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258" r:id="rId3"/>
    <p:sldId id="256" r:id="rId4"/>
    <p:sldId id="259" r:id="rId5"/>
    <p:sldId id="318" r:id="rId6"/>
    <p:sldId id="264" r:id="rId7"/>
    <p:sldId id="260" r:id="rId8"/>
    <p:sldId id="265" r:id="rId9"/>
    <p:sldId id="320" r:id="rId10"/>
    <p:sldId id="321" r:id="rId11"/>
    <p:sldId id="263" r:id="rId12"/>
    <p:sldId id="267" r:id="rId13"/>
    <p:sldId id="268" r:id="rId14"/>
    <p:sldId id="269" r:id="rId15"/>
    <p:sldId id="270" r:id="rId16"/>
    <p:sldId id="271" r:id="rId17"/>
    <p:sldId id="272" r:id="rId18"/>
    <p:sldId id="274" r:id="rId19"/>
    <p:sldId id="275" r:id="rId20"/>
    <p:sldId id="276" r:id="rId21"/>
    <p:sldId id="277" r:id="rId22"/>
    <p:sldId id="326" r:id="rId23"/>
    <p:sldId id="278" r:id="rId24"/>
    <p:sldId id="266" r:id="rId25"/>
    <p:sldId id="280" r:id="rId26"/>
    <p:sldId id="281" r:id="rId27"/>
    <p:sldId id="328" r:id="rId28"/>
    <p:sldId id="282" r:id="rId29"/>
    <p:sldId id="289" r:id="rId30"/>
    <p:sldId id="292" r:id="rId31"/>
    <p:sldId id="283" r:id="rId32"/>
    <p:sldId id="322" r:id="rId33"/>
    <p:sldId id="295" r:id="rId34"/>
    <p:sldId id="296" r:id="rId35"/>
    <p:sldId id="297" r:id="rId36"/>
    <p:sldId id="298" r:id="rId37"/>
    <p:sldId id="299" r:id="rId38"/>
    <p:sldId id="300" r:id="rId39"/>
    <p:sldId id="303" r:id="rId40"/>
    <p:sldId id="301" r:id="rId41"/>
    <p:sldId id="327" r:id="rId42"/>
    <p:sldId id="304" r:id="rId43"/>
    <p:sldId id="305" r:id="rId44"/>
    <p:sldId id="323" r:id="rId45"/>
    <p:sldId id="306" r:id="rId46"/>
    <p:sldId id="310" r:id="rId47"/>
    <p:sldId id="313" r:id="rId48"/>
    <p:sldId id="311" r:id="rId49"/>
    <p:sldId id="307" r:id="rId50"/>
    <p:sldId id="312" r:id="rId51"/>
    <p:sldId id="314" r:id="rId52"/>
    <p:sldId id="315" r:id="rId53"/>
    <p:sldId id="316" r:id="rId54"/>
    <p:sldId id="317" r:id="rId55"/>
    <p:sldId id="32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FF1"/>
    <a:srgbClr val="CDACE6"/>
    <a:srgbClr val="F2E5FF"/>
    <a:srgbClr val="E8D1FF"/>
    <a:srgbClr val="ADC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0726F-99F8-4369-AA0B-5B0B3FB4B226}" type="datetimeFigureOut">
              <a:rPr lang="en-US" smtClean="0"/>
              <a:t>3/5/2023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A2E30-E5BE-4140-8A84-5B3AE7AFCF5E}" type="slidenum">
              <a:rPr lang="en-US" smtClean="0"/>
              <a:t>‹#›</a:t>
            </a:fld>
            <a:endParaRPr lang="en-US"/>
          </a:p>
        </p:txBody>
      </p:sp>
    </p:spTree>
    <p:extLst>
      <p:ext uri="{BB962C8B-B14F-4D97-AF65-F5344CB8AC3E}">
        <p14:creationId xmlns:p14="http://schemas.microsoft.com/office/powerpoint/2010/main" val="69746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27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306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19FCD7-633D-4A40-86B3-C7465BC0D7E0}"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98651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68137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206597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9FCD7-633D-4A40-86B3-C7465BC0D7E0}"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286418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19FCD7-633D-4A40-86B3-C7465BC0D7E0}"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59961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19FCD7-633D-4A40-86B3-C7465BC0D7E0}"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38600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19FCD7-633D-4A40-86B3-C7465BC0D7E0}"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421631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19FCD7-633D-4A40-86B3-C7465BC0D7E0}"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176680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9FCD7-633D-4A40-86B3-C7465BC0D7E0}"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346707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19FCD7-633D-4A40-86B3-C7465BC0D7E0}"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320961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19FCD7-633D-4A40-86B3-C7465BC0D7E0}"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60297-D6F9-41F3-A51A-8E4CAED82A61}" type="slidenum">
              <a:rPr lang="en-US" smtClean="0"/>
              <a:t>‹#›</a:t>
            </a:fld>
            <a:endParaRPr lang="en-US"/>
          </a:p>
        </p:txBody>
      </p:sp>
    </p:spTree>
    <p:extLst>
      <p:ext uri="{BB962C8B-B14F-4D97-AF65-F5344CB8AC3E}">
        <p14:creationId xmlns:p14="http://schemas.microsoft.com/office/powerpoint/2010/main" val="235108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9FCD7-633D-4A40-86B3-C7465BC0D7E0}" type="datetimeFigureOut">
              <a:rPr lang="en-US" smtClean="0"/>
              <a:t>3/5/2023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0297-D6F9-41F3-A51A-8E4CAED82A61}" type="slidenum">
              <a:rPr lang="en-US" smtClean="0"/>
              <a:t>‹#›</a:t>
            </a:fld>
            <a:endParaRPr lang="en-US"/>
          </a:p>
        </p:txBody>
      </p:sp>
    </p:spTree>
    <p:extLst>
      <p:ext uri="{BB962C8B-B14F-4D97-AF65-F5344CB8AC3E}">
        <p14:creationId xmlns:p14="http://schemas.microsoft.com/office/powerpoint/2010/main" val="409074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V-lVXywWSG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16" y="1554479"/>
            <a:ext cx="5617029" cy="1754326"/>
          </a:xfrm>
          <a:prstGeom prst="rect">
            <a:avLst/>
          </a:prstGeom>
          <a:noFill/>
        </p:spPr>
        <p:txBody>
          <a:bodyPr wrap="square" rtlCol="0">
            <a:spAutoFit/>
          </a:bodyPr>
          <a:lstStyle/>
          <a:p>
            <a:pPr algn="ctr"/>
            <a:r>
              <a:rPr lang="en-US" sz="3600" b="1" dirty="0">
                <a:solidFill>
                  <a:srgbClr val="7030A0"/>
                </a:solidFill>
                <a:latin typeface="Times New Roman" panose="02020603050405020304" pitchFamily="18" charset="0"/>
                <a:cs typeface="Times New Roman" panose="02020603050405020304" pitchFamily="18" charset="0"/>
              </a:rPr>
              <a:t>BÀI 3: SƠ LƯỢC VỀ BẢNG TUẦN HOÀN CÁC NGUYÊN TỐ HÓA HỌC</a:t>
            </a:r>
          </a:p>
        </p:txBody>
      </p:sp>
      <p:sp>
        <p:nvSpPr>
          <p:cNvPr id="207" name="Hình tự do: Hình 6">
            <a:extLst>
              <a:ext uri="{FF2B5EF4-FFF2-40B4-BE49-F238E27FC236}">
                <a16:creationId xmlns:a16="http://schemas.microsoft.com/office/drawing/2014/main" id="{61E2538E-AFCA-49BE-89D3-16968872C894}"/>
              </a:ext>
            </a:extLst>
          </p:cNvPr>
          <p:cNvSpPr/>
          <p:nvPr/>
        </p:nvSpPr>
        <p:spPr>
          <a:xfrm>
            <a:off x="7248023" y="3115532"/>
            <a:ext cx="4400169" cy="2617469"/>
          </a:xfrm>
          <a:custGeom>
            <a:avLst/>
            <a:gdLst>
              <a:gd name="connsiteX0" fmla="*/ 4400169 w 4400169"/>
              <a:gd name="connsiteY0" fmla="*/ 1308735 h 2617469"/>
              <a:gd name="connsiteX1" fmla="*/ 2200085 w 4400169"/>
              <a:gd name="connsiteY1" fmla="*/ 2617470 h 2617469"/>
              <a:gd name="connsiteX2" fmla="*/ 0 w 4400169"/>
              <a:gd name="connsiteY2" fmla="*/ 1308735 h 2617469"/>
              <a:gd name="connsiteX3" fmla="*/ 2200085 w 4400169"/>
              <a:gd name="connsiteY3" fmla="*/ 0 h 2617469"/>
              <a:gd name="connsiteX4" fmla="*/ 4400169 w 4400169"/>
              <a:gd name="connsiteY4" fmla="*/ 1308735 h 2617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169" h="2617469">
                <a:moveTo>
                  <a:pt x="4400169" y="1308735"/>
                </a:moveTo>
                <a:cubicBezTo>
                  <a:pt x="4400169" y="2031529"/>
                  <a:pt x="3415158" y="2617470"/>
                  <a:pt x="2200085" y="2617470"/>
                </a:cubicBezTo>
                <a:cubicBezTo>
                  <a:pt x="985012" y="2617470"/>
                  <a:pt x="0" y="2031529"/>
                  <a:pt x="0" y="1308735"/>
                </a:cubicBezTo>
                <a:cubicBezTo>
                  <a:pt x="0" y="585941"/>
                  <a:pt x="985012" y="0"/>
                  <a:pt x="2200085" y="0"/>
                </a:cubicBezTo>
                <a:cubicBezTo>
                  <a:pt x="3415158" y="0"/>
                  <a:pt x="4400169" y="585941"/>
                  <a:pt x="4400169" y="1308735"/>
                </a:cubicBezTo>
                <a:close/>
              </a:path>
            </a:pathLst>
          </a:custGeom>
          <a:solidFill>
            <a:srgbClr val="F5F5F5"/>
          </a:solidFill>
          <a:ln w="9525" cap="flat">
            <a:noFill/>
            <a:prstDash val="solid"/>
            <a:miter/>
          </a:ln>
        </p:spPr>
        <p:txBody>
          <a:bodyPr rtlCol="0" anchor="ctr"/>
          <a:lstStyle/>
          <a:p>
            <a:endParaRPr lang="en-US"/>
          </a:p>
        </p:txBody>
      </p:sp>
      <p:grpSp>
        <p:nvGrpSpPr>
          <p:cNvPr id="208" name="Đồ họa 4">
            <a:extLst>
              <a:ext uri="{FF2B5EF4-FFF2-40B4-BE49-F238E27FC236}">
                <a16:creationId xmlns:a16="http://schemas.microsoft.com/office/drawing/2014/main" id="{0045197D-17F7-4D85-9E16-127449DFF2C6}"/>
              </a:ext>
            </a:extLst>
          </p:cNvPr>
          <p:cNvGrpSpPr/>
          <p:nvPr/>
        </p:nvGrpSpPr>
        <p:grpSpPr>
          <a:xfrm>
            <a:off x="7333688" y="4220622"/>
            <a:ext cx="4019228" cy="1405763"/>
            <a:chOff x="3981580" y="4220622"/>
            <a:chExt cx="4019228" cy="1405763"/>
          </a:xfrm>
          <a:solidFill>
            <a:srgbClr val="E0E0E0"/>
          </a:solidFill>
        </p:grpSpPr>
        <p:sp>
          <p:nvSpPr>
            <p:cNvPr id="209" name="Hình tự do: Hình 8">
              <a:extLst>
                <a:ext uri="{FF2B5EF4-FFF2-40B4-BE49-F238E27FC236}">
                  <a16:creationId xmlns:a16="http://schemas.microsoft.com/office/drawing/2014/main" id="{0156E033-D30F-4287-B6AE-8EB28A1AB043}"/>
                </a:ext>
              </a:extLst>
            </p:cNvPr>
            <p:cNvSpPr/>
            <p:nvPr/>
          </p:nvSpPr>
          <p:spPr>
            <a:xfrm>
              <a:off x="7034212" y="4220622"/>
              <a:ext cx="966597" cy="557974"/>
            </a:xfrm>
            <a:custGeom>
              <a:avLst/>
              <a:gdLst>
                <a:gd name="connsiteX0" fmla="*/ 966597 w 966597"/>
                <a:gd name="connsiteY0" fmla="*/ 278987 h 557974"/>
                <a:gd name="connsiteX1" fmla="*/ 483299 w 966597"/>
                <a:gd name="connsiteY1" fmla="*/ 557975 h 557974"/>
                <a:gd name="connsiteX2" fmla="*/ 0 w 966597"/>
                <a:gd name="connsiteY2" fmla="*/ 278987 h 557974"/>
                <a:gd name="connsiteX3" fmla="*/ 483299 w 966597"/>
                <a:gd name="connsiteY3" fmla="*/ 0 h 557974"/>
                <a:gd name="connsiteX4" fmla="*/ 966597 w 966597"/>
                <a:gd name="connsiteY4" fmla="*/ 278987 h 557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7" h="557974">
                  <a:moveTo>
                    <a:pt x="966597" y="278987"/>
                  </a:moveTo>
                  <a:cubicBezTo>
                    <a:pt x="966597" y="433068"/>
                    <a:pt x="750217" y="557975"/>
                    <a:pt x="483299" y="557975"/>
                  </a:cubicBezTo>
                  <a:cubicBezTo>
                    <a:pt x="216380" y="557975"/>
                    <a:pt x="0" y="433068"/>
                    <a:pt x="0" y="278987"/>
                  </a:cubicBezTo>
                  <a:cubicBezTo>
                    <a:pt x="0" y="124907"/>
                    <a:pt x="216380" y="0"/>
                    <a:pt x="483299" y="0"/>
                  </a:cubicBezTo>
                  <a:cubicBezTo>
                    <a:pt x="750217" y="0"/>
                    <a:pt x="966597" y="124907"/>
                    <a:pt x="966597" y="278987"/>
                  </a:cubicBezTo>
                  <a:close/>
                </a:path>
              </a:pathLst>
            </a:custGeom>
            <a:solidFill>
              <a:srgbClr val="E0E0E0"/>
            </a:solidFill>
            <a:ln w="9525" cap="flat">
              <a:noFill/>
              <a:prstDash val="solid"/>
              <a:miter/>
            </a:ln>
          </p:spPr>
          <p:txBody>
            <a:bodyPr rtlCol="0" anchor="ctr"/>
            <a:lstStyle/>
            <a:p>
              <a:endParaRPr lang="en-US"/>
            </a:p>
          </p:txBody>
        </p:sp>
        <p:sp>
          <p:nvSpPr>
            <p:cNvPr id="210" name="Hình tự do: Hình 9">
              <a:extLst>
                <a:ext uri="{FF2B5EF4-FFF2-40B4-BE49-F238E27FC236}">
                  <a16:creationId xmlns:a16="http://schemas.microsoft.com/office/drawing/2014/main" id="{894675D4-9D2E-402A-9700-2F90D14AE210}"/>
                </a:ext>
              </a:extLst>
            </p:cNvPr>
            <p:cNvSpPr/>
            <p:nvPr/>
          </p:nvSpPr>
          <p:spPr>
            <a:xfrm>
              <a:off x="4468558" y="4477797"/>
              <a:ext cx="1135951" cy="655891"/>
            </a:xfrm>
            <a:custGeom>
              <a:avLst/>
              <a:gdLst>
                <a:gd name="connsiteX0" fmla="*/ 1135952 w 1135951"/>
                <a:gd name="connsiteY0" fmla="*/ 327946 h 655891"/>
                <a:gd name="connsiteX1" fmla="*/ 567976 w 1135951"/>
                <a:gd name="connsiteY1" fmla="*/ 655892 h 655891"/>
                <a:gd name="connsiteX2" fmla="*/ 0 w 1135951"/>
                <a:gd name="connsiteY2" fmla="*/ 327946 h 655891"/>
                <a:gd name="connsiteX3" fmla="*/ 567976 w 1135951"/>
                <a:gd name="connsiteY3" fmla="*/ 0 h 655891"/>
                <a:gd name="connsiteX4" fmla="*/ 1135952 w 1135951"/>
                <a:gd name="connsiteY4" fmla="*/ 327946 h 655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951" h="655891">
                  <a:moveTo>
                    <a:pt x="1135952" y="327946"/>
                  </a:moveTo>
                  <a:cubicBezTo>
                    <a:pt x="1135952" y="509065"/>
                    <a:pt x="881660" y="655892"/>
                    <a:pt x="567976" y="655892"/>
                  </a:cubicBezTo>
                  <a:cubicBezTo>
                    <a:pt x="254291" y="655892"/>
                    <a:pt x="0" y="509065"/>
                    <a:pt x="0" y="327946"/>
                  </a:cubicBezTo>
                  <a:cubicBezTo>
                    <a:pt x="0" y="146826"/>
                    <a:pt x="254291" y="0"/>
                    <a:pt x="567976" y="0"/>
                  </a:cubicBezTo>
                  <a:cubicBezTo>
                    <a:pt x="881660" y="0"/>
                    <a:pt x="1135952" y="146826"/>
                    <a:pt x="1135952" y="327946"/>
                  </a:cubicBezTo>
                  <a:close/>
                </a:path>
              </a:pathLst>
            </a:custGeom>
            <a:solidFill>
              <a:srgbClr val="E0E0E0"/>
            </a:solidFill>
            <a:ln w="9525" cap="flat">
              <a:noFill/>
              <a:prstDash val="solid"/>
              <a:miter/>
            </a:ln>
          </p:spPr>
          <p:txBody>
            <a:bodyPr rtlCol="0" anchor="ctr"/>
            <a:lstStyle/>
            <a:p>
              <a:endParaRPr lang="en-US"/>
            </a:p>
          </p:txBody>
        </p:sp>
        <p:sp>
          <p:nvSpPr>
            <p:cNvPr id="211" name="Hình tự do: Hình 10">
              <a:extLst>
                <a:ext uri="{FF2B5EF4-FFF2-40B4-BE49-F238E27FC236}">
                  <a16:creationId xmlns:a16="http://schemas.microsoft.com/office/drawing/2014/main" id="{309DA80B-02C2-4CBF-9110-7ABCFCF4DED5}"/>
                </a:ext>
              </a:extLst>
            </p:cNvPr>
            <p:cNvSpPr/>
            <p:nvPr/>
          </p:nvSpPr>
          <p:spPr>
            <a:xfrm>
              <a:off x="3981580" y="4298584"/>
              <a:ext cx="502812" cy="293453"/>
            </a:xfrm>
            <a:custGeom>
              <a:avLst/>
              <a:gdLst>
                <a:gd name="connsiteX0" fmla="*/ 429161 w 502812"/>
                <a:gd name="connsiteY0" fmla="*/ 43005 h 293453"/>
                <a:gd name="connsiteX1" fmla="*/ 429161 w 502812"/>
                <a:gd name="connsiteY1" fmla="*/ 250555 h 293453"/>
                <a:gd name="connsiteX2" fmla="*/ 73688 w 502812"/>
                <a:gd name="connsiteY2" fmla="*/ 250555 h 293453"/>
                <a:gd name="connsiteX3" fmla="*/ 73688 w 502812"/>
                <a:gd name="connsiteY3" fmla="*/ 43005 h 293453"/>
                <a:gd name="connsiteX4" fmla="*/ 429161 w 502812"/>
                <a:gd name="connsiteY4" fmla="*/ 43005 h 293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812" h="293453">
                  <a:moveTo>
                    <a:pt x="429161" y="43005"/>
                  </a:moveTo>
                  <a:cubicBezTo>
                    <a:pt x="527364" y="100155"/>
                    <a:pt x="527364" y="193310"/>
                    <a:pt x="429161" y="250555"/>
                  </a:cubicBezTo>
                  <a:cubicBezTo>
                    <a:pt x="330958" y="307800"/>
                    <a:pt x="171986" y="307705"/>
                    <a:pt x="73688" y="250555"/>
                  </a:cubicBezTo>
                  <a:cubicBezTo>
                    <a:pt x="-24610" y="193405"/>
                    <a:pt x="-24515" y="100346"/>
                    <a:pt x="73688" y="43005"/>
                  </a:cubicBezTo>
                  <a:cubicBezTo>
                    <a:pt x="171891" y="-14335"/>
                    <a:pt x="331053" y="-14335"/>
                    <a:pt x="429161" y="43005"/>
                  </a:cubicBezTo>
                  <a:close/>
                </a:path>
              </a:pathLst>
            </a:custGeom>
            <a:solidFill>
              <a:srgbClr val="E0E0E0"/>
            </a:solidFill>
            <a:ln w="9525" cap="flat">
              <a:noFill/>
              <a:prstDash val="solid"/>
              <a:miter/>
            </a:ln>
          </p:spPr>
          <p:txBody>
            <a:bodyPr rtlCol="0" anchor="ctr"/>
            <a:lstStyle/>
            <a:p>
              <a:endParaRPr lang="en-US"/>
            </a:p>
          </p:txBody>
        </p:sp>
        <p:sp>
          <p:nvSpPr>
            <p:cNvPr id="212" name="Hình tự do: Hình 11">
              <a:extLst>
                <a:ext uri="{FF2B5EF4-FFF2-40B4-BE49-F238E27FC236}">
                  <a16:creationId xmlns:a16="http://schemas.microsoft.com/office/drawing/2014/main" id="{A16C3FAC-5A5A-4CED-8394-8D4D74CE51CA}"/>
                </a:ext>
              </a:extLst>
            </p:cNvPr>
            <p:cNvSpPr/>
            <p:nvPr/>
          </p:nvSpPr>
          <p:spPr>
            <a:xfrm>
              <a:off x="4934875" y="4232246"/>
              <a:ext cx="2415307" cy="1394139"/>
            </a:xfrm>
            <a:custGeom>
              <a:avLst/>
              <a:gdLst>
                <a:gd name="connsiteX0" fmla="*/ 1639660 w 2415307"/>
                <a:gd name="connsiteY0" fmla="*/ 5045 h 1394139"/>
                <a:gd name="connsiteX1" fmla="*/ 8599 w 2415307"/>
                <a:gd name="connsiteY1" fmla="*/ 946401 h 1394139"/>
                <a:gd name="connsiteX2" fmla="*/ 627 w 2415307"/>
                <a:gd name="connsiteY2" fmla="*/ 962145 h 1394139"/>
                <a:gd name="connsiteX3" fmla="*/ 8599 w 2415307"/>
                <a:gd name="connsiteY3" fmla="*/ 970118 h 1394139"/>
                <a:gd name="connsiteX4" fmla="*/ 734404 w 2415307"/>
                <a:gd name="connsiteY4" fmla="*/ 1389218 h 1394139"/>
                <a:gd name="connsiteX5" fmla="*/ 775457 w 2415307"/>
                <a:gd name="connsiteY5" fmla="*/ 1389218 h 1394139"/>
                <a:gd name="connsiteX6" fmla="*/ 2406708 w 2415307"/>
                <a:gd name="connsiteY6" fmla="*/ 447767 h 1394139"/>
                <a:gd name="connsiteX7" fmla="*/ 2414681 w 2415307"/>
                <a:gd name="connsiteY7" fmla="*/ 432022 h 1394139"/>
                <a:gd name="connsiteX8" fmla="*/ 2406708 w 2415307"/>
                <a:gd name="connsiteY8" fmla="*/ 424050 h 1394139"/>
                <a:gd name="connsiteX9" fmla="*/ 1680999 w 2415307"/>
                <a:gd name="connsiteY9" fmla="*/ 4950 h 1394139"/>
                <a:gd name="connsiteX10" fmla="*/ 1639660 w 2415307"/>
                <a:gd name="connsiteY10" fmla="*/ 5045 h 139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5307" h="1394139">
                  <a:moveTo>
                    <a:pt x="1639660" y="5045"/>
                  </a:moveTo>
                  <a:lnTo>
                    <a:pt x="8599" y="946401"/>
                  </a:lnTo>
                  <a:cubicBezTo>
                    <a:pt x="2046" y="948544"/>
                    <a:pt x="-1526" y="955592"/>
                    <a:pt x="627" y="962145"/>
                  </a:cubicBezTo>
                  <a:cubicBezTo>
                    <a:pt x="1856" y="965917"/>
                    <a:pt x="4818" y="968879"/>
                    <a:pt x="8599" y="970118"/>
                  </a:cubicBezTo>
                  <a:lnTo>
                    <a:pt x="734404" y="1389218"/>
                  </a:lnTo>
                  <a:cubicBezTo>
                    <a:pt x="747301" y="1395780"/>
                    <a:pt x="762560" y="1395780"/>
                    <a:pt x="775457" y="1389218"/>
                  </a:cubicBezTo>
                  <a:lnTo>
                    <a:pt x="2406708" y="447767"/>
                  </a:lnTo>
                  <a:cubicBezTo>
                    <a:pt x="2413262" y="445624"/>
                    <a:pt x="2416834" y="438575"/>
                    <a:pt x="2414681" y="432022"/>
                  </a:cubicBezTo>
                  <a:cubicBezTo>
                    <a:pt x="2413452" y="428250"/>
                    <a:pt x="2410490" y="425288"/>
                    <a:pt x="2406708" y="424050"/>
                  </a:cubicBezTo>
                  <a:lnTo>
                    <a:pt x="1680999" y="4950"/>
                  </a:lnTo>
                  <a:cubicBezTo>
                    <a:pt x="1668007" y="-1680"/>
                    <a:pt x="1652614" y="-1651"/>
                    <a:pt x="1639660" y="5045"/>
                  </a:cubicBezTo>
                  <a:close/>
                </a:path>
              </a:pathLst>
            </a:custGeom>
            <a:solidFill>
              <a:srgbClr val="E0E0E0"/>
            </a:solidFill>
            <a:ln w="9525" cap="flat">
              <a:noFill/>
              <a:prstDash val="solid"/>
              <a:miter/>
            </a:ln>
          </p:spPr>
          <p:txBody>
            <a:bodyPr rtlCol="0" anchor="ctr"/>
            <a:lstStyle/>
            <a:p>
              <a:endParaRPr lang="en-US"/>
            </a:p>
          </p:txBody>
        </p:sp>
      </p:grpSp>
      <p:grpSp>
        <p:nvGrpSpPr>
          <p:cNvPr id="213" name="Đồ họa 4">
            <a:extLst>
              <a:ext uri="{FF2B5EF4-FFF2-40B4-BE49-F238E27FC236}">
                <a16:creationId xmlns:a16="http://schemas.microsoft.com/office/drawing/2014/main" id="{354A0CD6-468F-4417-99F1-F99EC9527FF5}"/>
              </a:ext>
            </a:extLst>
          </p:cNvPr>
          <p:cNvGrpSpPr/>
          <p:nvPr/>
        </p:nvGrpSpPr>
        <p:grpSpPr>
          <a:xfrm>
            <a:off x="7209733" y="3358800"/>
            <a:ext cx="836390" cy="1158120"/>
            <a:chOff x="3857625" y="3358800"/>
            <a:chExt cx="836390" cy="1158120"/>
          </a:xfrm>
          <a:solidFill>
            <a:srgbClr val="E3C3E9"/>
          </a:solidFill>
        </p:grpSpPr>
        <p:grpSp>
          <p:nvGrpSpPr>
            <p:cNvPr id="214" name="Đồ họa 4">
              <a:extLst>
                <a:ext uri="{FF2B5EF4-FFF2-40B4-BE49-F238E27FC236}">
                  <a16:creationId xmlns:a16="http://schemas.microsoft.com/office/drawing/2014/main" id="{E7B91A04-9668-4DA4-A33F-12B8BEE63B94}"/>
                </a:ext>
              </a:extLst>
            </p:cNvPr>
            <p:cNvGrpSpPr/>
            <p:nvPr/>
          </p:nvGrpSpPr>
          <p:grpSpPr>
            <a:xfrm>
              <a:off x="3981591" y="4001666"/>
              <a:ext cx="502790" cy="515254"/>
              <a:chOff x="3981591" y="4001666"/>
              <a:chExt cx="502790" cy="515254"/>
            </a:xfrm>
            <a:grpFill/>
          </p:grpSpPr>
          <p:sp>
            <p:nvSpPr>
              <p:cNvPr id="223" name="Hình tự do: Hình 14">
                <a:extLst>
                  <a:ext uri="{FF2B5EF4-FFF2-40B4-BE49-F238E27FC236}">
                    <a16:creationId xmlns:a16="http://schemas.microsoft.com/office/drawing/2014/main" id="{3079C672-2896-4193-BC86-07C5C79FADD7}"/>
                  </a:ext>
                </a:extLst>
              </p:cNvPr>
              <p:cNvSpPr/>
              <p:nvPr/>
            </p:nvSpPr>
            <p:spPr>
              <a:xfrm>
                <a:off x="3981591" y="4071270"/>
                <a:ext cx="502790" cy="445650"/>
              </a:xfrm>
              <a:custGeom>
                <a:avLst/>
                <a:gdLst>
                  <a:gd name="connsiteX0" fmla="*/ 93775 w 502790"/>
                  <a:gd name="connsiteY0" fmla="*/ 389763 h 445650"/>
                  <a:gd name="connsiteX1" fmla="*/ 42150 w 502790"/>
                  <a:gd name="connsiteY1" fmla="*/ 0 h 445650"/>
                  <a:gd name="connsiteX2" fmla="*/ 460678 w 502790"/>
                  <a:gd name="connsiteY2" fmla="*/ 0 h 445650"/>
                  <a:gd name="connsiteX3" fmla="*/ 409148 w 502790"/>
                  <a:gd name="connsiteY3" fmla="*/ 389668 h 445650"/>
                  <a:gd name="connsiteX4" fmla="*/ 406862 w 502790"/>
                  <a:gd name="connsiteY4" fmla="*/ 392049 h 445650"/>
                  <a:gd name="connsiteX5" fmla="*/ 403909 w 502790"/>
                  <a:gd name="connsiteY5" fmla="*/ 394907 h 445650"/>
                  <a:gd name="connsiteX6" fmla="*/ 396289 w 502790"/>
                  <a:gd name="connsiteY6" fmla="*/ 401764 h 445650"/>
                  <a:gd name="connsiteX7" fmla="*/ 394289 w 502790"/>
                  <a:gd name="connsiteY7" fmla="*/ 403384 h 445650"/>
                  <a:gd name="connsiteX8" fmla="*/ 387907 w 502790"/>
                  <a:gd name="connsiteY8" fmla="*/ 408242 h 445650"/>
                  <a:gd name="connsiteX9" fmla="*/ 377049 w 502790"/>
                  <a:gd name="connsiteY9" fmla="*/ 415290 h 445650"/>
                  <a:gd name="connsiteX10" fmla="*/ 125779 w 502790"/>
                  <a:gd name="connsiteY10" fmla="*/ 415290 h 445650"/>
                  <a:gd name="connsiteX11" fmla="*/ 125779 w 502790"/>
                  <a:gd name="connsiteY11" fmla="*/ 415290 h 445650"/>
                  <a:gd name="connsiteX12" fmla="*/ 114825 w 502790"/>
                  <a:gd name="connsiteY12" fmla="*/ 408146 h 445650"/>
                  <a:gd name="connsiteX13" fmla="*/ 108920 w 502790"/>
                  <a:gd name="connsiteY13" fmla="*/ 403670 h 445650"/>
                  <a:gd name="connsiteX14" fmla="*/ 106348 w 502790"/>
                  <a:gd name="connsiteY14" fmla="*/ 401669 h 445650"/>
                  <a:gd name="connsiteX15" fmla="*/ 99014 w 502790"/>
                  <a:gd name="connsiteY15" fmla="*/ 395002 h 445650"/>
                  <a:gd name="connsiteX16" fmla="*/ 95680 w 502790"/>
                  <a:gd name="connsiteY16" fmla="*/ 391763 h 44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2790" h="445650">
                    <a:moveTo>
                      <a:pt x="93775" y="389763"/>
                    </a:moveTo>
                    <a:cubicBezTo>
                      <a:pt x="9384" y="302705"/>
                      <a:pt x="-40146" y="68961"/>
                      <a:pt x="42150" y="0"/>
                    </a:cubicBezTo>
                    <a:lnTo>
                      <a:pt x="460678" y="0"/>
                    </a:lnTo>
                    <a:cubicBezTo>
                      <a:pt x="542879" y="68961"/>
                      <a:pt x="493444" y="302514"/>
                      <a:pt x="409148" y="389668"/>
                    </a:cubicBezTo>
                    <a:lnTo>
                      <a:pt x="406862" y="392049"/>
                    </a:lnTo>
                    <a:lnTo>
                      <a:pt x="403909" y="394907"/>
                    </a:lnTo>
                    <a:cubicBezTo>
                      <a:pt x="401528" y="397193"/>
                      <a:pt x="399052" y="399479"/>
                      <a:pt x="396289" y="401764"/>
                    </a:cubicBezTo>
                    <a:lnTo>
                      <a:pt x="394289" y="403384"/>
                    </a:lnTo>
                    <a:cubicBezTo>
                      <a:pt x="392194" y="405003"/>
                      <a:pt x="390193" y="406622"/>
                      <a:pt x="387907" y="408242"/>
                    </a:cubicBezTo>
                    <a:cubicBezTo>
                      <a:pt x="385621" y="409861"/>
                      <a:pt x="380668" y="413195"/>
                      <a:pt x="377049" y="415290"/>
                    </a:cubicBezTo>
                    <a:cubicBezTo>
                      <a:pt x="307612" y="455771"/>
                      <a:pt x="195121" y="455771"/>
                      <a:pt x="125779" y="415290"/>
                    </a:cubicBezTo>
                    <a:lnTo>
                      <a:pt x="125779" y="415290"/>
                    </a:lnTo>
                    <a:cubicBezTo>
                      <a:pt x="121986" y="413137"/>
                      <a:pt x="118329" y="410747"/>
                      <a:pt x="114825" y="408146"/>
                    </a:cubicBezTo>
                    <a:cubicBezTo>
                      <a:pt x="112730" y="406718"/>
                      <a:pt x="110825" y="405194"/>
                      <a:pt x="108920" y="403670"/>
                    </a:cubicBezTo>
                    <a:lnTo>
                      <a:pt x="106348" y="401669"/>
                    </a:lnTo>
                    <a:cubicBezTo>
                      <a:pt x="103776" y="399479"/>
                      <a:pt x="101300" y="397288"/>
                      <a:pt x="99014" y="395002"/>
                    </a:cubicBezTo>
                    <a:lnTo>
                      <a:pt x="95680" y="391763"/>
                    </a:lnTo>
                    <a:close/>
                  </a:path>
                </a:pathLst>
              </a:custGeom>
              <a:grpFill/>
              <a:ln w="9525" cap="flat">
                <a:noFill/>
                <a:prstDash val="solid"/>
                <a:miter/>
              </a:ln>
            </p:spPr>
            <p:txBody>
              <a:bodyPr rtlCol="0" anchor="ctr"/>
              <a:lstStyle/>
              <a:p>
                <a:endParaRPr lang="en-US"/>
              </a:p>
            </p:txBody>
          </p:sp>
          <p:sp>
            <p:nvSpPr>
              <p:cNvPr id="224" name="Hình tự do: Hình 15">
                <a:extLst>
                  <a:ext uri="{FF2B5EF4-FFF2-40B4-BE49-F238E27FC236}">
                    <a16:creationId xmlns:a16="http://schemas.microsoft.com/office/drawing/2014/main" id="{F164DD2D-270A-4C2D-81A1-7D6FEC181CA1}"/>
                  </a:ext>
                </a:extLst>
              </p:cNvPr>
              <p:cNvSpPr/>
              <p:nvPr/>
            </p:nvSpPr>
            <p:spPr>
              <a:xfrm>
                <a:off x="3988617" y="4001666"/>
                <a:ext cx="488703" cy="285547"/>
              </a:xfrm>
              <a:custGeom>
                <a:avLst/>
                <a:gdLst>
                  <a:gd name="connsiteX0" fmla="*/ 417266 w 488703"/>
                  <a:gd name="connsiteY0" fmla="*/ 41791 h 285547"/>
                  <a:gd name="connsiteX1" fmla="*/ 417266 w 488703"/>
                  <a:gd name="connsiteY1" fmla="*/ 243721 h 285547"/>
                  <a:gd name="connsiteX2" fmla="*/ 71509 w 488703"/>
                  <a:gd name="connsiteY2" fmla="*/ 243721 h 285547"/>
                  <a:gd name="connsiteX3" fmla="*/ 71509 w 488703"/>
                  <a:gd name="connsiteY3" fmla="*/ 41791 h 285547"/>
                  <a:gd name="connsiteX4" fmla="*/ 417266 w 488703"/>
                  <a:gd name="connsiteY4" fmla="*/ 41791 h 28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03" h="285547">
                    <a:moveTo>
                      <a:pt x="417266" y="41791"/>
                    </a:moveTo>
                    <a:cubicBezTo>
                      <a:pt x="512516" y="97512"/>
                      <a:pt x="512516" y="187904"/>
                      <a:pt x="417266" y="243721"/>
                    </a:cubicBezTo>
                    <a:cubicBezTo>
                      <a:pt x="322016" y="299537"/>
                      <a:pt x="166949" y="299442"/>
                      <a:pt x="71509" y="243721"/>
                    </a:cubicBezTo>
                    <a:cubicBezTo>
                      <a:pt x="-23932" y="188000"/>
                      <a:pt x="-23741" y="97512"/>
                      <a:pt x="71509" y="41791"/>
                    </a:cubicBezTo>
                    <a:cubicBezTo>
                      <a:pt x="166759" y="-13930"/>
                      <a:pt x="321826" y="-13930"/>
                      <a:pt x="417266" y="41791"/>
                    </a:cubicBezTo>
                    <a:close/>
                  </a:path>
                </a:pathLst>
              </a:custGeom>
              <a:grpFill/>
              <a:ln w="9525" cap="flat">
                <a:noFill/>
                <a:prstDash val="solid"/>
                <a:miter/>
              </a:ln>
            </p:spPr>
            <p:txBody>
              <a:bodyPr rtlCol="0" anchor="ctr"/>
              <a:lstStyle/>
              <a:p>
                <a:endParaRPr lang="en-US"/>
              </a:p>
            </p:txBody>
          </p:sp>
          <p:sp>
            <p:nvSpPr>
              <p:cNvPr id="225" name="Hình tự do: Hình 16">
                <a:extLst>
                  <a:ext uri="{FF2B5EF4-FFF2-40B4-BE49-F238E27FC236}">
                    <a16:creationId xmlns:a16="http://schemas.microsoft.com/office/drawing/2014/main" id="{AFDF6E96-663C-4FFD-9E80-425E28F115FA}"/>
                  </a:ext>
                </a:extLst>
              </p:cNvPr>
              <p:cNvSpPr/>
              <p:nvPr/>
            </p:nvSpPr>
            <p:spPr>
              <a:xfrm>
                <a:off x="4053423" y="4039433"/>
                <a:ext cx="359128" cy="209812"/>
              </a:xfrm>
              <a:custGeom>
                <a:avLst/>
                <a:gdLst>
                  <a:gd name="connsiteX0" fmla="*/ 306550 w 359128"/>
                  <a:gd name="connsiteY0" fmla="*/ 30790 h 209812"/>
                  <a:gd name="connsiteX1" fmla="*/ 306550 w 359128"/>
                  <a:gd name="connsiteY1" fmla="*/ 179094 h 209812"/>
                  <a:gd name="connsiteX2" fmla="*/ 52614 w 359128"/>
                  <a:gd name="connsiteY2" fmla="*/ 179094 h 209812"/>
                  <a:gd name="connsiteX3" fmla="*/ 52614 w 359128"/>
                  <a:gd name="connsiteY3" fmla="*/ 30790 h 209812"/>
                  <a:gd name="connsiteX4" fmla="*/ 306550 w 359128"/>
                  <a:gd name="connsiteY4" fmla="*/ 30790 h 209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28" h="209812">
                    <a:moveTo>
                      <a:pt x="306550" y="30790"/>
                    </a:moveTo>
                    <a:cubicBezTo>
                      <a:pt x="376654" y="71747"/>
                      <a:pt x="376654" y="138136"/>
                      <a:pt x="306550" y="179094"/>
                    </a:cubicBezTo>
                    <a:cubicBezTo>
                      <a:pt x="236446" y="220051"/>
                      <a:pt x="122718" y="220051"/>
                      <a:pt x="52614" y="179094"/>
                    </a:cubicBezTo>
                    <a:cubicBezTo>
                      <a:pt x="-17490" y="138136"/>
                      <a:pt x="-17586" y="71747"/>
                      <a:pt x="52614" y="30790"/>
                    </a:cubicBezTo>
                    <a:cubicBezTo>
                      <a:pt x="122813" y="-10168"/>
                      <a:pt x="236446" y="-10358"/>
                      <a:pt x="306550" y="30790"/>
                    </a:cubicBezTo>
                    <a:close/>
                  </a:path>
                </a:pathLst>
              </a:custGeom>
              <a:grpFill/>
              <a:ln w="9525" cap="flat">
                <a:noFill/>
                <a:prstDash val="solid"/>
                <a:miter/>
              </a:ln>
            </p:spPr>
            <p:txBody>
              <a:bodyPr rtlCol="0" anchor="ctr"/>
              <a:lstStyle/>
              <a:p>
                <a:endParaRPr lang="en-US"/>
              </a:p>
            </p:txBody>
          </p:sp>
          <p:sp>
            <p:nvSpPr>
              <p:cNvPr id="226" name="Hình tự do: Hình 17">
                <a:extLst>
                  <a:ext uri="{FF2B5EF4-FFF2-40B4-BE49-F238E27FC236}">
                    <a16:creationId xmlns:a16="http://schemas.microsoft.com/office/drawing/2014/main" id="{A0FF74F9-5C84-4041-88EB-E90AD4D3AE2B}"/>
                  </a:ext>
                </a:extLst>
              </p:cNvPr>
              <p:cNvSpPr/>
              <p:nvPr/>
            </p:nvSpPr>
            <p:spPr>
              <a:xfrm>
                <a:off x="4064031" y="4109894"/>
                <a:ext cx="337947" cy="139350"/>
              </a:xfrm>
              <a:custGeom>
                <a:avLst/>
                <a:gdLst>
                  <a:gd name="connsiteX0" fmla="*/ 42005 w 337947"/>
                  <a:gd name="connsiteY0" fmla="*/ 30718 h 139350"/>
                  <a:gd name="connsiteX1" fmla="*/ 295942 w 337947"/>
                  <a:gd name="connsiteY1" fmla="*/ 30718 h 139350"/>
                  <a:gd name="connsiteX2" fmla="*/ 337947 w 337947"/>
                  <a:gd name="connsiteY2" fmla="*/ 69675 h 139350"/>
                  <a:gd name="connsiteX3" fmla="*/ 295942 w 337947"/>
                  <a:gd name="connsiteY3" fmla="*/ 108633 h 139350"/>
                  <a:gd name="connsiteX4" fmla="*/ 42005 w 337947"/>
                  <a:gd name="connsiteY4" fmla="*/ 108633 h 139350"/>
                  <a:gd name="connsiteX5" fmla="*/ 0 w 337947"/>
                  <a:gd name="connsiteY5" fmla="*/ 69675 h 139350"/>
                  <a:gd name="connsiteX6" fmla="*/ 42005 w 337947"/>
                  <a:gd name="connsiteY6" fmla="*/ 30718 h 13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947" h="139350">
                    <a:moveTo>
                      <a:pt x="42005" y="30718"/>
                    </a:moveTo>
                    <a:cubicBezTo>
                      <a:pt x="112109" y="-10239"/>
                      <a:pt x="225838" y="-10239"/>
                      <a:pt x="295942" y="30718"/>
                    </a:cubicBezTo>
                    <a:cubicBezTo>
                      <a:pt x="312947" y="40033"/>
                      <a:pt x="327379" y="53416"/>
                      <a:pt x="337947" y="69675"/>
                    </a:cubicBezTo>
                    <a:cubicBezTo>
                      <a:pt x="327407" y="85954"/>
                      <a:pt x="312968" y="99346"/>
                      <a:pt x="295942" y="108633"/>
                    </a:cubicBezTo>
                    <a:cubicBezTo>
                      <a:pt x="225838" y="149590"/>
                      <a:pt x="112109" y="149590"/>
                      <a:pt x="42005" y="108633"/>
                    </a:cubicBezTo>
                    <a:cubicBezTo>
                      <a:pt x="24979" y="99346"/>
                      <a:pt x="10540" y="85954"/>
                      <a:pt x="0" y="69675"/>
                    </a:cubicBezTo>
                    <a:cubicBezTo>
                      <a:pt x="10568" y="53416"/>
                      <a:pt x="25000" y="40033"/>
                      <a:pt x="42005" y="30718"/>
                    </a:cubicBezTo>
                    <a:close/>
                  </a:path>
                </a:pathLst>
              </a:custGeom>
              <a:grpFill/>
              <a:ln w="9525" cap="flat">
                <a:noFill/>
                <a:prstDash val="solid"/>
                <a:miter/>
              </a:ln>
            </p:spPr>
            <p:txBody>
              <a:bodyPr rtlCol="0" anchor="ctr"/>
              <a:lstStyle/>
              <a:p>
                <a:endParaRPr lang="en-US"/>
              </a:p>
            </p:txBody>
          </p:sp>
        </p:grpSp>
        <p:grpSp>
          <p:nvGrpSpPr>
            <p:cNvPr id="215" name="Đồ họa 4">
              <a:extLst>
                <a:ext uri="{FF2B5EF4-FFF2-40B4-BE49-F238E27FC236}">
                  <a16:creationId xmlns:a16="http://schemas.microsoft.com/office/drawing/2014/main" id="{F9643575-A093-4454-A468-4DA160140643}"/>
                </a:ext>
              </a:extLst>
            </p:cNvPr>
            <p:cNvGrpSpPr/>
            <p:nvPr/>
          </p:nvGrpSpPr>
          <p:grpSpPr>
            <a:xfrm>
              <a:off x="3857625" y="3358800"/>
              <a:ext cx="836390" cy="846200"/>
              <a:chOff x="3857625" y="3358800"/>
              <a:chExt cx="836390" cy="846200"/>
            </a:xfrm>
            <a:grpFill/>
          </p:grpSpPr>
          <p:sp>
            <p:nvSpPr>
              <p:cNvPr id="216" name="Hình tự do: Hình 19">
                <a:extLst>
                  <a:ext uri="{FF2B5EF4-FFF2-40B4-BE49-F238E27FC236}">
                    <a16:creationId xmlns:a16="http://schemas.microsoft.com/office/drawing/2014/main" id="{FB5A113B-110C-406E-A166-023C10FE31C7}"/>
                  </a:ext>
                </a:extLst>
              </p:cNvPr>
              <p:cNvSpPr/>
              <p:nvPr/>
            </p:nvSpPr>
            <p:spPr>
              <a:xfrm>
                <a:off x="4144720" y="3358800"/>
                <a:ext cx="261544" cy="665225"/>
              </a:xfrm>
              <a:custGeom>
                <a:avLst/>
                <a:gdLst>
                  <a:gd name="connsiteX0" fmla="*/ 208204 w 261544"/>
                  <a:gd name="connsiteY0" fmla="*/ 148399 h 665225"/>
                  <a:gd name="connsiteX1" fmla="*/ 95619 w 261544"/>
                  <a:gd name="connsiteY1" fmla="*/ 264605 h 665225"/>
                  <a:gd name="connsiteX2" fmla="*/ 209919 w 261544"/>
                  <a:gd name="connsiteY2" fmla="*/ 192500 h 665225"/>
                  <a:gd name="connsiteX3" fmla="*/ 203918 w 261544"/>
                  <a:gd name="connsiteY3" fmla="*/ 310420 h 665225"/>
                  <a:gd name="connsiteX4" fmla="*/ 118193 w 261544"/>
                  <a:gd name="connsiteY4" fmla="*/ 390049 h 665225"/>
                  <a:gd name="connsiteX5" fmla="*/ 206490 w 261544"/>
                  <a:gd name="connsiteY5" fmla="*/ 340900 h 665225"/>
                  <a:gd name="connsiteX6" fmla="*/ 207728 w 261544"/>
                  <a:gd name="connsiteY6" fmla="*/ 498634 h 665225"/>
                  <a:gd name="connsiteX7" fmla="*/ 170104 w 261544"/>
                  <a:gd name="connsiteY7" fmla="*/ 611791 h 665225"/>
                  <a:gd name="connsiteX8" fmla="*/ 149149 w 261544"/>
                  <a:gd name="connsiteY8" fmla="*/ 662083 h 665225"/>
                  <a:gd name="connsiteX9" fmla="*/ 147625 w 261544"/>
                  <a:gd name="connsiteY9" fmla="*/ 665226 h 665225"/>
                  <a:gd name="connsiteX10" fmla="*/ 76569 w 261544"/>
                  <a:gd name="connsiteY10" fmla="*/ 638461 h 665225"/>
                  <a:gd name="connsiteX11" fmla="*/ 12180 w 261544"/>
                  <a:gd name="connsiteY11" fmla="*/ 470916 h 665225"/>
                  <a:gd name="connsiteX12" fmla="*/ 261544 w 261544"/>
                  <a:gd name="connsiteY12" fmla="*/ 0 h 665225"/>
                  <a:gd name="connsiteX13" fmla="*/ 208204 w 261544"/>
                  <a:gd name="connsiteY13" fmla="*/ 148399 h 66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544" h="665225">
                    <a:moveTo>
                      <a:pt x="208204" y="148399"/>
                    </a:moveTo>
                    <a:lnTo>
                      <a:pt x="95619" y="264605"/>
                    </a:lnTo>
                    <a:lnTo>
                      <a:pt x="209919" y="192500"/>
                    </a:lnTo>
                    <a:cubicBezTo>
                      <a:pt x="214814" y="231857"/>
                      <a:pt x="212783" y="271767"/>
                      <a:pt x="203918" y="310420"/>
                    </a:cubicBezTo>
                    <a:cubicBezTo>
                      <a:pt x="173320" y="334699"/>
                      <a:pt x="144658" y="361321"/>
                      <a:pt x="118193" y="390049"/>
                    </a:cubicBezTo>
                    <a:lnTo>
                      <a:pt x="206490" y="340900"/>
                    </a:lnTo>
                    <a:cubicBezTo>
                      <a:pt x="206490" y="340900"/>
                      <a:pt x="220968" y="401479"/>
                      <a:pt x="207728" y="498634"/>
                    </a:cubicBezTo>
                    <a:cubicBezTo>
                      <a:pt x="204299" y="523970"/>
                      <a:pt x="182868" y="574834"/>
                      <a:pt x="170104" y="611791"/>
                    </a:cubicBezTo>
                    <a:cubicBezTo>
                      <a:pt x="164267" y="629012"/>
                      <a:pt x="157265" y="645814"/>
                      <a:pt x="149149" y="662083"/>
                    </a:cubicBezTo>
                    <a:cubicBezTo>
                      <a:pt x="149149" y="663130"/>
                      <a:pt x="148197" y="664178"/>
                      <a:pt x="147625" y="665226"/>
                    </a:cubicBezTo>
                    <a:cubicBezTo>
                      <a:pt x="124765" y="655768"/>
                      <a:pt x="101079" y="646843"/>
                      <a:pt x="76569" y="638461"/>
                    </a:cubicBezTo>
                    <a:cubicBezTo>
                      <a:pt x="57519" y="608933"/>
                      <a:pt x="27610" y="533686"/>
                      <a:pt x="12180" y="470916"/>
                    </a:cubicBezTo>
                    <a:cubicBezTo>
                      <a:pt x="-46685" y="230410"/>
                      <a:pt x="119431" y="66389"/>
                      <a:pt x="261544" y="0"/>
                    </a:cubicBezTo>
                    <a:cubicBezTo>
                      <a:pt x="235064" y="45891"/>
                      <a:pt x="217000" y="96145"/>
                      <a:pt x="208204" y="148399"/>
                    </a:cubicBezTo>
                    <a:close/>
                  </a:path>
                </a:pathLst>
              </a:custGeom>
              <a:grpFill/>
              <a:ln w="9525" cap="flat">
                <a:noFill/>
                <a:prstDash val="solid"/>
                <a:miter/>
              </a:ln>
            </p:spPr>
            <p:txBody>
              <a:bodyPr rtlCol="0" anchor="ctr"/>
              <a:lstStyle/>
              <a:p>
                <a:endParaRPr lang="en-US"/>
              </a:p>
            </p:txBody>
          </p:sp>
          <p:sp>
            <p:nvSpPr>
              <p:cNvPr id="217" name="Hình tự do: Hình 20">
                <a:extLst>
                  <a:ext uri="{FF2B5EF4-FFF2-40B4-BE49-F238E27FC236}">
                    <a16:creationId xmlns:a16="http://schemas.microsoft.com/office/drawing/2014/main" id="{3FC3CEDC-39A7-44DA-90F3-3EDD2027E477}"/>
                  </a:ext>
                </a:extLst>
              </p:cNvPr>
              <p:cNvSpPr/>
              <p:nvPr/>
            </p:nvSpPr>
            <p:spPr>
              <a:xfrm>
                <a:off x="4197691" y="3531203"/>
                <a:ext cx="58426" cy="422731"/>
              </a:xfrm>
              <a:custGeom>
                <a:avLst/>
                <a:gdLst>
                  <a:gd name="connsiteX0" fmla="*/ 51792 w 58426"/>
                  <a:gd name="connsiteY0" fmla="*/ 0 h 422731"/>
                  <a:gd name="connsiteX1" fmla="*/ 11977 w 58426"/>
                  <a:gd name="connsiteY1" fmla="*/ 100584 h 422731"/>
                  <a:gd name="connsiteX2" fmla="*/ 3500 w 58426"/>
                  <a:gd name="connsiteY2" fmla="*/ 209074 h 422731"/>
                  <a:gd name="connsiteX3" fmla="*/ 57983 w 58426"/>
                  <a:gd name="connsiteY3" fmla="*/ 417481 h 422731"/>
                  <a:gd name="connsiteX4" fmla="*/ 57983 w 58426"/>
                  <a:gd name="connsiteY4" fmla="*/ 417481 h 422731"/>
                  <a:gd name="connsiteX5" fmla="*/ 56602 w 58426"/>
                  <a:gd name="connsiteY5" fmla="*/ 422291 h 422731"/>
                  <a:gd name="connsiteX6" fmla="*/ 51792 w 58426"/>
                  <a:gd name="connsiteY6" fmla="*/ 420910 h 422731"/>
                  <a:gd name="connsiteX7" fmla="*/ 51792 w 58426"/>
                  <a:gd name="connsiteY7" fmla="*/ 420910 h 422731"/>
                  <a:gd name="connsiteX8" fmla="*/ 71 w 58426"/>
                  <a:gd name="connsiteY8" fmla="*/ 209169 h 422731"/>
                  <a:gd name="connsiteX9" fmla="*/ 10263 w 58426"/>
                  <a:gd name="connsiteY9" fmla="*/ 100298 h 422731"/>
                  <a:gd name="connsiteX10" fmla="*/ 51792 w 58426"/>
                  <a:gd name="connsiteY10" fmla="*/ 0 h 4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26" h="422731">
                    <a:moveTo>
                      <a:pt x="51792" y="0"/>
                    </a:moveTo>
                    <a:cubicBezTo>
                      <a:pt x="29503" y="29242"/>
                      <a:pt x="19026" y="65151"/>
                      <a:pt x="11977" y="100584"/>
                    </a:cubicBezTo>
                    <a:cubicBezTo>
                      <a:pt x="5161" y="136322"/>
                      <a:pt x="2319" y="172707"/>
                      <a:pt x="3500" y="209074"/>
                    </a:cubicBezTo>
                    <a:cubicBezTo>
                      <a:pt x="4952" y="281873"/>
                      <a:pt x="23623" y="353292"/>
                      <a:pt x="57983" y="417481"/>
                    </a:cubicBezTo>
                    <a:lnTo>
                      <a:pt x="57983" y="417481"/>
                    </a:lnTo>
                    <a:cubicBezTo>
                      <a:pt x="58930" y="419195"/>
                      <a:pt x="58312" y="421348"/>
                      <a:pt x="56602" y="422291"/>
                    </a:cubicBezTo>
                    <a:cubicBezTo>
                      <a:pt x="54892" y="423234"/>
                      <a:pt x="52739" y="422615"/>
                      <a:pt x="51792" y="420910"/>
                    </a:cubicBezTo>
                    <a:lnTo>
                      <a:pt x="51792" y="420910"/>
                    </a:lnTo>
                    <a:cubicBezTo>
                      <a:pt x="18115" y="355387"/>
                      <a:pt x="394" y="282835"/>
                      <a:pt x="71" y="209169"/>
                    </a:cubicBezTo>
                    <a:cubicBezTo>
                      <a:pt x="-548" y="172612"/>
                      <a:pt x="2871" y="136103"/>
                      <a:pt x="10263" y="100298"/>
                    </a:cubicBezTo>
                    <a:cubicBezTo>
                      <a:pt x="17883" y="64770"/>
                      <a:pt x="29027" y="28861"/>
                      <a:pt x="51792" y="0"/>
                    </a:cubicBezTo>
                    <a:close/>
                  </a:path>
                </a:pathLst>
              </a:custGeom>
              <a:grpFill/>
              <a:ln w="9525" cap="flat">
                <a:noFill/>
                <a:prstDash val="solid"/>
                <a:miter/>
              </a:ln>
            </p:spPr>
            <p:txBody>
              <a:bodyPr rtlCol="0" anchor="ctr"/>
              <a:lstStyle/>
              <a:p>
                <a:endParaRPr lang="en-US"/>
              </a:p>
            </p:txBody>
          </p:sp>
          <p:sp>
            <p:nvSpPr>
              <p:cNvPr id="218" name="Hình tự do: Hình 21">
                <a:extLst>
                  <a:ext uri="{FF2B5EF4-FFF2-40B4-BE49-F238E27FC236}">
                    <a16:creationId xmlns:a16="http://schemas.microsoft.com/office/drawing/2014/main" id="{38CC70B2-6F94-4ABF-8E3D-60DE169CFA0F}"/>
                  </a:ext>
                </a:extLst>
              </p:cNvPr>
              <p:cNvSpPr/>
              <p:nvPr/>
            </p:nvSpPr>
            <p:spPr>
              <a:xfrm>
                <a:off x="3857625" y="3600450"/>
                <a:ext cx="397526" cy="600077"/>
              </a:xfrm>
              <a:custGeom>
                <a:avLst/>
                <a:gdLst>
                  <a:gd name="connsiteX0" fmla="*/ 0 w 397526"/>
                  <a:gd name="connsiteY0" fmla="*/ 0 h 600077"/>
                  <a:gd name="connsiteX1" fmla="*/ 0 w 397526"/>
                  <a:gd name="connsiteY1" fmla="*/ 0 h 600077"/>
                  <a:gd name="connsiteX2" fmla="*/ 104108 w 397526"/>
                  <a:gd name="connsiteY2" fmla="*/ 219075 h 600077"/>
                  <a:gd name="connsiteX3" fmla="*/ 234887 w 397526"/>
                  <a:gd name="connsiteY3" fmla="*/ 264509 h 600077"/>
                  <a:gd name="connsiteX4" fmla="*/ 132588 w 397526"/>
                  <a:gd name="connsiteY4" fmla="*/ 264509 h 600077"/>
                  <a:gd name="connsiteX5" fmla="*/ 170688 w 397526"/>
                  <a:gd name="connsiteY5" fmla="*/ 358330 h 600077"/>
                  <a:gd name="connsiteX6" fmla="*/ 298323 w 397526"/>
                  <a:gd name="connsiteY6" fmla="*/ 409575 h 600077"/>
                  <a:gd name="connsiteX7" fmla="*/ 191929 w 397526"/>
                  <a:gd name="connsiteY7" fmla="*/ 408051 h 600077"/>
                  <a:gd name="connsiteX8" fmla="*/ 269367 w 397526"/>
                  <a:gd name="connsiteY8" fmla="*/ 569309 h 600077"/>
                  <a:gd name="connsiteX9" fmla="*/ 339852 w 397526"/>
                  <a:gd name="connsiteY9" fmla="*/ 597884 h 600077"/>
                  <a:gd name="connsiteX10" fmla="*/ 387477 w 397526"/>
                  <a:gd name="connsiteY10" fmla="*/ 521018 h 600077"/>
                  <a:gd name="connsiteX11" fmla="*/ 376904 w 397526"/>
                  <a:gd name="connsiteY11" fmla="*/ 297085 h 600077"/>
                  <a:gd name="connsiteX12" fmla="*/ 345567 w 397526"/>
                  <a:gd name="connsiteY12" fmla="*/ 227266 h 600077"/>
                  <a:gd name="connsiteX13" fmla="*/ 0 w 397526"/>
                  <a:gd name="connsiteY13" fmla="*/ 0 h 60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526" h="600077">
                    <a:moveTo>
                      <a:pt x="0" y="0"/>
                    </a:moveTo>
                    <a:lnTo>
                      <a:pt x="0" y="0"/>
                    </a:lnTo>
                    <a:cubicBezTo>
                      <a:pt x="39075" y="70866"/>
                      <a:pt x="73842" y="144028"/>
                      <a:pt x="104108" y="219075"/>
                    </a:cubicBezTo>
                    <a:lnTo>
                      <a:pt x="234887" y="264509"/>
                    </a:lnTo>
                    <a:lnTo>
                      <a:pt x="132588" y="264509"/>
                    </a:lnTo>
                    <a:lnTo>
                      <a:pt x="170688" y="358330"/>
                    </a:lnTo>
                    <a:lnTo>
                      <a:pt x="298323" y="409575"/>
                    </a:lnTo>
                    <a:lnTo>
                      <a:pt x="191929" y="408051"/>
                    </a:lnTo>
                    <a:cubicBezTo>
                      <a:pt x="191929" y="408051"/>
                      <a:pt x="202787" y="514160"/>
                      <a:pt x="269367" y="569309"/>
                    </a:cubicBezTo>
                    <a:cubicBezTo>
                      <a:pt x="306134" y="599789"/>
                      <a:pt x="323755" y="603504"/>
                      <a:pt x="339852" y="597884"/>
                    </a:cubicBezTo>
                    <a:cubicBezTo>
                      <a:pt x="359474" y="590360"/>
                      <a:pt x="372999" y="562928"/>
                      <a:pt x="387477" y="521018"/>
                    </a:cubicBezTo>
                    <a:cubicBezTo>
                      <a:pt x="401955" y="479107"/>
                      <a:pt x="402717" y="389096"/>
                      <a:pt x="376904" y="297085"/>
                    </a:cubicBezTo>
                    <a:cubicBezTo>
                      <a:pt x="369828" y="272444"/>
                      <a:pt x="359276" y="248936"/>
                      <a:pt x="345567" y="227266"/>
                    </a:cubicBezTo>
                    <a:cubicBezTo>
                      <a:pt x="267272" y="100394"/>
                      <a:pt x="91440" y="15049"/>
                      <a:pt x="0" y="0"/>
                    </a:cubicBezTo>
                    <a:close/>
                  </a:path>
                </a:pathLst>
              </a:custGeom>
              <a:grpFill/>
              <a:ln w="9525" cap="flat">
                <a:noFill/>
                <a:prstDash val="solid"/>
                <a:miter/>
              </a:ln>
            </p:spPr>
            <p:txBody>
              <a:bodyPr rtlCol="0" anchor="ctr"/>
              <a:lstStyle/>
              <a:p>
                <a:endParaRPr lang="en-US"/>
              </a:p>
            </p:txBody>
          </p:sp>
          <p:sp>
            <p:nvSpPr>
              <p:cNvPr id="219" name="Hình tự do: Hình 22">
                <a:extLst>
                  <a:ext uri="{FF2B5EF4-FFF2-40B4-BE49-F238E27FC236}">
                    <a16:creationId xmlns:a16="http://schemas.microsoft.com/office/drawing/2014/main" id="{30B884C7-827B-45DD-98ED-C3F215144459}"/>
                  </a:ext>
                </a:extLst>
              </p:cNvPr>
              <p:cNvSpPr/>
              <p:nvPr/>
            </p:nvSpPr>
            <p:spPr>
              <a:xfrm>
                <a:off x="3990308" y="3669601"/>
                <a:ext cx="222692" cy="384809"/>
              </a:xfrm>
              <a:custGeom>
                <a:avLst/>
                <a:gdLst>
                  <a:gd name="connsiteX0" fmla="*/ 0 w 222692"/>
                  <a:gd name="connsiteY0" fmla="*/ 0 h 384809"/>
                  <a:gd name="connsiteX1" fmla="*/ 164306 w 222692"/>
                  <a:gd name="connsiteY1" fmla="*/ 162401 h 384809"/>
                  <a:gd name="connsiteX2" fmla="*/ 211931 w 222692"/>
                  <a:gd name="connsiteY2" fmla="*/ 268986 h 384809"/>
                  <a:gd name="connsiteX3" fmla="*/ 221456 w 222692"/>
                  <a:gd name="connsiteY3" fmla="*/ 384810 h 384809"/>
                  <a:gd name="connsiteX4" fmla="*/ 221456 w 222692"/>
                  <a:gd name="connsiteY4" fmla="*/ 384810 h 384809"/>
                  <a:gd name="connsiteX5" fmla="*/ 221456 w 222692"/>
                  <a:gd name="connsiteY5" fmla="*/ 384810 h 384809"/>
                  <a:gd name="connsiteX6" fmla="*/ 205264 w 222692"/>
                  <a:gd name="connsiteY6" fmla="*/ 271081 h 384809"/>
                  <a:gd name="connsiteX7" fmla="*/ 160115 w 222692"/>
                  <a:gd name="connsiteY7" fmla="*/ 165735 h 384809"/>
                  <a:gd name="connsiteX8" fmla="*/ 476 w 222692"/>
                  <a:gd name="connsiteY8" fmla="*/ 667 h 384809"/>
                  <a:gd name="connsiteX9" fmla="*/ 476 w 222692"/>
                  <a:gd name="connsiteY9" fmla="*/ 190 h 384809"/>
                  <a:gd name="connsiteX10" fmla="*/ 0 w 222692"/>
                  <a:gd name="connsiteY10" fmla="*/ 0 h 38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692" h="384809">
                    <a:moveTo>
                      <a:pt x="0" y="0"/>
                    </a:moveTo>
                    <a:cubicBezTo>
                      <a:pt x="65509" y="42062"/>
                      <a:pt x="121480" y="97384"/>
                      <a:pt x="164306" y="162401"/>
                    </a:cubicBezTo>
                    <a:cubicBezTo>
                      <a:pt x="185682" y="195205"/>
                      <a:pt x="201755" y="231172"/>
                      <a:pt x="211931" y="268986"/>
                    </a:cubicBezTo>
                    <a:cubicBezTo>
                      <a:pt x="221505" y="306800"/>
                      <a:pt x="224723" y="345938"/>
                      <a:pt x="221456" y="384810"/>
                    </a:cubicBezTo>
                    <a:cubicBezTo>
                      <a:pt x="221456" y="384810"/>
                      <a:pt x="221456" y="384810"/>
                      <a:pt x="221456" y="384810"/>
                    </a:cubicBezTo>
                    <a:lnTo>
                      <a:pt x="221456" y="384810"/>
                    </a:lnTo>
                    <a:cubicBezTo>
                      <a:pt x="220881" y="346367"/>
                      <a:pt x="215440" y="308153"/>
                      <a:pt x="205264" y="271081"/>
                    </a:cubicBezTo>
                    <a:cubicBezTo>
                      <a:pt x="195109" y="234067"/>
                      <a:pt x="179918" y="198615"/>
                      <a:pt x="160115" y="165735"/>
                    </a:cubicBezTo>
                    <a:cubicBezTo>
                      <a:pt x="118694" y="100422"/>
                      <a:pt x="64372" y="44244"/>
                      <a:pt x="476" y="667"/>
                    </a:cubicBezTo>
                    <a:lnTo>
                      <a:pt x="476" y="190"/>
                    </a:lnTo>
                    <a:lnTo>
                      <a:pt x="0" y="0"/>
                    </a:lnTo>
                    <a:close/>
                  </a:path>
                </a:pathLst>
              </a:custGeom>
              <a:grpFill/>
              <a:ln w="9525" cap="flat">
                <a:noFill/>
                <a:prstDash val="solid"/>
                <a:miter/>
              </a:ln>
            </p:spPr>
            <p:txBody>
              <a:bodyPr rtlCol="0" anchor="ctr"/>
              <a:lstStyle/>
              <a:p>
                <a:endParaRPr lang="en-US"/>
              </a:p>
            </p:txBody>
          </p:sp>
          <p:sp>
            <p:nvSpPr>
              <p:cNvPr id="220" name="Hình tự do: Hình 23">
                <a:extLst>
                  <a:ext uri="{FF2B5EF4-FFF2-40B4-BE49-F238E27FC236}">
                    <a16:creationId xmlns:a16="http://schemas.microsoft.com/office/drawing/2014/main" id="{DB39A79F-A25C-4A1D-A0C0-8484E18D32AB}"/>
                  </a:ext>
                </a:extLst>
              </p:cNvPr>
              <p:cNvSpPr/>
              <p:nvPr/>
            </p:nvSpPr>
            <p:spPr>
              <a:xfrm>
                <a:off x="4205541" y="3646226"/>
                <a:ext cx="488473" cy="558493"/>
              </a:xfrm>
              <a:custGeom>
                <a:avLst/>
                <a:gdLst>
                  <a:gd name="connsiteX0" fmla="*/ 487997 w 488473"/>
                  <a:gd name="connsiteY0" fmla="*/ 39 h 558493"/>
                  <a:gd name="connsiteX1" fmla="*/ 487997 w 488473"/>
                  <a:gd name="connsiteY1" fmla="*/ 39 h 558493"/>
                  <a:gd name="connsiteX2" fmla="*/ 447421 w 488473"/>
                  <a:gd name="connsiteY2" fmla="*/ 1944 h 558493"/>
                  <a:gd name="connsiteX3" fmla="*/ 292259 w 488473"/>
                  <a:gd name="connsiteY3" fmla="*/ 40044 h 558493"/>
                  <a:gd name="connsiteX4" fmla="*/ 236823 w 488473"/>
                  <a:gd name="connsiteY4" fmla="*/ 63475 h 558493"/>
                  <a:gd name="connsiteX5" fmla="*/ 209677 w 488473"/>
                  <a:gd name="connsiteY5" fmla="*/ 77287 h 558493"/>
                  <a:gd name="connsiteX6" fmla="*/ 90805 w 488473"/>
                  <a:gd name="connsiteY6" fmla="*/ 167203 h 558493"/>
                  <a:gd name="connsiteX7" fmla="*/ 49847 w 488473"/>
                  <a:gd name="connsiteY7" fmla="*/ 224353 h 558493"/>
                  <a:gd name="connsiteX8" fmla="*/ 45466 w 488473"/>
                  <a:gd name="connsiteY8" fmla="*/ 232354 h 558493"/>
                  <a:gd name="connsiteX9" fmla="*/ 45466 w 488473"/>
                  <a:gd name="connsiteY9" fmla="*/ 232354 h 558493"/>
                  <a:gd name="connsiteX10" fmla="*/ 35941 w 488473"/>
                  <a:gd name="connsiteY10" fmla="*/ 253309 h 558493"/>
                  <a:gd name="connsiteX11" fmla="*/ 984 w 488473"/>
                  <a:gd name="connsiteY11" fmla="*/ 443809 h 558493"/>
                  <a:gd name="connsiteX12" fmla="*/ 27368 w 488473"/>
                  <a:gd name="connsiteY12" fmla="*/ 551632 h 558493"/>
                  <a:gd name="connsiteX13" fmla="*/ 31369 w 488473"/>
                  <a:gd name="connsiteY13" fmla="*/ 554584 h 558493"/>
                  <a:gd name="connsiteX14" fmla="*/ 104807 w 488473"/>
                  <a:gd name="connsiteY14" fmla="*/ 536201 h 558493"/>
                  <a:gd name="connsiteX15" fmla="*/ 214249 w 488473"/>
                  <a:gd name="connsiteY15" fmla="*/ 380944 h 558493"/>
                  <a:gd name="connsiteX16" fmla="*/ 104997 w 488473"/>
                  <a:gd name="connsiteY16" fmla="*/ 362370 h 558493"/>
                  <a:gd name="connsiteX17" fmla="*/ 245205 w 488473"/>
                  <a:gd name="connsiteY17" fmla="*/ 335224 h 558493"/>
                  <a:gd name="connsiteX18" fmla="*/ 302355 w 488473"/>
                  <a:gd name="connsiteY18" fmla="*/ 246356 h 558493"/>
                  <a:gd name="connsiteX19" fmla="*/ 197580 w 488473"/>
                  <a:gd name="connsiteY19" fmla="*/ 227306 h 558493"/>
                  <a:gd name="connsiteX20" fmla="*/ 340455 w 488473"/>
                  <a:gd name="connsiteY20" fmla="*/ 205398 h 558493"/>
                  <a:gd name="connsiteX21" fmla="*/ 488474 w 488473"/>
                  <a:gd name="connsiteY21" fmla="*/ 515 h 558493"/>
                  <a:gd name="connsiteX22" fmla="*/ 488474 w 488473"/>
                  <a:gd name="connsiteY22" fmla="*/ 515 h 55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8473" h="558493">
                    <a:moveTo>
                      <a:pt x="487997" y="39"/>
                    </a:moveTo>
                    <a:lnTo>
                      <a:pt x="487997" y="39"/>
                    </a:lnTo>
                    <a:cubicBezTo>
                      <a:pt x="474443" y="-171"/>
                      <a:pt x="460894" y="468"/>
                      <a:pt x="447421" y="1944"/>
                    </a:cubicBezTo>
                    <a:cubicBezTo>
                      <a:pt x="394318" y="8154"/>
                      <a:pt x="342196" y="20946"/>
                      <a:pt x="292259" y="40044"/>
                    </a:cubicBezTo>
                    <a:cubicBezTo>
                      <a:pt x="273685" y="46997"/>
                      <a:pt x="255111" y="54808"/>
                      <a:pt x="236823" y="63475"/>
                    </a:cubicBezTo>
                    <a:cubicBezTo>
                      <a:pt x="227298" y="67857"/>
                      <a:pt x="218630" y="72524"/>
                      <a:pt x="209677" y="77287"/>
                    </a:cubicBezTo>
                    <a:cubicBezTo>
                      <a:pt x="165330" y="100442"/>
                      <a:pt x="125156" y="130836"/>
                      <a:pt x="90805" y="167203"/>
                    </a:cubicBezTo>
                    <a:cubicBezTo>
                      <a:pt x="74807" y="184452"/>
                      <a:pt x="61046" y="203655"/>
                      <a:pt x="49847" y="224353"/>
                    </a:cubicBezTo>
                    <a:cubicBezTo>
                      <a:pt x="48419" y="227020"/>
                      <a:pt x="46799" y="229687"/>
                      <a:pt x="45466" y="232354"/>
                    </a:cubicBezTo>
                    <a:lnTo>
                      <a:pt x="45466" y="232354"/>
                    </a:lnTo>
                    <a:cubicBezTo>
                      <a:pt x="42037" y="239402"/>
                      <a:pt x="38894" y="246356"/>
                      <a:pt x="35941" y="253309"/>
                    </a:cubicBezTo>
                    <a:cubicBezTo>
                      <a:pt x="8338" y="312821"/>
                      <a:pt x="-3690" y="378372"/>
                      <a:pt x="984" y="443809"/>
                    </a:cubicBezTo>
                    <a:cubicBezTo>
                      <a:pt x="2603" y="490005"/>
                      <a:pt x="18320" y="542964"/>
                      <a:pt x="27368" y="551632"/>
                    </a:cubicBezTo>
                    <a:cubicBezTo>
                      <a:pt x="28596" y="552756"/>
                      <a:pt x="29937" y="553737"/>
                      <a:pt x="31369" y="554584"/>
                    </a:cubicBezTo>
                    <a:cubicBezTo>
                      <a:pt x="44609" y="563062"/>
                      <a:pt x="65564" y="558109"/>
                      <a:pt x="104807" y="536201"/>
                    </a:cubicBezTo>
                    <a:cubicBezTo>
                      <a:pt x="183388" y="492196"/>
                      <a:pt x="214249" y="380944"/>
                      <a:pt x="214249" y="380944"/>
                    </a:cubicBezTo>
                    <a:lnTo>
                      <a:pt x="104997" y="362370"/>
                    </a:lnTo>
                    <a:lnTo>
                      <a:pt x="245205" y="335224"/>
                    </a:lnTo>
                    <a:lnTo>
                      <a:pt x="302355" y="246356"/>
                    </a:lnTo>
                    <a:lnTo>
                      <a:pt x="197580" y="227306"/>
                    </a:lnTo>
                    <a:lnTo>
                      <a:pt x="340455" y="205398"/>
                    </a:lnTo>
                    <a:cubicBezTo>
                      <a:pt x="385632" y="134189"/>
                      <a:pt x="435061" y="65771"/>
                      <a:pt x="488474" y="515"/>
                    </a:cubicBezTo>
                    <a:lnTo>
                      <a:pt x="488474" y="515"/>
                    </a:lnTo>
                    <a:close/>
                  </a:path>
                </a:pathLst>
              </a:custGeom>
              <a:grpFill/>
              <a:ln w="9525" cap="flat">
                <a:noFill/>
                <a:prstDash val="solid"/>
                <a:miter/>
              </a:ln>
            </p:spPr>
            <p:txBody>
              <a:bodyPr rtlCol="0" anchor="ctr"/>
              <a:lstStyle/>
              <a:p>
                <a:endParaRPr lang="en-US"/>
              </a:p>
            </p:txBody>
          </p:sp>
          <p:sp>
            <p:nvSpPr>
              <p:cNvPr id="221" name="Hình tự do: Hình 24">
                <a:extLst>
                  <a:ext uri="{FF2B5EF4-FFF2-40B4-BE49-F238E27FC236}">
                    <a16:creationId xmlns:a16="http://schemas.microsoft.com/office/drawing/2014/main" id="{6FD65DED-27C6-4DB7-B59B-53AFB6B57F45}"/>
                  </a:ext>
                </a:extLst>
              </p:cNvPr>
              <p:cNvSpPr/>
              <p:nvPr/>
            </p:nvSpPr>
            <p:spPr>
              <a:xfrm>
                <a:off x="4205541" y="3645782"/>
                <a:ext cx="487806" cy="558171"/>
              </a:xfrm>
              <a:custGeom>
                <a:avLst/>
                <a:gdLst>
                  <a:gd name="connsiteX0" fmla="*/ 447421 w 487806"/>
                  <a:gd name="connsiteY0" fmla="*/ 2292 h 558171"/>
                  <a:gd name="connsiteX1" fmla="*/ 292259 w 487806"/>
                  <a:gd name="connsiteY1" fmla="*/ 40392 h 558171"/>
                  <a:gd name="connsiteX2" fmla="*/ 236823 w 487806"/>
                  <a:gd name="connsiteY2" fmla="*/ 63824 h 558171"/>
                  <a:gd name="connsiteX3" fmla="*/ 209677 w 487806"/>
                  <a:gd name="connsiteY3" fmla="*/ 77635 h 558171"/>
                  <a:gd name="connsiteX4" fmla="*/ 90805 w 487806"/>
                  <a:gd name="connsiteY4" fmla="*/ 167551 h 558171"/>
                  <a:gd name="connsiteX5" fmla="*/ 49847 w 487806"/>
                  <a:gd name="connsiteY5" fmla="*/ 224701 h 558171"/>
                  <a:gd name="connsiteX6" fmla="*/ 45466 w 487806"/>
                  <a:gd name="connsiteY6" fmla="*/ 232702 h 558171"/>
                  <a:gd name="connsiteX7" fmla="*/ 45466 w 487806"/>
                  <a:gd name="connsiteY7" fmla="*/ 232702 h 558171"/>
                  <a:gd name="connsiteX8" fmla="*/ 35941 w 487806"/>
                  <a:gd name="connsiteY8" fmla="*/ 253657 h 558171"/>
                  <a:gd name="connsiteX9" fmla="*/ 984 w 487806"/>
                  <a:gd name="connsiteY9" fmla="*/ 444157 h 558171"/>
                  <a:gd name="connsiteX10" fmla="*/ 27368 w 487806"/>
                  <a:gd name="connsiteY10" fmla="*/ 551980 h 558171"/>
                  <a:gd name="connsiteX11" fmla="*/ 31369 w 487806"/>
                  <a:gd name="connsiteY11" fmla="*/ 554933 h 558171"/>
                  <a:gd name="connsiteX12" fmla="*/ 40037 w 487806"/>
                  <a:gd name="connsiteY12" fmla="*/ 558171 h 558171"/>
                  <a:gd name="connsiteX13" fmla="*/ 119094 w 487806"/>
                  <a:gd name="connsiteY13" fmla="*/ 229654 h 558171"/>
                  <a:gd name="connsiteX14" fmla="*/ 487807 w 487806"/>
                  <a:gd name="connsiteY14" fmla="*/ 7 h 558171"/>
                  <a:gd name="connsiteX15" fmla="*/ 487807 w 487806"/>
                  <a:gd name="connsiteY15" fmla="*/ 7 h 558171"/>
                  <a:gd name="connsiteX16" fmla="*/ 447421 w 487806"/>
                  <a:gd name="connsiteY16" fmla="*/ 2292 h 5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7806" h="558171">
                    <a:moveTo>
                      <a:pt x="447421" y="2292"/>
                    </a:moveTo>
                    <a:cubicBezTo>
                      <a:pt x="394318" y="8503"/>
                      <a:pt x="342196" y="21295"/>
                      <a:pt x="292259" y="40392"/>
                    </a:cubicBezTo>
                    <a:cubicBezTo>
                      <a:pt x="273685" y="47346"/>
                      <a:pt x="255111" y="55156"/>
                      <a:pt x="236823" y="63824"/>
                    </a:cubicBezTo>
                    <a:cubicBezTo>
                      <a:pt x="227298" y="68206"/>
                      <a:pt x="218630" y="72873"/>
                      <a:pt x="209677" y="77635"/>
                    </a:cubicBezTo>
                    <a:cubicBezTo>
                      <a:pt x="165330" y="100790"/>
                      <a:pt x="125156" y="131185"/>
                      <a:pt x="90805" y="167551"/>
                    </a:cubicBezTo>
                    <a:cubicBezTo>
                      <a:pt x="74807" y="184801"/>
                      <a:pt x="61046" y="204003"/>
                      <a:pt x="49847" y="224701"/>
                    </a:cubicBezTo>
                    <a:cubicBezTo>
                      <a:pt x="48419" y="227368"/>
                      <a:pt x="46799" y="230035"/>
                      <a:pt x="45466" y="232702"/>
                    </a:cubicBezTo>
                    <a:lnTo>
                      <a:pt x="45466" y="232702"/>
                    </a:lnTo>
                    <a:cubicBezTo>
                      <a:pt x="42037" y="239751"/>
                      <a:pt x="38894" y="246704"/>
                      <a:pt x="35941" y="253657"/>
                    </a:cubicBezTo>
                    <a:cubicBezTo>
                      <a:pt x="8338" y="313169"/>
                      <a:pt x="-3690" y="378720"/>
                      <a:pt x="984" y="444157"/>
                    </a:cubicBezTo>
                    <a:cubicBezTo>
                      <a:pt x="2603" y="490353"/>
                      <a:pt x="18320" y="543312"/>
                      <a:pt x="27368" y="551980"/>
                    </a:cubicBezTo>
                    <a:cubicBezTo>
                      <a:pt x="28596" y="553104"/>
                      <a:pt x="29937" y="554085"/>
                      <a:pt x="31369" y="554933"/>
                    </a:cubicBezTo>
                    <a:cubicBezTo>
                      <a:pt x="34043" y="556514"/>
                      <a:pt x="36979" y="557609"/>
                      <a:pt x="40037" y="558171"/>
                    </a:cubicBezTo>
                    <a:cubicBezTo>
                      <a:pt x="30512" y="486353"/>
                      <a:pt x="65659" y="304521"/>
                      <a:pt x="119094" y="229654"/>
                    </a:cubicBezTo>
                    <a:cubicBezTo>
                      <a:pt x="174625" y="151835"/>
                      <a:pt x="306546" y="39154"/>
                      <a:pt x="487807" y="7"/>
                    </a:cubicBezTo>
                    <a:lnTo>
                      <a:pt x="487807" y="7"/>
                    </a:lnTo>
                    <a:cubicBezTo>
                      <a:pt x="474310" y="-79"/>
                      <a:pt x="460822" y="683"/>
                      <a:pt x="447421" y="2292"/>
                    </a:cubicBezTo>
                    <a:close/>
                  </a:path>
                </a:pathLst>
              </a:custGeom>
              <a:grpFill/>
              <a:ln w="9525" cap="flat">
                <a:noFill/>
                <a:prstDash val="solid"/>
                <a:miter/>
              </a:ln>
            </p:spPr>
            <p:txBody>
              <a:bodyPr rtlCol="0" anchor="ctr"/>
              <a:lstStyle/>
              <a:p>
                <a:endParaRPr lang="en-US"/>
              </a:p>
            </p:txBody>
          </p:sp>
          <p:sp>
            <p:nvSpPr>
              <p:cNvPr id="222" name="Hình tự do: Hình 25">
                <a:extLst>
                  <a:ext uri="{FF2B5EF4-FFF2-40B4-BE49-F238E27FC236}">
                    <a16:creationId xmlns:a16="http://schemas.microsoft.com/office/drawing/2014/main" id="{9EF0582F-4C6A-4E3E-9A4A-540CBA67FF8B}"/>
                  </a:ext>
                </a:extLst>
              </p:cNvPr>
              <p:cNvSpPr/>
              <p:nvPr/>
            </p:nvSpPr>
            <p:spPr>
              <a:xfrm>
                <a:off x="4243839" y="3694842"/>
                <a:ext cx="307490" cy="510158"/>
              </a:xfrm>
              <a:custGeom>
                <a:avLst/>
                <a:gdLst>
                  <a:gd name="connsiteX0" fmla="*/ 1262 w 307490"/>
                  <a:gd name="connsiteY0" fmla="*/ 509778 h 510158"/>
                  <a:gd name="connsiteX1" fmla="*/ 11644 w 307490"/>
                  <a:gd name="connsiteY1" fmla="*/ 351091 h 510158"/>
                  <a:gd name="connsiteX2" fmla="*/ 64222 w 307490"/>
                  <a:gd name="connsiteY2" fmla="*/ 200882 h 510158"/>
                  <a:gd name="connsiteX3" fmla="*/ 170807 w 307490"/>
                  <a:gd name="connsiteY3" fmla="*/ 81915 h 510158"/>
                  <a:gd name="connsiteX4" fmla="*/ 307491 w 307490"/>
                  <a:gd name="connsiteY4" fmla="*/ 0 h 510158"/>
                  <a:gd name="connsiteX5" fmla="*/ 307491 w 307490"/>
                  <a:gd name="connsiteY5" fmla="*/ 762 h 510158"/>
                  <a:gd name="connsiteX6" fmla="*/ 176046 w 307490"/>
                  <a:gd name="connsiteY6" fmla="*/ 88773 h 510158"/>
                  <a:gd name="connsiteX7" fmla="*/ 118610 w 307490"/>
                  <a:gd name="connsiteY7" fmla="*/ 142304 h 510158"/>
                  <a:gd name="connsiteX8" fmla="*/ 70318 w 307490"/>
                  <a:gd name="connsiteY8" fmla="*/ 204216 h 510158"/>
                  <a:gd name="connsiteX9" fmla="*/ 15835 w 307490"/>
                  <a:gd name="connsiteY9" fmla="*/ 352044 h 510158"/>
                  <a:gd name="connsiteX10" fmla="*/ 2119 w 307490"/>
                  <a:gd name="connsiteY10" fmla="*/ 509683 h 510158"/>
                  <a:gd name="connsiteX11" fmla="*/ 1643 w 307490"/>
                  <a:gd name="connsiteY11" fmla="*/ 510159 h 510158"/>
                  <a:gd name="connsiteX12" fmla="*/ 1262 w 307490"/>
                  <a:gd name="connsiteY12" fmla="*/ 509778 h 51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490" h="510158">
                    <a:moveTo>
                      <a:pt x="1262" y="509778"/>
                    </a:moveTo>
                    <a:cubicBezTo>
                      <a:pt x="-2142" y="456657"/>
                      <a:pt x="1348" y="403317"/>
                      <a:pt x="11644" y="351091"/>
                    </a:cubicBezTo>
                    <a:cubicBezTo>
                      <a:pt x="21222" y="298580"/>
                      <a:pt x="38962" y="247898"/>
                      <a:pt x="64222" y="200882"/>
                    </a:cubicBezTo>
                    <a:cubicBezTo>
                      <a:pt x="92252" y="155095"/>
                      <a:pt x="128367" y="114786"/>
                      <a:pt x="170807" y="81915"/>
                    </a:cubicBezTo>
                    <a:cubicBezTo>
                      <a:pt x="212451" y="48549"/>
                      <a:pt x="258432" y="20993"/>
                      <a:pt x="307491" y="0"/>
                    </a:cubicBezTo>
                    <a:lnTo>
                      <a:pt x="307491" y="762"/>
                    </a:lnTo>
                    <a:cubicBezTo>
                      <a:pt x="260798" y="25555"/>
                      <a:pt x="216756" y="55045"/>
                      <a:pt x="176046" y="88773"/>
                    </a:cubicBezTo>
                    <a:cubicBezTo>
                      <a:pt x="155695" y="105280"/>
                      <a:pt x="136505" y="123158"/>
                      <a:pt x="118610" y="142304"/>
                    </a:cubicBezTo>
                    <a:cubicBezTo>
                      <a:pt x="100245" y="161068"/>
                      <a:pt x="84046" y="181832"/>
                      <a:pt x="70318" y="204216"/>
                    </a:cubicBezTo>
                    <a:cubicBezTo>
                      <a:pt x="44610" y="250374"/>
                      <a:pt x="26231" y="300247"/>
                      <a:pt x="15835" y="352044"/>
                    </a:cubicBezTo>
                    <a:cubicBezTo>
                      <a:pt x="4466" y="403774"/>
                      <a:pt x="-145" y="456762"/>
                      <a:pt x="2119" y="509683"/>
                    </a:cubicBezTo>
                    <a:lnTo>
                      <a:pt x="1643" y="510159"/>
                    </a:lnTo>
                    <a:cubicBezTo>
                      <a:pt x="1450" y="510121"/>
                      <a:pt x="1298" y="509969"/>
                      <a:pt x="1262" y="509778"/>
                    </a:cubicBezTo>
                    <a:close/>
                  </a:path>
                </a:pathLst>
              </a:custGeom>
              <a:grpFill/>
              <a:ln w="9525" cap="flat">
                <a:noFill/>
                <a:prstDash val="solid"/>
                <a:miter/>
              </a:ln>
            </p:spPr>
            <p:txBody>
              <a:bodyPr rtlCol="0" anchor="ctr"/>
              <a:lstStyle/>
              <a:p>
                <a:endParaRPr lang="en-US"/>
              </a:p>
            </p:txBody>
          </p:sp>
        </p:grpSp>
      </p:grpSp>
      <p:grpSp>
        <p:nvGrpSpPr>
          <p:cNvPr id="227" name="Đồ họa 4">
            <a:extLst>
              <a:ext uri="{FF2B5EF4-FFF2-40B4-BE49-F238E27FC236}">
                <a16:creationId xmlns:a16="http://schemas.microsoft.com/office/drawing/2014/main" id="{59C97091-CD1C-4659-9284-A3F3C4CBB4D8}"/>
              </a:ext>
            </a:extLst>
          </p:cNvPr>
          <p:cNvGrpSpPr/>
          <p:nvPr/>
        </p:nvGrpSpPr>
        <p:grpSpPr>
          <a:xfrm>
            <a:off x="9034056" y="1273395"/>
            <a:ext cx="2431446" cy="1132222"/>
            <a:chOff x="5681948" y="1273395"/>
            <a:chExt cx="2431446" cy="1132222"/>
          </a:xfrm>
          <a:solidFill>
            <a:srgbClr val="E3C3E9"/>
          </a:solidFill>
        </p:grpSpPr>
        <p:grpSp>
          <p:nvGrpSpPr>
            <p:cNvPr id="228" name="Đồ họa 4">
              <a:extLst>
                <a:ext uri="{FF2B5EF4-FFF2-40B4-BE49-F238E27FC236}">
                  <a16:creationId xmlns:a16="http://schemas.microsoft.com/office/drawing/2014/main" id="{23227369-EE32-4980-B8E5-D4596CCC98B0}"/>
                </a:ext>
              </a:extLst>
            </p:cNvPr>
            <p:cNvGrpSpPr/>
            <p:nvPr/>
          </p:nvGrpSpPr>
          <p:grpSpPr>
            <a:xfrm>
              <a:off x="5681948" y="1278138"/>
              <a:ext cx="710088" cy="512566"/>
              <a:chOff x="5681948" y="1278138"/>
              <a:chExt cx="710088" cy="512566"/>
            </a:xfrm>
            <a:grpFill/>
          </p:grpSpPr>
          <p:sp>
            <p:nvSpPr>
              <p:cNvPr id="372" name="Hình tự do: Hình 28">
                <a:extLst>
                  <a:ext uri="{FF2B5EF4-FFF2-40B4-BE49-F238E27FC236}">
                    <a16:creationId xmlns:a16="http://schemas.microsoft.com/office/drawing/2014/main" id="{09D05751-D241-4307-A57A-76C47AF1C030}"/>
                  </a:ext>
                </a:extLst>
              </p:cNvPr>
              <p:cNvSpPr/>
              <p:nvPr/>
            </p:nvSpPr>
            <p:spPr>
              <a:xfrm>
                <a:off x="5681948" y="1352189"/>
                <a:ext cx="710088" cy="438229"/>
              </a:xfrm>
              <a:custGeom>
                <a:avLst/>
                <a:gdLst>
                  <a:gd name="connsiteX0" fmla="*/ 710089 w 710088"/>
                  <a:gd name="connsiteY0" fmla="*/ 139901 h 438229"/>
                  <a:gd name="connsiteX1" fmla="*/ 710089 w 710088"/>
                  <a:gd name="connsiteY1" fmla="*/ 111326 h 438229"/>
                  <a:gd name="connsiteX2" fmla="*/ 710089 w 710088"/>
                  <a:gd name="connsiteY2" fmla="*/ 111326 h 438229"/>
                  <a:gd name="connsiteX3" fmla="*/ 704279 w 710088"/>
                  <a:gd name="connsiteY3" fmla="*/ 103706 h 438229"/>
                  <a:gd name="connsiteX4" fmla="*/ 530923 w 710088"/>
                  <a:gd name="connsiteY4" fmla="*/ 3218 h 438229"/>
                  <a:gd name="connsiteX5" fmla="*/ 504254 w 710088"/>
                  <a:gd name="connsiteY5" fmla="*/ 3218 h 438229"/>
                  <a:gd name="connsiteX6" fmla="*/ 5810 w 710088"/>
                  <a:gd name="connsiteY6" fmla="*/ 290968 h 438229"/>
                  <a:gd name="connsiteX7" fmla="*/ 0 w 710088"/>
                  <a:gd name="connsiteY7" fmla="*/ 298683 h 438229"/>
                  <a:gd name="connsiteX8" fmla="*/ 0 w 710088"/>
                  <a:gd name="connsiteY8" fmla="*/ 298683 h 438229"/>
                  <a:gd name="connsiteX9" fmla="*/ 0 w 710088"/>
                  <a:gd name="connsiteY9" fmla="*/ 327258 h 438229"/>
                  <a:gd name="connsiteX10" fmla="*/ 0 w 710088"/>
                  <a:gd name="connsiteY10" fmla="*/ 327258 h 438229"/>
                  <a:gd name="connsiteX11" fmla="*/ 5810 w 710088"/>
                  <a:gd name="connsiteY11" fmla="*/ 334973 h 438229"/>
                  <a:gd name="connsiteX12" fmla="*/ 179165 w 710088"/>
                  <a:gd name="connsiteY12" fmla="*/ 435081 h 438229"/>
                  <a:gd name="connsiteX13" fmla="*/ 205835 w 710088"/>
                  <a:gd name="connsiteY13" fmla="*/ 435081 h 438229"/>
                  <a:gd name="connsiteX14" fmla="*/ 704279 w 710088"/>
                  <a:gd name="connsiteY14" fmla="*/ 147236 h 438229"/>
                  <a:gd name="connsiteX15" fmla="*/ 709994 w 710088"/>
                  <a:gd name="connsiteY15" fmla="*/ 139616 h 43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0088" h="438229">
                    <a:moveTo>
                      <a:pt x="710089" y="139901"/>
                    </a:moveTo>
                    <a:lnTo>
                      <a:pt x="710089" y="111326"/>
                    </a:lnTo>
                    <a:lnTo>
                      <a:pt x="710089" y="111326"/>
                    </a:lnTo>
                    <a:cubicBezTo>
                      <a:pt x="709660" y="107926"/>
                      <a:pt x="707441" y="105016"/>
                      <a:pt x="704279" y="103706"/>
                    </a:cubicBezTo>
                    <a:lnTo>
                      <a:pt x="530923" y="3218"/>
                    </a:lnTo>
                    <a:cubicBezTo>
                      <a:pt x="522551" y="-1073"/>
                      <a:pt x="512626" y="-1073"/>
                      <a:pt x="504254" y="3218"/>
                    </a:cubicBezTo>
                    <a:lnTo>
                      <a:pt x="5810" y="290968"/>
                    </a:lnTo>
                    <a:cubicBezTo>
                      <a:pt x="2619" y="292294"/>
                      <a:pt x="391" y="295247"/>
                      <a:pt x="0" y="298683"/>
                    </a:cubicBezTo>
                    <a:lnTo>
                      <a:pt x="0" y="298683"/>
                    </a:lnTo>
                    <a:lnTo>
                      <a:pt x="0" y="327258"/>
                    </a:lnTo>
                    <a:lnTo>
                      <a:pt x="0" y="327258"/>
                    </a:lnTo>
                    <a:cubicBezTo>
                      <a:pt x="391" y="330694"/>
                      <a:pt x="2619" y="333647"/>
                      <a:pt x="5810" y="334973"/>
                    </a:cubicBezTo>
                    <a:lnTo>
                      <a:pt x="179165" y="435081"/>
                    </a:lnTo>
                    <a:cubicBezTo>
                      <a:pt x="187557" y="439279"/>
                      <a:pt x="197444" y="439279"/>
                      <a:pt x="205835" y="435081"/>
                    </a:cubicBezTo>
                    <a:lnTo>
                      <a:pt x="704279" y="147236"/>
                    </a:lnTo>
                    <a:cubicBezTo>
                      <a:pt x="707412" y="145899"/>
                      <a:pt x="709584" y="142994"/>
                      <a:pt x="709994" y="139616"/>
                    </a:cubicBezTo>
                    <a:close/>
                  </a:path>
                </a:pathLst>
              </a:custGeom>
              <a:grpFill/>
              <a:ln w="3175" cap="flat">
                <a:solidFill>
                  <a:srgbClr val="D6A6DE"/>
                </a:solidFill>
                <a:prstDash val="solid"/>
                <a:miter/>
              </a:ln>
            </p:spPr>
            <p:txBody>
              <a:bodyPr rtlCol="0" anchor="ctr"/>
              <a:lstStyle/>
              <a:p>
                <a:endParaRPr lang="en-US"/>
              </a:p>
            </p:txBody>
          </p:sp>
          <p:sp>
            <p:nvSpPr>
              <p:cNvPr id="373" name="Hình tự do: Hình 29">
                <a:extLst>
                  <a:ext uri="{FF2B5EF4-FFF2-40B4-BE49-F238E27FC236}">
                    <a16:creationId xmlns:a16="http://schemas.microsoft.com/office/drawing/2014/main" id="{9B9443A5-B1D6-4A2F-9153-8F97EA35411A}"/>
                  </a:ext>
                </a:extLst>
              </p:cNvPr>
              <p:cNvSpPr/>
              <p:nvPr/>
            </p:nvSpPr>
            <p:spPr>
              <a:xfrm>
                <a:off x="5682115" y="1352189"/>
                <a:ext cx="709611" cy="409654"/>
              </a:xfrm>
              <a:custGeom>
                <a:avLst/>
                <a:gdLst>
                  <a:gd name="connsiteX0" fmla="*/ 5643 w 709611"/>
                  <a:gd name="connsiteY0" fmla="*/ 306398 h 409654"/>
                  <a:gd name="connsiteX1" fmla="*/ 178998 w 709611"/>
                  <a:gd name="connsiteY1" fmla="*/ 406506 h 409654"/>
                  <a:gd name="connsiteX2" fmla="*/ 205668 w 709611"/>
                  <a:gd name="connsiteY2" fmla="*/ 406506 h 409654"/>
                  <a:gd name="connsiteX3" fmla="*/ 704112 w 709611"/>
                  <a:gd name="connsiteY3" fmla="*/ 118661 h 409654"/>
                  <a:gd name="connsiteX4" fmla="*/ 709179 w 709611"/>
                  <a:gd name="connsiteY4" fmla="*/ 108394 h 409654"/>
                  <a:gd name="connsiteX5" fmla="*/ 704112 w 709611"/>
                  <a:gd name="connsiteY5" fmla="*/ 103325 h 409654"/>
                  <a:gd name="connsiteX6" fmla="*/ 530757 w 709611"/>
                  <a:gd name="connsiteY6" fmla="*/ 3218 h 409654"/>
                  <a:gd name="connsiteX7" fmla="*/ 504087 w 709611"/>
                  <a:gd name="connsiteY7" fmla="*/ 3218 h 409654"/>
                  <a:gd name="connsiteX8" fmla="*/ 5643 w 709611"/>
                  <a:gd name="connsiteY8" fmla="*/ 290968 h 409654"/>
                  <a:gd name="connsiteX9" fmla="*/ 386 w 709611"/>
                  <a:gd name="connsiteY9" fmla="*/ 301138 h 409654"/>
                  <a:gd name="connsiteX10" fmla="*/ 5643 w 709611"/>
                  <a:gd name="connsiteY10" fmla="*/ 306398 h 40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611" h="409654">
                    <a:moveTo>
                      <a:pt x="5643" y="306398"/>
                    </a:moveTo>
                    <a:lnTo>
                      <a:pt x="178998" y="406506"/>
                    </a:lnTo>
                    <a:cubicBezTo>
                      <a:pt x="187390" y="410704"/>
                      <a:pt x="197277" y="410704"/>
                      <a:pt x="205668" y="406506"/>
                    </a:cubicBezTo>
                    <a:lnTo>
                      <a:pt x="704112" y="118661"/>
                    </a:lnTo>
                    <a:cubicBezTo>
                      <a:pt x="708350" y="117225"/>
                      <a:pt x="710617" y="112628"/>
                      <a:pt x="709179" y="108394"/>
                    </a:cubicBezTo>
                    <a:cubicBezTo>
                      <a:pt x="708369" y="106008"/>
                      <a:pt x="706493" y="104134"/>
                      <a:pt x="704112" y="103325"/>
                    </a:cubicBezTo>
                    <a:lnTo>
                      <a:pt x="530757" y="3218"/>
                    </a:lnTo>
                    <a:cubicBezTo>
                      <a:pt x="522384" y="-1073"/>
                      <a:pt x="512459" y="-1073"/>
                      <a:pt x="504087" y="3218"/>
                    </a:cubicBezTo>
                    <a:lnTo>
                      <a:pt x="5643" y="290968"/>
                    </a:lnTo>
                    <a:cubicBezTo>
                      <a:pt x="1386" y="292323"/>
                      <a:pt x="-976" y="296876"/>
                      <a:pt x="386" y="301138"/>
                    </a:cubicBezTo>
                    <a:cubicBezTo>
                      <a:pt x="1176" y="303641"/>
                      <a:pt x="3138" y="305602"/>
                      <a:pt x="5643" y="306398"/>
                    </a:cubicBezTo>
                    <a:close/>
                  </a:path>
                </a:pathLst>
              </a:custGeom>
              <a:grpFill/>
              <a:ln w="3175" cap="flat">
                <a:solidFill>
                  <a:srgbClr val="D6A6DE"/>
                </a:solidFill>
                <a:prstDash val="solid"/>
                <a:miter/>
              </a:ln>
            </p:spPr>
            <p:txBody>
              <a:bodyPr rtlCol="0" anchor="ctr"/>
              <a:lstStyle/>
              <a:p>
                <a:endParaRPr lang="en-US"/>
              </a:p>
            </p:txBody>
          </p:sp>
          <p:sp>
            <p:nvSpPr>
              <p:cNvPr id="374" name="Hình tự do: Hình 30">
                <a:extLst>
                  <a:ext uri="{FF2B5EF4-FFF2-40B4-BE49-F238E27FC236}">
                    <a16:creationId xmlns:a16="http://schemas.microsoft.com/office/drawing/2014/main" id="{59683F68-38A2-4980-9C48-B7C84D6BF760}"/>
                  </a:ext>
                </a:extLst>
              </p:cNvPr>
              <p:cNvSpPr/>
              <p:nvPr/>
            </p:nvSpPr>
            <p:spPr>
              <a:xfrm>
                <a:off x="5681948" y="1647920"/>
                <a:ext cx="192500" cy="142784"/>
              </a:xfrm>
              <a:custGeom>
                <a:avLst/>
                <a:gdLst>
                  <a:gd name="connsiteX0" fmla="*/ 192500 w 192500"/>
                  <a:gd name="connsiteY0" fmla="*/ 114205 h 142784"/>
                  <a:gd name="connsiteX1" fmla="*/ 192500 w 192500"/>
                  <a:gd name="connsiteY1" fmla="*/ 142780 h 142784"/>
                  <a:gd name="connsiteX2" fmla="*/ 179165 w 192500"/>
                  <a:gd name="connsiteY2" fmla="*/ 139637 h 142784"/>
                  <a:gd name="connsiteX3" fmla="*/ 5810 w 192500"/>
                  <a:gd name="connsiteY3" fmla="*/ 39529 h 142784"/>
                  <a:gd name="connsiteX4" fmla="*/ 0 w 192500"/>
                  <a:gd name="connsiteY4" fmla="*/ 31814 h 142784"/>
                  <a:gd name="connsiteX5" fmla="*/ 0 w 192500"/>
                  <a:gd name="connsiteY5" fmla="*/ 31814 h 142784"/>
                  <a:gd name="connsiteX6" fmla="*/ 0 w 192500"/>
                  <a:gd name="connsiteY6" fmla="*/ 3239 h 142784"/>
                  <a:gd name="connsiteX7" fmla="*/ 0 w 192500"/>
                  <a:gd name="connsiteY7" fmla="*/ 3239 h 142784"/>
                  <a:gd name="connsiteX8" fmla="*/ 1143 w 192500"/>
                  <a:gd name="connsiteY8" fmla="*/ 0 h 142784"/>
                  <a:gd name="connsiteX9" fmla="*/ 5810 w 192500"/>
                  <a:gd name="connsiteY9" fmla="*/ 10954 h 142784"/>
                  <a:gd name="connsiteX10" fmla="*/ 179165 w 192500"/>
                  <a:gd name="connsiteY10" fmla="*/ 111062 h 142784"/>
                  <a:gd name="connsiteX11" fmla="*/ 192500 w 192500"/>
                  <a:gd name="connsiteY11" fmla="*/ 114205 h 14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500" h="142784">
                    <a:moveTo>
                      <a:pt x="192500" y="114205"/>
                    </a:moveTo>
                    <a:lnTo>
                      <a:pt x="192500" y="142780"/>
                    </a:lnTo>
                    <a:cubicBezTo>
                      <a:pt x="187862" y="142868"/>
                      <a:pt x="183280" y="141787"/>
                      <a:pt x="179165" y="139637"/>
                    </a:cubicBezTo>
                    <a:lnTo>
                      <a:pt x="5810" y="39529"/>
                    </a:lnTo>
                    <a:cubicBezTo>
                      <a:pt x="2619" y="38203"/>
                      <a:pt x="391" y="35249"/>
                      <a:pt x="0" y="31814"/>
                    </a:cubicBezTo>
                    <a:lnTo>
                      <a:pt x="0" y="31814"/>
                    </a:lnTo>
                    <a:lnTo>
                      <a:pt x="0" y="3239"/>
                    </a:lnTo>
                    <a:lnTo>
                      <a:pt x="0" y="3239"/>
                    </a:lnTo>
                    <a:cubicBezTo>
                      <a:pt x="124" y="2084"/>
                      <a:pt x="514" y="975"/>
                      <a:pt x="1143" y="0"/>
                    </a:cubicBezTo>
                    <a:cubicBezTo>
                      <a:pt x="-857" y="3715"/>
                      <a:pt x="667" y="8001"/>
                      <a:pt x="5810" y="10954"/>
                    </a:cubicBezTo>
                    <a:lnTo>
                      <a:pt x="179165" y="111062"/>
                    </a:lnTo>
                    <a:cubicBezTo>
                      <a:pt x="183271" y="113224"/>
                      <a:pt x="187862" y="114306"/>
                      <a:pt x="192500" y="114205"/>
                    </a:cubicBezTo>
                    <a:close/>
                  </a:path>
                </a:pathLst>
              </a:custGeom>
              <a:grpFill/>
              <a:ln w="3175" cap="flat">
                <a:solidFill>
                  <a:srgbClr val="D6A6DE"/>
                </a:solidFill>
                <a:prstDash val="solid"/>
                <a:miter/>
              </a:ln>
            </p:spPr>
            <p:txBody>
              <a:bodyPr rtlCol="0" anchor="ctr"/>
              <a:lstStyle/>
              <a:p>
                <a:endParaRPr lang="en-US"/>
              </a:p>
            </p:txBody>
          </p:sp>
          <p:sp>
            <p:nvSpPr>
              <p:cNvPr id="375" name="Hình tự do: Hình 31">
                <a:extLst>
                  <a:ext uri="{FF2B5EF4-FFF2-40B4-BE49-F238E27FC236}">
                    <a16:creationId xmlns:a16="http://schemas.microsoft.com/office/drawing/2014/main" id="{BD3AD095-02B8-4725-B405-5006FBFA705E}"/>
                  </a:ext>
                </a:extLst>
              </p:cNvPr>
              <p:cNvSpPr/>
              <p:nvPr/>
            </p:nvSpPr>
            <p:spPr>
              <a:xfrm>
                <a:off x="6160127" y="1407895"/>
                <a:ext cx="162448" cy="94177"/>
              </a:xfrm>
              <a:custGeom>
                <a:avLst/>
                <a:gdLst>
                  <a:gd name="connsiteX0" fmla="*/ 23789 w 162448"/>
                  <a:gd name="connsiteY0" fmla="*/ 80385 h 94177"/>
                  <a:gd name="connsiteX1" fmla="*/ 138660 w 162448"/>
                  <a:gd name="connsiteY1" fmla="*/ 80385 h 94177"/>
                  <a:gd name="connsiteX2" fmla="*/ 138660 w 162448"/>
                  <a:gd name="connsiteY2" fmla="*/ 13710 h 94177"/>
                  <a:gd name="connsiteX3" fmla="*/ 23789 w 162448"/>
                  <a:gd name="connsiteY3" fmla="*/ 13710 h 94177"/>
                  <a:gd name="connsiteX4" fmla="*/ 23789 w 162448"/>
                  <a:gd name="connsiteY4" fmla="*/ 80385 h 94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48" h="94177">
                    <a:moveTo>
                      <a:pt x="23789" y="80385"/>
                    </a:moveTo>
                    <a:cubicBezTo>
                      <a:pt x="59869" y="98774"/>
                      <a:pt x="102580" y="98774"/>
                      <a:pt x="138660" y="80385"/>
                    </a:cubicBezTo>
                    <a:cubicBezTo>
                      <a:pt x="170378" y="62097"/>
                      <a:pt x="170378" y="32760"/>
                      <a:pt x="138660" y="13710"/>
                    </a:cubicBezTo>
                    <a:cubicBezTo>
                      <a:pt x="102551" y="-4570"/>
                      <a:pt x="59898" y="-4570"/>
                      <a:pt x="23789" y="13710"/>
                    </a:cubicBezTo>
                    <a:cubicBezTo>
                      <a:pt x="-7930" y="32379"/>
                      <a:pt x="-7930" y="62097"/>
                      <a:pt x="23789" y="80385"/>
                    </a:cubicBezTo>
                    <a:close/>
                  </a:path>
                </a:pathLst>
              </a:custGeom>
              <a:grpFill/>
              <a:ln w="3175" cap="flat">
                <a:solidFill>
                  <a:srgbClr val="D6A6DE"/>
                </a:solidFill>
                <a:prstDash val="solid"/>
                <a:miter/>
              </a:ln>
            </p:spPr>
            <p:txBody>
              <a:bodyPr rtlCol="0" anchor="ctr"/>
              <a:lstStyle/>
              <a:p>
                <a:endParaRPr lang="en-US"/>
              </a:p>
            </p:txBody>
          </p:sp>
          <p:sp>
            <p:nvSpPr>
              <p:cNvPr id="376" name="Hình tự do: Hình 32">
                <a:extLst>
                  <a:ext uri="{FF2B5EF4-FFF2-40B4-BE49-F238E27FC236}">
                    <a16:creationId xmlns:a16="http://schemas.microsoft.com/office/drawing/2014/main" id="{D7A04BF8-9A61-42B4-83CA-CEE86E1410C3}"/>
                  </a:ext>
                </a:extLst>
              </p:cNvPr>
              <p:cNvSpPr/>
              <p:nvPr/>
            </p:nvSpPr>
            <p:spPr>
              <a:xfrm>
                <a:off x="6180867" y="1317783"/>
                <a:ext cx="137159" cy="177757"/>
              </a:xfrm>
              <a:custGeom>
                <a:avLst/>
                <a:gdLst>
                  <a:gd name="connsiteX0" fmla="*/ 137160 w 137159"/>
                  <a:gd name="connsiteY0" fmla="*/ 136874 h 177757"/>
                  <a:gd name="connsiteX1" fmla="*/ 137160 w 137159"/>
                  <a:gd name="connsiteY1" fmla="*/ 136874 h 177757"/>
                  <a:gd name="connsiteX2" fmla="*/ 137160 w 137159"/>
                  <a:gd name="connsiteY2" fmla="*/ 0 h 177757"/>
                  <a:gd name="connsiteX3" fmla="*/ 0 w 137159"/>
                  <a:gd name="connsiteY3" fmla="*/ 0 h 177757"/>
                  <a:gd name="connsiteX4" fmla="*/ 0 w 137159"/>
                  <a:gd name="connsiteY4" fmla="*/ 136874 h 177757"/>
                  <a:gd name="connsiteX5" fmla="*/ 0 w 137159"/>
                  <a:gd name="connsiteY5" fmla="*/ 136874 h 177757"/>
                  <a:gd name="connsiteX6" fmla="*/ 20003 w 137159"/>
                  <a:gd name="connsiteY6" fmla="*/ 166116 h 177757"/>
                  <a:gd name="connsiteX7" fmla="*/ 116967 w 137159"/>
                  <a:gd name="connsiteY7" fmla="*/ 166116 h 177757"/>
                  <a:gd name="connsiteX8" fmla="*/ 137160 w 137159"/>
                  <a:gd name="connsiteY8" fmla="*/ 136874 h 1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59" h="177757">
                    <a:moveTo>
                      <a:pt x="137160" y="136874"/>
                    </a:moveTo>
                    <a:lnTo>
                      <a:pt x="137160" y="136874"/>
                    </a:lnTo>
                    <a:lnTo>
                      <a:pt x="137160" y="0"/>
                    </a:lnTo>
                    <a:lnTo>
                      <a:pt x="0" y="0"/>
                    </a:lnTo>
                    <a:lnTo>
                      <a:pt x="0" y="136874"/>
                    </a:lnTo>
                    <a:lnTo>
                      <a:pt x="0" y="136874"/>
                    </a:lnTo>
                    <a:cubicBezTo>
                      <a:pt x="505" y="149651"/>
                      <a:pt x="8277" y="161012"/>
                      <a:pt x="20003" y="166116"/>
                    </a:cubicBezTo>
                    <a:cubicBezTo>
                      <a:pt x="50463" y="181638"/>
                      <a:pt x="86506" y="181638"/>
                      <a:pt x="116967" y="166116"/>
                    </a:cubicBezTo>
                    <a:cubicBezTo>
                      <a:pt x="128797" y="161105"/>
                      <a:pt x="136665" y="149711"/>
                      <a:pt x="137160" y="136874"/>
                    </a:cubicBezTo>
                    <a:close/>
                  </a:path>
                </a:pathLst>
              </a:custGeom>
              <a:grpFill/>
              <a:ln w="3175" cap="flat">
                <a:solidFill>
                  <a:srgbClr val="D6A6DE"/>
                </a:solidFill>
                <a:prstDash val="solid"/>
                <a:miter/>
              </a:ln>
            </p:spPr>
            <p:txBody>
              <a:bodyPr rtlCol="0" anchor="ctr"/>
              <a:lstStyle/>
              <a:p>
                <a:endParaRPr lang="en-US"/>
              </a:p>
            </p:txBody>
          </p:sp>
          <p:sp>
            <p:nvSpPr>
              <p:cNvPr id="377" name="Hình tự do: Hình 33">
                <a:extLst>
                  <a:ext uri="{FF2B5EF4-FFF2-40B4-BE49-F238E27FC236}">
                    <a16:creationId xmlns:a16="http://schemas.microsoft.com/office/drawing/2014/main" id="{58582EAD-4842-4D06-B788-6AE73CD1F4A9}"/>
                  </a:ext>
                </a:extLst>
              </p:cNvPr>
              <p:cNvSpPr/>
              <p:nvPr/>
            </p:nvSpPr>
            <p:spPr>
              <a:xfrm>
                <a:off x="6180915" y="1278138"/>
                <a:ext cx="136897" cy="79220"/>
              </a:xfrm>
              <a:custGeom>
                <a:avLst/>
                <a:gdLst>
                  <a:gd name="connsiteX0" fmla="*/ 19860 w 136897"/>
                  <a:gd name="connsiteY0" fmla="*/ 67648 h 79220"/>
                  <a:gd name="connsiteX1" fmla="*/ 116824 w 136897"/>
                  <a:gd name="connsiteY1" fmla="*/ 67648 h 79220"/>
                  <a:gd name="connsiteX2" fmla="*/ 116824 w 136897"/>
                  <a:gd name="connsiteY2" fmla="*/ 11641 h 79220"/>
                  <a:gd name="connsiteX3" fmla="*/ 19860 w 136897"/>
                  <a:gd name="connsiteY3" fmla="*/ 11641 h 79220"/>
                  <a:gd name="connsiteX4" fmla="*/ 19860 w 136897"/>
                  <a:gd name="connsiteY4" fmla="*/ 67648 h 79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97" h="79220">
                    <a:moveTo>
                      <a:pt x="19860" y="67648"/>
                    </a:moveTo>
                    <a:cubicBezTo>
                      <a:pt x="50340" y="83078"/>
                      <a:pt x="86344" y="83078"/>
                      <a:pt x="116824" y="67648"/>
                    </a:cubicBezTo>
                    <a:cubicBezTo>
                      <a:pt x="143589" y="52123"/>
                      <a:pt x="143589" y="27072"/>
                      <a:pt x="116824" y="11641"/>
                    </a:cubicBezTo>
                    <a:cubicBezTo>
                      <a:pt x="86363" y="-3880"/>
                      <a:pt x="50321" y="-3880"/>
                      <a:pt x="19860" y="11641"/>
                    </a:cubicBezTo>
                    <a:cubicBezTo>
                      <a:pt x="-6620" y="26786"/>
                      <a:pt x="-6620" y="52123"/>
                      <a:pt x="19860" y="67648"/>
                    </a:cubicBezTo>
                    <a:close/>
                  </a:path>
                </a:pathLst>
              </a:custGeom>
              <a:grpFill/>
              <a:ln w="3175" cap="flat">
                <a:solidFill>
                  <a:srgbClr val="D6A6DE"/>
                </a:solidFill>
                <a:prstDash val="solid"/>
                <a:miter/>
              </a:ln>
            </p:spPr>
            <p:txBody>
              <a:bodyPr rtlCol="0" anchor="ctr"/>
              <a:lstStyle/>
              <a:p>
                <a:endParaRPr lang="en-US"/>
              </a:p>
            </p:txBody>
          </p:sp>
          <p:sp>
            <p:nvSpPr>
              <p:cNvPr id="378" name="Hình tự do: Hình 34">
                <a:extLst>
                  <a:ext uri="{FF2B5EF4-FFF2-40B4-BE49-F238E27FC236}">
                    <a16:creationId xmlns:a16="http://schemas.microsoft.com/office/drawing/2014/main" id="{E4551DEA-1853-438E-A008-DFE15CE8B002}"/>
                  </a:ext>
                </a:extLst>
              </p:cNvPr>
              <p:cNvSpPr/>
              <p:nvPr/>
            </p:nvSpPr>
            <p:spPr>
              <a:xfrm>
                <a:off x="6185154" y="1281419"/>
                <a:ext cx="128777" cy="72727"/>
              </a:xfrm>
              <a:custGeom>
                <a:avLst/>
                <a:gdLst>
                  <a:gd name="connsiteX0" fmla="*/ 18859 w 128777"/>
                  <a:gd name="connsiteY0" fmla="*/ 62081 h 72727"/>
                  <a:gd name="connsiteX1" fmla="*/ 109918 w 128777"/>
                  <a:gd name="connsiteY1" fmla="*/ 62081 h 72727"/>
                  <a:gd name="connsiteX2" fmla="*/ 109918 w 128777"/>
                  <a:gd name="connsiteY2" fmla="*/ 10646 h 72727"/>
                  <a:gd name="connsiteX3" fmla="*/ 18859 w 128777"/>
                  <a:gd name="connsiteY3" fmla="*/ 10646 h 72727"/>
                  <a:gd name="connsiteX4" fmla="*/ 18859 w 128777"/>
                  <a:gd name="connsiteY4" fmla="*/ 62081 h 72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77" h="72727">
                    <a:moveTo>
                      <a:pt x="18859" y="62081"/>
                    </a:moveTo>
                    <a:cubicBezTo>
                      <a:pt x="47549" y="76276"/>
                      <a:pt x="81229" y="76276"/>
                      <a:pt x="109918" y="62081"/>
                    </a:cubicBezTo>
                    <a:cubicBezTo>
                      <a:pt x="135065" y="47889"/>
                      <a:pt x="135065" y="24839"/>
                      <a:pt x="109918" y="10646"/>
                    </a:cubicBezTo>
                    <a:cubicBezTo>
                      <a:pt x="81229" y="-3549"/>
                      <a:pt x="47549" y="-3549"/>
                      <a:pt x="18859" y="10646"/>
                    </a:cubicBezTo>
                    <a:cubicBezTo>
                      <a:pt x="-6286" y="24839"/>
                      <a:pt x="-6286" y="47889"/>
                      <a:pt x="18859" y="62081"/>
                    </a:cubicBezTo>
                    <a:close/>
                  </a:path>
                </a:pathLst>
              </a:custGeom>
              <a:grpFill/>
              <a:ln w="3175" cap="flat">
                <a:solidFill>
                  <a:srgbClr val="D6A6DE"/>
                </a:solidFill>
                <a:prstDash val="solid"/>
                <a:miter/>
              </a:ln>
            </p:spPr>
            <p:txBody>
              <a:bodyPr rtlCol="0" anchor="ctr"/>
              <a:lstStyle/>
              <a:p>
                <a:endParaRPr lang="en-US"/>
              </a:p>
            </p:txBody>
          </p:sp>
          <p:sp>
            <p:nvSpPr>
              <p:cNvPr id="379" name="Hình tự do: Hình 35">
                <a:extLst>
                  <a:ext uri="{FF2B5EF4-FFF2-40B4-BE49-F238E27FC236}">
                    <a16:creationId xmlns:a16="http://schemas.microsoft.com/office/drawing/2014/main" id="{EA96D39C-886A-4FD9-9C66-16FCDB348C75}"/>
                  </a:ext>
                </a:extLst>
              </p:cNvPr>
              <p:cNvSpPr/>
              <p:nvPr/>
            </p:nvSpPr>
            <p:spPr>
              <a:xfrm>
                <a:off x="6185439" y="1288020"/>
                <a:ext cx="128682" cy="66126"/>
              </a:xfrm>
              <a:custGeom>
                <a:avLst/>
                <a:gdLst>
                  <a:gd name="connsiteX0" fmla="*/ 109633 w 128682"/>
                  <a:gd name="connsiteY0" fmla="*/ 10713 h 66126"/>
                  <a:gd name="connsiteX1" fmla="*/ 18574 w 128682"/>
                  <a:gd name="connsiteY1" fmla="*/ 10713 h 66126"/>
                  <a:gd name="connsiteX2" fmla="*/ 0 w 128682"/>
                  <a:gd name="connsiteY2" fmla="*/ 33097 h 66126"/>
                  <a:gd name="connsiteX3" fmla="*/ 18574 w 128682"/>
                  <a:gd name="connsiteY3" fmla="*/ 55480 h 66126"/>
                  <a:gd name="connsiteX4" fmla="*/ 109633 w 128682"/>
                  <a:gd name="connsiteY4" fmla="*/ 55480 h 66126"/>
                  <a:gd name="connsiteX5" fmla="*/ 128683 w 128682"/>
                  <a:gd name="connsiteY5" fmla="*/ 33097 h 66126"/>
                  <a:gd name="connsiteX6" fmla="*/ 109633 w 128682"/>
                  <a:gd name="connsiteY6" fmla="*/ 10713 h 6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82" h="66126">
                    <a:moveTo>
                      <a:pt x="109633" y="10713"/>
                    </a:moveTo>
                    <a:cubicBezTo>
                      <a:pt x="80963" y="-3571"/>
                      <a:pt x="47244" y="-3571"/>
                      <a:pt x="18574" y="10713"/>
                    </a:cubicBezTo>
                    <a:cubicBezTo>
                      <a:pt x="9287" y="14949"/>
                      <a:pt x="2448" y="23191"/>
                      <a:pt x="0" y="33097"/>
                    </a:cubicBezTo>
                    <a:cubicBezTo>
                      <a:pt x="2505" y="42976"/>
                      <a:pt x="9325" y="51199"/>
                      <a:pt x="18574" y="55480"/>
                    </a:cubicBezTo>
                    <a:cubicBezTo>
                      <a:pt x="47263" y="69675"/>
                      <a:pt x="80943" y="69675"/>
                      <a:pt x="109633" y="55480"/>
                    </a:cubicBezTo>
                    <a:cubicBezTo>
                      <a:pt x="119063" y="51313"/>
                      <a:pt x="126073" y="43072"/>
                      <a:pt x="128683" y="33097"/>
                    </a:cubicBezTo>
                    <a:cubicBezTo>
                      <a:pt x="126130" y="23094"/>
                      <a:pt x="119101" y="14833"/>
                      <a:pt x="109633" y="10713"/>
                    </a:cubicBezTo>
                    <a:close/>
                  </a:path>
                </a:pathLst>
              </a:custGeom>
              <a:grpFill/>
              <a:ln w="3175" cap="flat">
                <a:solidFill>
                  <a:srgbClr val="D6A6DE"/>
                </a:solidFill>
                <a:prstDash val="solid"/>
                <a:miter/>
              </a:ln>
            </p:spPr>
            <p:txBody>
              <a:bodyPr rtlCol="0" anchor="ctr"/>
              <a:lstStyle/>
              <a:p>
                <a:endParaRPr lang="en-US"/>
              </a:p>
            </p:txBody>
          </p:sp>
          <p:sp>
            <p:nvSpPr>
              <p:cNvPr id="380" name="Hình tự do: Hình 36">
                <a:extLst>
                  <a:ext uri="{FF2B5EF4-FFF2-40B4-BE49-F238E27FC236}">
                    <a16:creationId xmlns:a16="http://schemas.microsoft.com/office/drawing/2014/main" id="{D0F48F16-ABCA-4F3D-9A1F-AA72FBCF7FFA}"/>
                  </a:ext>
                </a:extLst>
              </p:cNvPr>
              <p:cNvSpPr/>
              <p:nvPr/>
            </p:nvSpPr>
            <p:spPr>
              <a:xfrm>
                <a:off x="6180963" y="1339500"/>
                <a:ext cx="137159" cy="132227"/>
              </a:xfrm>
              <a:custGeom>
                <a:avLst/>
                <a:gdLst>
                  <a:gd name="connsiteX0" fmla="*/ 0 w 137159"/>
                  <a:gd name="connsiteY0" fmla="*/ 92012 h 132227"/>
                  <a:gd name="connsiteX1" fmla="*/ 20098 w 137159"/>
                  <a:gd name="connsiteY1" fmla="*/ 120587 h 132227"/>
                  <a:gd name="connsiteX2" fmla="*/ 117062 w 137159"/>
                  <a:gd name="connsiteY2" fmla="*/ 120587 h 132227"/>
                  <a:gd name="connsiteX3" fmla="*/ 137160 w 137159"/>
                  <a:gd name="connsiteY3" fmla="*/ 92583 h 132227"/>
                  <a:gd name="connsiteX4" fmla="*/ 137160 w 137159"/>
                  <a:gd name="connsiteY4" fmla="*/ 572 h 132227"/>
                  <a:gd name="connsiteX5" fmla="*/ 117062 w 137159"/>
                  <a:gd name="connsiteY5" fmla="*/ 28575 h 132227"/>
                  <a:gd name="connsiteX6" fmla="*/ 20098 w 137159"/>
                  <a:gd name="connsiteY6" fmla="*/ 28575 h 132227"/>
                  <a:gd name="connsiteX7" fmla="*/ 0 w 137159"/>
                  <a:gd name="connsiteY7" fmla="*/ 0 h 13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9" h="132227">
                    <a:moveTo>
                      <a:pt x="0" y="92012"/>
                    </a:moveTo>
                    <a:cubicBezTo>
                      <a:pt x="876" y="104527"/>
                      <a:pt x="8620" y="115528"/>
                      <a:pt x="20098" y="120587"/>
                    </a:cubicBezTo>
                    <a:cubicBezTo>
                      <a:pt x="50559" y="136108"/>
                      <a:pt x="86601" y="136108"/>
                      <a:pt x="117062" y="120587"/>
                    </a:cubicBezTo>
                    <a:cubicBezTo>
                      <a:pt x="128359" y="115607"/>
                      <a:pt x="136055" y="104881"/>
                      <a:pt x="137160" y="92583"/>
                    </a:cubicBezTo>
                    <a:lnTo>
                      <a:pt x="137160" y="572"/>
                    </a:lnTo>
                    <a:cubicBezTo>
                      <a:pt x="136036" y="12862"/>
                      <a:pt x="128349" y="23579"/>
                      <a:pt x="117062" y="28575"/>
                    </a:cubicBezTo>
                    <a:cubicBezTo>
                      <a:pt x="86582" y="44005"/>
                      <a:pt x="50578" y="44005"/>
                      <a:pt x="20098" y="28575"/>
                    </a:cubicBezTo>
                    <a:cubicBezTo>
                      <a:pt x="8629" y="23499"/>
                      <a:pt x="895" y="12508"/>
                      <a:pt x="0" y="0"/>
                    </a:cubicBezTo>
                    <a:close/>
                  </a:path>
                </a:pathLst>
              </a:custGeom>
              <a:grpFill/>
              <a:ln w="3175" cap="flat">
                <a:solidFill>
                  <a:srgbClr val="D6A6DE"/>
                </a:solidFill>
                <a:prstDash val="solid"/>
                <a:miter/>
              </a:ln>
            </p:spPr>
            <p:txBody>
              <a:bodyPr rtlCol="0" anchor="ctr"/>
              <a:lstStyle/>
              <a:p>
                <a:endParaRPr lang="en-US"/>
              </a:p>
            </p:txBody>
          </p:sp>
          <p:sp>
            <p:nvSpPr>
              <p:cNvPr id="381" name="Hình tự do: Hình 37">
                <a:extLst>
                  <a:ext uri="{FF2B5EF4-FFF2-40B4-BE49-F238E27FC236}">
                    <a16:creationId xmlns:a16="http://schemas.microsoft.com/office/drawing/2014/main" id="{214F6877-1A13-4D54-B2AF-0A00F0F03DA4}"/>
                  </a:ext>
                </a:extLst>
              </p:cNvPr>
              <p:cNvSpPr/>
              <p:nvPr/>
            </p:nvSpPr>
            <p:spPr>
              <a:xfrm>
                <a:off x="6181439" y="1317783"/>
                <a:ext cx="96202" cy="177798"/>
              </a:xfrm>
              <a:custGeom>
                <a:avLst/>
                <a:gdLst>
                  <a:gd name="connsiteX0" fmla="*/ 96203 w 96202"/>
                  <a:gd name="connsiteY0" fmla="*/ 174308 h 177798"/>
                  <a:gd name="connsiteX1" fmla="*/ 20003 w 96202"/>
                  <a:gd name="connsiteY1" fmla="*/ 166116 h 177798"/>
                  <a:gd name="connsiteX2" fmla="*/ 0 w 96202"/>
                  <a:gd name="connsiteY2" fmla="*/ 136874 h 177798"/>
                  <a:gd name="connsiteX3" fmla="*/ 0 w 96202"/>
                  <a:gd name="connsiteY3" fmla="*/ 136874 h 177798"/>
                  <a:gd name="connsiteX4" fmla="*/ 0 w 96202"/>
                  <a:gd name="connsiteY4" fmla="*/ 0 h 177798"/>
                  <a:gd name="connsiteX5" fmla="*/ 19336 w 96202"/>
                  <a:gd name="connsiteY5" fmla="*/ 28004 h 177798"/>
                  <a:gd name="connsiteX6" fmla="*/ 26003 w 96202"/>
                  <a:gd name="connsiteY6" fmla="*/ 31337 h 177798"/>
                  <a:gd name="connsiteX7" fmla="*/ 26003 w 96202"/>
                  <a:gd name="connsiteY7" fmla="*/ 153543 h 177798"/>
                  <a:gd name="connsiteX8" fmla="*/ 96203 w 96202"/>
                  <a:gd name="connsiteY8" fmla="*/ 174308 h 17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02" h="177798">
                    <a:moveTo>
                      <a:pt x="96203" y="174308"/>
                    </a:moveTo>
                    <a:cubicBezTo>
                      <a:pt x="70656" y="180956"/>
                      <a:pt x="43558" y="178043"/>
                      <a:pt x="20003" y="166116"/>
                    </a:cubicBezTo>
                    <a:cubicBezTo>
                      <a:pt x="8277" y="161012"/>
                      <a:pt x="505" y="149651"/>
                      <a:pt x="0" y="136874"/>
                    </a:cubicBezTo>
                    <a:lnTo>
                      <a:pt x="0" y="136874"/>
                    </a:lnTo>
                    <a:lnTo>
                      <a:pt x="0" y="0"/>
                    </a:lnTo>
                    <a:cubicBezTo>
                      <a:pt x="1010" y="12106"/>
                      <a:pt x="8372" y="22767"/>
                      <a:pt x="19336" y="28004"/>
                    </a:cubicBezTo>
                    <a:cubicBezTo>
                      <a:pt x="21479" y="29266"/>
                      <a:pt x="23708" y="30380"/>
                      <a:pt x="26003" y="31337"/>
                    </a:cubicBezTo>
                    <a:lnTo>
                      <a:pt x="26003" y="153543"/>
                    </a:lnTo>
                    <a:cubicBezTo>
                      <a:pt x="26289" y="164973"/>
                      <a:pt x="64484" y="178594"/>
                      <a:pt x="96203" y="174308"/>
                    </a:cubicBezTo>
                    <a:close/>
                  </a:path>
                </a:pathLst>
              </a:custGeom>
              <a:grpFill/>
              <a:ln w="3175" cap="flat">
                <a:solidFill>
                  <a:srgbClr val="D6A6DE"/>
                </a:solidFill>
                <a:prstDash val="solid"/>
                <a:miter/>
              </a:ln>
            </p:spPr>
            <p:txBody>
              <a:bodyPr rtlCol="0" anchor="ctr"/>
              <a:lstStyle/>
              <a:p>
                <a:endParaRPr lang="en-US"/>
              </a:p>
            </p:txBody>
          </p:sp>
          <p:sp>
            <p:nvSpPr>
              <p:cNvPr id="382" name="Hình tự do: Hình 38">
                <a:extLst>
                  <a:ext uri="{FF2B5EF4-FFF2-40B4-BE49-F238E27FC236}">
                    <a16:creationId xmlns:a16="http://schemas.microsoft.com/office/drawing/2014/main" id="{F3707BED-E989-471B-B2AB-BF892D5DE1AE}"/>
                  </a:ext>
                </a:extLst>
              </p:cNvPr>
              <p:cNvSpPr/>
              <p:nvPr/>
            </p:nvSpPr>
            <p:spPr>
              <a:xfrm>
                <a:off x="6252200" y="1326498"/>
                <a:ext cx="33028" cy="18861"/>
              </a:xfrm>
              <a:custGeom>
                <a:avLst/>
                <a:gdLst>
                  <a:gd name="connsiteX0" fmla="*/ 12964 w 33028"/>
                  <a:gd name="connsiteY0" fmla="*/ 15670 h 18861"/>
                  <a:gd name="connsiteX1" fmla="*/ 5724 w 33028"/>
                  <a:gd name="connsiteY1" fmla="*/ 11479 h 18861"/>
                  <a:gd name="connsiteX2" fmla="*/ 2200 w 33028"/>
                  <a:gd name="connsiteY2" fmla="*/ 1192 h 18861"/>
                  <a:gd name="connsiteX3" fmla="*/ 20107 w 33028"/>
                  <a:gd name="connsiteY3" fmla="*/ 3192 h 18861"/>
                  <a:gd name="connsiteX4" fmla="*/ 27346 w 33028"/>
                  <a:gd name="connsiteY4" fmla="*/ 7383 h 18861"/>
                  <a:gd name="connsiteX5" fmla="*/ 30871 w 33028"/>
                  <a:gd name="connsiteY5" fmla="*/ 17670 h 18861"/>
                  <a:gd name="connsiteX6" fmla="*/ 12964 w 33028"/>
                  <a:gd name="connsiteY6" fmla="*/ 15670 h 1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28" h="18861">
                    <a:moveTo>
                      <a:pt x="12964" y="15670"/>
                    </a:moveTo>
                    <a:lnTo>
                      <a:pt x="5724" y="11479"/>
                    </a:lnTo>
                    <a:cubicBezTo>
                      <a:pt x="-181" y="8050"/>
                      <a:pt x="-1800" y="3478"/>
                      <a:pt x="2200" y="1192"/>
                    </a:cubicBezTo>
                    <a:cubicBezTo>
                      <a:pt x="8163" y="-930"/>
                      <a:pt x="14764" y="-192"/>
                      <a:pt x="20107" y="3192"/>
                    </a:cubicBezTo>
                    <a:lnTo>
                      <a:pt x="27346" y="7383"/>
                    </a:lnTo>
                    <a:cubicBezTo>
                      <a:pt x="33252" y="10812"/>
                      <a:pt x="34776" y="15384"/>
                      <a:pt x="30871" y="17670"/>
                    </a:cubicBezTo>
                    <a:cubicBezTo>
                      <a:pt x="24908" y="19791"/>
                      <a:pt x="18307" y="19054"/>
                      <a:pt x="12964" y="15670"/>
                    </a:cubicBezTo>
                    <a:close/>
                  </a:path>
                </a:pathLst>
              </a:custGeom>
              <a:grpFill/>
              <a:ln w="3175" cap="flat">
                <a:solidFill>
                  <a:srgbClr val="D6A6DE"/>
                </a:solidFill>
                <a:prstDash val="solid"/>
                <a:miter/>
              </a:ln>
            </p:spPr>
            <p:txBody>
              <a:bodyPr rtlCol="0" anchor="ctr"/>
              <a:lstStyle/>
              <a:p>
                <a:endParaRPr lang="en-US"/>
              </a:p>
            </p:txBody>
          </p:sp>
          <p:sp>
            <p:nvSpPr>
              <p:cNvPr id="383" name="Hình tự do: Hình 39">
                <a:extLst>
                  <a:ext uri="{FF2B5EF4-FFF2-40B4-BE49-F238E27FC236}">
                    <a16:creationId xmlns:a16="http://schemas.microsoft.com/office/drawing/2014/main" id="{FA079B07-B157-49F3-831E-2FBC015E6782}"/>
                  </a:ext>
                </a:extLst>
              </p:cNvPr>
              <p:cNvSpPr/>
              <p:nvPr/>
            </p:nvSpPr>
            <p:spPr>
              <a:xfrm>
                <a:off x="6256020" y="1328642"/>
                <a:ext cx="11048" cy="6286"/>
              </a:xfrm>
              <a:custGeom>
                <a:avLst/>
                <a:gdLst>
                  <a:gd name="connsiteX0" fmla="*/ 11049 w 11048"/>
                  <a:gd name="connsiteY0" fmla="*/ 3143 h 6286"/>
                  <a:gd name="connsiteX1" fmla="*/ 5525 w 11048"/>
                  <a:gd name="connsiteY1" fmla="*/ 6286 h 6286"/>
                  <a:gd name="connsiteX2" fmla="*/ 0 w 11048"/>
                  <a:gd name="connsiteY2" fmla="*/ 3143 h 6286"/>
                  <a:gd name="connsiteX3" fmla="*/ 5525 w 11048"/>
                  <a:gd name="connsiteY3" fmla="*/ 0 h 6286"/>
                  <a:gd name="connsiteX4" fmla="*/ 11049 w 11048"/>
                  <a:gd name="connsiteY4" fmla="*/ 3143 h 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8" h="6286">
                    <a:moveTo>
                      <a:pt x="11049" y="3143"/>
                    </a:moveTo>
                    <a:cubicBezTo>
                      <a:pt x="11049" y="4879"/>
                      <a:pt x="8576" y="6286"/>
                      <a:pt x="5525" y="6286"/>
                    </a:cubicBezTo>
                    <a:cubicBezTo>
                      <a:pt x="2474" y="6286"/>
                      <a:pt x="0" y="4879"/>
                      <a:pt x="0" y="3143"/>
                    </a:cubicBezTo>
                    <a:cubicBezTo>
                      <a:pt x="0" y="1407"/>
                      <a:pt x="2474" y="0"/>
                      <a:pt x="5525" y="0"/>
                    </a:cubicBezTo>
                    <a:cubicBezTo>
                      <a:pt x="8576" y="0"/>
                      <a:pt x="11049" y="1407"/>
                      <a:pt x="11049" y="3143"/>
                    </a:cubicBezTo>
                    <a:close/>
                  </a:path>
                </a:pathLst>
              </a:custGeom>
              <a:grpFill/>
              <a:ln w="3175" cap="flat">
                <a:solidFill>
                  <a:srgbClr val="D6A6DE"/>
                </a:solidFill>
                <a:prstDash val="solid"/>
                <a:miter/>
              </a:ln>
            </p:spPr>
            <p:txBody>
              <a:bodyPr rtlCol="0" anchor="ctr"/>
              <a:lstStyle/>
              <a:p>
                <a:endParaRPr lang="en-US"/>
              </a:p>
            </p:txBody>
          </p:sp>
          <p:sp>
            <p:nvSpPr>
              <p:cNvPr id="384" name="Hình tự do: Hình 40">
                <a:extLst>
                  <a:ext uri="{FF2B5EF4-FFF2-40B4-BE49-F238E27FC236}">
                    <a16:creationId xmlns:a16="http://schemas.microsoft.com/office/drawing/2014/main" id="{9AC23CE8-3CFD-4D7F-B5D2-EA76186F97E8}"/>
                  </a:ext>
                </a:extLst>
              </p:cNvPr>
              <p:cNvSpPr/>
              <p:nvPr/>
            </p:nvSpPr>
            <p:spPr>
              <a:xfrm>
                <a:off x="6270378" y="1336380"/>
                <a:ext cx="11096" cy="6335"/>
              </a:xfrm>
              <a:custGeom>
                <a:avLst/>
                <a:gdLst>
                  <a:gd name="connsiteX0" fmla="*/ 1643 w 11096"/>
                  <a:gd name="connsiteY0" fmla="*/ 5406 h 6335"/>
                  <a:gd name="connsiteX1" fmla="*/ 9453 w 11096"/>
                  <a:gd name="connsiteY1" fmla="*/ 5406 h 6335"/>
                  <a:gd name="connsiteX2" fmla="*/ 9453 w 11096"/>
                  <a:gd name="connsiteY2" fmla="*/ 929 h 6335"/>
                  <a:gd name="connsiteX3" fmla="*/ 1643 w 11096"/>
                  <a:gd name="connsiteY3" fmla="*/ 929 h 6335"/>
                  <a:gd name="connsiteX4" fmla="*/ 1643 w 11096"/>
                  <a:gd name="connsiteY4" fmla="*/ 5406 h 6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 h="6335">
                    <a:moveTo>
                      <a:pt x="1643" y="5406"/>
                    </a:moveTo>
                    <a:cubicBezTo>
                      <a:pt x="4101" y="6645"/>
                      <a:pt x="6996" y="6645"/>
                      <a:pt x="9453" y="5406"/>
                    </a:cubicBezTo>
                    <a:cubicBezTo>
                      <a:pt x="11644" y="4168"/>
                      <a:pt x="11644" y="2168"/>
                      <a:pt x="9453" y="929"/>
                    </a:cubicBezTo>
                    <a:cubicBezTo>
                      <a:pt x="6996" y="-310"/>
                      <a:pt x="4101" y="-310"/>
                      <a:pt x="1643" y="929"/>
                    </a:cubicBezTo>
                    <a:cubicBezTo>
                      <a:pt x="-548" y="2168"/>
                      <a:pt x="-548" y="4168"/>
                      <a:pt x="1643" y="5406"/>
                    </a:cubicBezTo>
                    <a:close/>
                  </a:path>
                </a:pathLst>
              </a:custGeom>
              <a:grpFill/>
              <a:ln w="3175" cap="flat">
                <a:solidFill>
                  <a:srgbClr val="D6A6DE"/>
                </a:solidFill>
                <a:prstDash val="solid"/>
                <a:miter/>
              </a:ln>
            </p:spPr>
            <p:txBody>
              <a:bodyPr rtlCol="0" anchor="ctr"/>
              <a:lstStyle/>
              <a:p>
                <a:endParaRPr lang="en-US"/>
              </a:p>
            </p:txBody>
          </p:sp>
          <p:sp>
            <p:nvSpPr>
              <p:cNvPr id="385" name="Hình tự do: Hình 41">
                <a:extLst>
                  <a:ext uri="{FF2B5EF4-FFF2-40B4-BE49-F238E27FC236}">
                    <a16:creationId xmlns:a16="http://schemas.microsoft.com/office/drawing/2014/main" id="{5496C87A-F253-4A9F-B6BE-A5E926A2CE21}"/>
                  </a:ext>
                </a:extLst>
              </p:cNvPr>
              <p:cNvSpPr/>
              <p:nvPr/>
            </p:nvSpPr>
            <p:spPr>
              <a:xfrm>
                <a:off x="6046231" y="1497592"/>
                <a:ext cx="124110" cy="71674"/>
              </a:xfrm>
              <a:custGeom>
                <a:avLst/>
                <a:gdLst>
                  <a:gd name="connsiteX0" fmla="*/ 18145 w 124110"/>
                  <a:gd name="connsiteY0" fmla="*/ 61174 h 71674"/>
                  <a:gd name="connsiteX1" fmla="*/ 105966 w 124110"/>
                  <a:gd name="connsiteY1" fmla="*/ 61174 h 71674"/>
                  <a:gd name="connsiteX2" fmla="*/ 105966 w 124110"/>
                  <a:gd name="connsiteY2" fmla="*/ 10501 h 71674"/>
                  <a:gd name="connsiteX3" fmla="*/ 18145 w 124110"/>
                  <a:gd name="connsiteY3" fmla="*/ 10501 h 71674"/>
                  <a:gd name="connsiteX4" fmla="*/ 18145 w 124110"/>
                  <a:gd name="connsiteY4" fmla="*/ 61174 h 7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10" h="71674">
                    <a:moveTo>
                      <a:pt x="18145" y="61174"/>
                    </a:moveTo>
                    <a:cubicBezTo>
                      <a:pt x="45749" y="75174"/>
                      <a:pt x="78362" y="75174"/>
                      <a:pt x="105966" y="61174"/>
                    </a:cubicBezTo>
                    <a:cubicBezTo>
                      <a:pt x="130159" y="47172"/>
                      <a:pt x="130159" y="24502"/>
                      <a:pt x="105966" y="10501"/>
                    </a:cubicBezTo>
                    <a:cubicBezTo>
                      <a:pt x="78362" y="-3500"/>
                      <a:pt x="45749" y="-3500"/>
                      <a:pt x="18145" y="10501"/>
                    </a:cubicBezTo>
                    <a:cubicBezTo>
                      <a:pt x="-6048" y="24502"/>
                      <a:pt x="-6048" y="47172"/>
                      <a:pt x="18145" y="61174"/>
                    </a:cubicBezTo>
                    <a:close/>
                  </a:path>
                </a:pathLst>
              </a:custGeom>
              <a:grpFill/>
              <a:ln w="3175" cap="flat">
                <a:solidFill>
                  <a:srgbClr val="D6A6DE"/>
                </a:solidFill>
                <a:prstDash val="solid"/>
                <a:miter/>
              </a:ln>
            </p:spPr>
            <p:txBody>
              <a:bodyPr rtlCol="0" anchor="ctr"/>
              <a:lstStyle/>
              <a:p>
                <a:endParaRPr lang="en-US"/>
              </a:p>
            </p:txBody>
          </p:sp>
          <p:sp>
            <p:nvSpPr>
              <p:cNvPr id="386" name="Hình tự do: Hình 42">
                <a:extLst>
                  <a:ext uri="{FF2B5EF4-FFF2-40B4-BE49-F238E27FC236}">
                    <a16:creationId xmlns:a16="http://schemas.microsoft.com/office/drawing/2014/main" id="{A1913B1F-E8E6-4358-8041-A66C66469F3F}"/>
                  </a:ext>
                </a:extLst>
              </p:cNvPr>
              <p:cNvSpPr/>
              <p:nvPr/>
            </p:nvSpPr>
            <p:spPr>
              <a:xfrm>
                <a:off x="6053137" y="1396416"/>
                <a:ext cx="116966" cy="167035"/>
              </a:xfrm>
              <a:custGeom>
                <a:avLst/>
                <a:gdLst>
                  <a:gd name="connsiteX0" fmla="*/ 116967 w 116966"/>
                  <a:gd name="connsiteY0" fmla="*/ 33763 h 167035"/>
                  <a:gd name="connsiteX1" fmla="*/ 99822 w 116966"/>
                  <a:gd name="connsiteY1" fmla="*/ 9855 h 167035"/>
                  <a:gd name="connsiteX2" fmla="*/ 17145 w 116966"/>
                  <a:gd name="connsiteY2" fmla="*/ 9855 h 167035"/>
                  <a:gd name="connsiteX3" fmla="*/ 0 w 116966"/>
                  <a:gd name="connsiteY3" fmla="*/ 33763 h 167035"/>
                  <a:gd name="connsiteX4" fmla="*/ 0 w 116966"/>
                  <a:gd name="connsiteY4" fmla="*/ 33763 h 167035"/>
                  <a:gd name="connsiteX5" fmla="*/ 0 w 116966"/>
                  <a:gd name="connsiteY5" fmla="*/ 133204 h 167035"/>
                  <a:gd name="connsiteX6" fmla="*/ 0 w 116966"/>
                  <a:gd name="connsiteY6" fmla="*/ 133204 h 167035"/>
                  <a:gd name="connsiteX7" fmla="*/ 17145 w 116966"/>
                  <a:gd name="connsiteY7" fmla="*/ 157111 h 167035"/>
                  <a:gd name="connsiteX8" fmla="*/ 99822 w 116966"/>
                  <a:gd name="connsiteY8" fmla="*/ 157111 h 167035"/>
                  <a:gd name="connsiteX9" fmla="*/ 116967 w 116966"/>
                  <a:gd name="connsiteY9" fmla="*/ 133204 h 167035"/>
                  <a:gd name="connsiteX10" fmla="*/ 116967 w 116966"/>
                  <a:gd name="connsiteY10" fmla="*/ 133204 h 16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66" h="167035">
                    <a:moveTo>
                      <a:pt x="116967" y="33763"/>
                    </a:moveTo>
                    <a:cubicBezTo>
                      <a:pt x="115986" y="23282"/>
                      <a:pt x="109433" y="14144"/>
                      <a:pt x="99822" y="9855"/>
                    </a:cubicBezTo>
                    <a:cubicBezTo>
                      <a:pt x="73828" y="-3285"/>
                      <a:pt x="43139" y="-3285"/>
                      <a:pt x="17145" y="9855"/>
                    </a:cubicBezTo>
                    <a:cubicBezTo>
                      <a:pt x="7534" y="14144"/>
                      <a:pt x="981" y="23282"/>
                      <a:pt x="0" y="33763"/>
                    </a:cubicBezTo>
                    <a:lnTo>
                      <a:pt x="0" y="33763"/>
                    </a:lnTo>
                    <a:lnTo>
                      <a:pt x="0" y="133204"/>
                    </a:lnTo>
                    <a:lnTo>
                      <a:pt x="0" y="133204"/>
                    </a:lnTo>
                    <a:cubicBezTo>
                      <a:pt x="857" y="143729"/>
                      <a:pt x="7449" y="152922"/>
                      <a:pt x="17145" y="157111"/>
                    </a:cubicBezTo>
                    <a:cubicBezTo>
                      <a:pt x="43120" y="170343"/>
                      <a:pt x="73847" y="170343"/>
                      <a:pt x="99822" y="157111"/>
                    </a:cubicBezTo>
                    <a:cubicBezTo>
                      <a:pt x="109518" y="152922"/>
                      <a:pt x="116110" y="143729"/>
                      <a:pt x="116967" y="133204"/>
                    </a:cubicBezTo>
                    <a:lnTo>
                      <a:pt x="116967" y="133204"/>
                    </a:lnTo>
                    <a:close/>
                  </a:path>
                </a:pathLst>
              </a:custGeom>
              <a:grpFill/>
              <a:ln w="3175" cap="flat">
                <a:solidFill>
                  <a:srgbClr val="D6A6DE"/>
                </a:solidFill>
                <a:prstDash val="solid"/>
                <a:miter/>
              </a:ln>
            </p:spPr>
            <p:txBody>
              <a:bodyPr rtlCol="0" anchor="ctr"/>
              <a:lstStyle/>
              <a:p>
                <a:endParaRPr lang="en-US"/>
              </a:p>
            </p:txBody>
          </p:sp>
          <p:sp>
            <p:nvSpPr>
              <p:cNvPr id="387" name="Hình tự do: Hình 43">
                <a:extLst>
                  <a:ext uri="{FF2B5EF4-FFF2-40B4-BE49-F238E27FC236}">
                    <a16:creationId xmlns:a16="http://schemas.microsoft.com/office/drawing/2014/main" id="{4273EED8-9E26-4833-9CF6-A45FA83A8CAC}"/>
                  </a:ext>
                </a:extLst>
              </p:cNvPr>
              <p:cNvSpPr/>
              <p:nvPr/>
            </p:nvSpPr>
            <p:spPr>
              <a:xfrm>
                <a:off x="6147625" y="1403604"/>
                <a:ext cx="14859" cy="152400"/>
              </a:xfrm>
              <a:custGeom>
                <a:avLst/>
                <a:gdLst>
                  <a:gd name="connsiteX0" fmla="*/ 0 w 14859"/>
                  <a:gd name="connsiteY0" fmla="*/ 0 h 152400"/>
                  <a:gd name="connsiteX1" fmla="*/ 0 w 14859"/>
                  <a:gd name="connsiteY1" fmla="*/ 152400 h 152400"/>
                  <a:gd name="connsiteX2" fmla="*/ 5334 w 14859"/>
                  <a:gd name="connsiteY2" fmla="*/ 149638 h 152400"/>
                  <a:gd name="connsiteX3" fmla="*/ 14859 w 14859"/>
                  <a:gd name="connsiteY3" fmla="*/ 142589 h 152400"/>
                  <a:gd name="connsiteX4" fmla="*/ 14859 w 14859"/>
                  <a:gd name="connsiteY4" fmla="*/ 9239 h 152400"/>
                  <a:gd name="connsiteX5" fmla="*/ 5334 w 14859"/>
                  <a:gd name="connsiteY5" fmla="*/ 2096 h 152400"/>
                  <a:gd name="connsiteX6" fmla="*/ 0 w 14859"/>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52400">
                    <a:moveTo>
                      <a:pt x="0" y="0"/>
                    </a:moveTo>
                    <a:lnTo>
                      <a:pt x="0" y="152400"/>
                    </a:lnTo>
                    <a:cubicBezTo>
                      <a:pt x="1848" y="151614"/>
                      <a:pt x="3629" y="150690"/>
                      <a:pt x="5334" y="149638"/>
                    </a:cubicBezTo>
                    <a:cubicBezTo>
                      <a:pt x="8849" y="147792"/>
                      <a:pt x="12068" y="145414"/>
                      <a:pt x="14859" y="142589"/>
                    </a:cubicBezTo>
                    <a:lnTo>
                      <a:pt x="14859" y="9239"/>
                    </a:lnTo>
                    <a:cubicBezTo>
                      <a:pt x="12049" y="6412"/>
                      <a:pt x="8839" y="4006"/>
                      <a:pt x="5334" y="2096"/>
                    </a:cubicBezTo>
                    <a:cubicBezTo>
                      <a:pt x="3591" y="1306"/>
                      <a:pt x="1810" y="607"/>
                      <a:pt x="0" y="0"/>
                    </a:cubicBezTo>
                    <a:close/>
                  </a:path>
                </a:pathLst>
              </a:custGeom>
              <a:grpFill/>
              <a:ln w="3175" cap="flat">
                <a:solidFill>
                  <a:srgbClr val="D6A6DE"/>
                </a:solidFill>
                <a:prstDash val="solid"/>
                <a:miter/>
              </a:ln>
            </p:spPr>
            <p:txBody>
              <a:bodyPr rtlCol="0" anchor="ctr"/>
              <a:lstStyle/>
              <a:p>
                <a:endParaRPr lang="en-US"/>
              </a:p>
            </p:txBody>
          </p:sp>
          <p:sp>
            <p:nvSpPr>
              <p:cNvPr id="388" name="Hình tự do: Hình 44">
                <a:extLst>
                  <a:ext uri="{FF2B5EF4-FFF2-40B4-BE49-F238E27FC236}">
                    <a16:creationId xmlns:a16="http://schemas.microsoft.com/office/drawing/2014/main" id="{3DB096BD-4281-42D3-9145-E0B85E5F7492}"/>
                  </a:ext>
                </a:extLst>
              </p:cNvPr>
              <p:cNvSpPr/>
              <p:nvPr/>
            </p:nvSpPr>
            <p:spPr>
              <a:xfrm>
                <a:off x="6132290" y="1398651"/>
                <a:ext cx="8477" cy="162591"/>
              </a:xfrm>
              <a:custGeom>
                <a:avLst/>
                <a:gdLst>
                  <a:gd name="connsiteX0" fmla="*/ 0 w 8477"/>
                  <a:gd name="connsiteY0" fmla="*/ 162592 h 162591"/>
                  <a:gd name="connsiteX1" fmla="*/ 8477 w 8477"/>
                  <a:gd name="connsiteY1" fmla="*/ 160306 h 162591"/>
                  <a:gd name="connsiteX2" fmla="*/ 8477 w 8477"/>
                  <a:gd name="connsiteY2" fmla="*/ 2286 h 162591"/>
                  <a:gd name="connsiteX3" fmla="*/ 0 w 8477"/>
                  <a:gd name="connsiteY3" fmla="*/ 0 h 162591"/>
                </a:gdLst>
                <a:ahLst/>
                <a:cxnLst>
                  <a:cxn ang="0">
                    <a:pos x="connsiteX0" y="connsiteY0"/>
                  </a:cxn>
                  <a:cxn ang="0">
                    <a:pos x="connsiteX1" y="connsiteY1"/>
                  </a:cxn>
                  <a:cxn ang="0">
                    <a:pos x="connsiteX2" y="connsiteY2"/>
                  </a:cxn>
                  <a:cxn ang="0">
                    <a:pos x="connsiteX3" y="connsiteY3"/>
                  </a:cxn>
                </a:cxnLst>
                <a:rect l="l" t="t" r="r" b="b"/>
                <a:pathLst>
                  <a:path w="8477" h="162591">
                    <a:moveTo>
                      <a:pt x="0" y="162592"/>
                    </a:moveTo>
                    <a:cubicBezTo>
                      <a:pt x="2953" y="161925"/>
                      <a:pt x="5715" y="161163"/>
                      <a:pt x="8477" y="160306"/>
                    </a:cubicBezTo>
                    <a:lnTo>
                      <a:pt x="8477" y="2286"/>
                    </a:lnTo>
                    <a:cubicBezTo>
                      <a:pt x="5705" y="1323"/>
                      <a:pt x="2877" y="559"/>
                      <a:pt x="0" y="0"/>
                    </a:cubicBezTo>
                    <a:close/>
                  </a:path>
                </a:pathLst>
              </a:custGeom>
              <a:grpFill/>
              <a:ln w="3175" cap="flat">
                <a:solidFill>
                  <a:srgbClr val="D6A6DE"/>
                </a:solidFill>
                <a:prstDash val="solid"/>
                <a:miter/>
              </a:ln>
            </p:spPr>
            <p:txBody>
              <a:bodyPr rtlCol="0" anchor="ctr"/>
              <a:lstStyle/>
              <a:p>
                <a:endParaRPr lang="en-US"/>
              </a:p>
            </p:txBody>
          </p:sp>
          <p:sp>
            <p:nvSpPr>
              <p:cNvPr id="389" name="Hình tự do: Hình 45">
                <a:extLst>
                  <a:ext uri="{FF2B5EF4-FFF2-40B4-BE49-F238E27FC236}">
                    <a16:creationId xmlns:a16="http://schemas.microsoft.com/office/drawing/2014/main" id="{3D31A491-BB89-4FF4-B038-B2D3E463B02C}"/>
                  </a:ext>
                </a:extLst>
              </p:cNvPr>
              <p:cNvSpPr/>
              <p:nvPr/>
            </p:nvSpPr>
            <p:spPr>
              <a:xfrm>
                <a:off x="6053137" y="1401654"/>
                <a:ext cx="116968" cy="161797"/>
              </a:xfrm>
              <a:custGeom>
                <a:avLst/>
                <a:gdLst>
                  <a:gd name="connsiteX0" fmla="*/ 116014 w 116968"/>
                  <a:gd name="connsiteY0" fmla="*/ 22333 h 161797"/>
                  <a:gd name="connsiteX1" fmla="*/ 102394 w 116968"/>
                  <a:gd name="connsiteY1" fmla="*/ 10522 h 161797"/>
                  <a:gd name="connsiteX2" fmla="*/ 19907 w 116968"/>
                  <a:gd name="connsiteY2" fmla="*/ 7760 h 161797"/>
                  <a:gd name="connsiteX3" fmla="*/ 19907 w 116968"/>
                  <a:gd name="connsiteY3" fmla="*/ 3188 h 161797"/>
                  <a:gd name="connsiteX4" fmla="*/ 17145 w 116968"/>
                  <a:gd name="connsiteY4" fmla="*/ 4617 h 161797"/>
                  <a:gd name="connsiteX5" fmla="*/ 0 w 116968"/>
                  <a:gd name="connsiteY5" fmla="*/ 28525 h 161797"/>
                  <a:gd name="connsiteX6" fmla="*/ 0 w 116968"/>
                  <a:gd name="connsiteY6" fmla="*/ 51385 h 161797"/>
                  <a:gd name="connsiteX7" fmla="*/ 0 w 116968"/>
                  <a:gd name="connsiteY7" fmla="*/ 51385 h 161797"/>
                  <a:gd name="connsiteX8" fmla="*/ 0 w 116968"/>
                  <a:gd name="connsiteY8" fmla="*/ 95295 h 161797"/>
                  <a:gd name="connsiteX9" fmla="*/ 0 w 116968"/>
                  <a:gd name="connsiteY9" fmla="*/ 95295 h 161797"/>
                  <a:gd name="connsiteX10" fmla="*/ 0 w 116968"/>
                  <a:gd name="connsiteY10" fmla="*/ 127966 h 161797"/>
                  <a:gd name="connsiteX11" fmla="*/ 17145 w 116968"/>
                  <a:gd name="connsiteY11" fmla="*/ 151873 h 161797"/>
                  <a:gd name="connsiteX12" fmla="*/ 99822 w 116968"/>
                  <a:gd name="connsiteY12" fmla="*/ 151873 h 161797"/>
                  <a:gd name="connsiteX13" fmla="*/ 110299 w 116968"/>
                  <a:gd name="connsiteY13" fmla="*/ 143777 h 161797"/>
                  <a:gd name="connsiteX14" fmla="*/ 52197 w 116968"/>
                  <a:gd name="connsiteY14" fmla="*/ 155493 h 161797"/>
                  <a:gd name="connsiteX15" fmla="*/ 19907 w 116968"/>
                  <a:gd name="connsiteY15" fmla="*/ 129585 h 161797"/>
                  <a:gd name="connsiteX16" fmla="*/ 19907 w 116968"/>
                  <a:gd name="connsiteY16" fmla="*/ 120727 h 161797"/>
                  <a:gd name="connsiteX17" fmla="*/ 60388 w 116968"/>
                  <a:gd name="connsiteY17" fmla="*/ 130252 h 161797"/>
                  <a:gd name="connsiteX18" fmla="*/ 60388 w 116968"/>
                  <a:gd name="connsiteY18" fmla="*/ 85198 h 161797"/>
                  <a:gd name="connsiteX19" fmla="*/ 19907 w 116968"/>
                  <a:gd name="connsiteY19" fmla="*/ 76912 h 161797"/>
                  <a:gd name="connsiteX20" fmla="*/ 19907 w 116968"/>
                  <a:gd name="connsiteY20" fmla="*/ 63862 h 161797"/>
                  <a:gd name="connsiteX21" fmla="*/ 102394 w 116968"/>
                  <a:gd name="connsiteY21" fmla="*/ 61195 h 161797"/>
                  <a:gd name="connsiteX22" fmla="*/ 116967 w 116968"/>
                  <a:gd name="connsiteY22" fmla="*/ 47670 h 161797"/>
                  <a:gd name="connsiteX23" fmla="*/ 116967 w 116968"/>
                  <a:gd name="connsiteY23" fmla="*/ 28620 h 161797"/>
                  <a:gd name="connsiteX24" fmla="*/ 116014 w 116968"/>
                  <a:gd name="connsiteY24" fmla="*/ 22333 h 16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968" h="161797">
                    <a:moveTo>
                      <a:pt x="116014" y="22333"/>
                    </a:moveTo>
                    <a:cubicBezTo>
                      <a:pt x="112376" y="17463"/>
                      <a:pt x="107728" y="13434"/>
                      <a:pt x="102394" y="10522"/>
                    </a:cubicBezTo>
                    <a:cubicBezTo>
                      <a:pt x="76638" y="-2469"/>
                      <a:pt x="46472" y="-3479"/>
                      <a:pt x="19907" y="7760"/>
                    </a:cubicBezTo>
                    <a:lnTo>
                      <a:pt x="19907" y="3188"/>
                    </a:lnTo>
                    <a:lnTo>
                      <a:pt x="17145" y="4617"/>
                    </a:lnTo>
                    <a:cubicBezTo>
                      <a:pt x="7534" y="8906"/>
                      <a:pt x="981" y="18044"/>
                      <a:pt x="0" y="28525"/>
                    </a:cubicBezTo>
                    <a:lnTo>
                      <a:pt x="0" y="51385"/>
                    </a:lnTo>
                    <a:lnTo>
                      <a:pt x="0" y="51385"/>
                    </a:lnTo>
                    <a:lnTo>
                      <a:pt x="0" y="95295"/>
                    </a:lnTo>
                    <a:lnTo>
                      <a:pt x="0" y="95295"/>
                    </a:lnTo>
                    <a:lnTo>
                      <a:pt x="0" y="127966"/>
                    </a:lnTo>
                    <a:cubicBezTo>
                      <a:pt x="857" y="138491"/>
                      <a:pt x="7449" y="147684"/>
                      <a:pt x="17145" y="151873"/>
                    </a:cubicBezTo>
                    <a:cubicBezTo>
                      <a:pt x="43120" y="165105"/>
                      <a:pt x="73847" y="165105"/>
                      <a:pt x="99822" y="151873"/>
                    </a:cubicBezTo>
                    <a:cubicBezTo>
                      <a:pt x="103689" y="149702"/>
                      <a:pt x="107223" y="146974"/>
                      <a:pt x="110299" y="143777"/>
                    </a:cubicBezTo>
                    <a:cubicBezTo>
                      <a:pt x="99441" y="153874"/>
                      <a:pt x="72200" y="159493"/>
                      <a:pt x="52197" y="155493"/>
                    </a:cubicBezTo>
                    <a:cubicBezTo>
                      <a:pt x="32195" y="151492"/>
                      <a:pt x="19907" y="138729"/>
                      <a:pt x="19907" y="129585"/>
                    </a:cubicBezTo>
                    <a:lnTo>
                      <a:pt x="19907" y="120727"/>
                    </a:lnTo>
                    <a:cubicBezTo>
                      <a:pt x="32433" y="127114"/>
                      <a:pt x="46320" y="130382"/>
                      <a:pt x="60388" y="130252"/>
                    </a:cubicBezTo>
                    <a:lnTo>
                      <a:pt x="60388" y="85198"/>
                    </a:lnTo>
                    <a:cubicBezTo>
                      <a:pt x="46425" y="85676"/>
                      <a:pt x="32556" y="82837"/>
                      <a:pt x="19907" y="76912"/>
                    </a:cubicBezTo>
                    <a:lnTo>
                      <a:pt x="19907" y="63862"/>
                    </a:lnTo>
                    <a:cubicBezTo>
                      <a:pt x="46463" y="75130"/>
                      <a:pt x="76629" y="74155"/>
                      <a:pt x="102394" y="61195"/>
                    </a:cubicBezTo>
                    <a:cubicBezTo>
                      <a:pt x="108299" y="57972"/>
                      <a:pt x="113309" y="53322"/>
                      <a:pt x="116967" y="47670"/>
                    </a:cubicBezTo>
                    <a:lnTo>
                      <a:pt x="116967" y="28620"/>
                    </a:lnTo>
                    <a:cubicBezTo>
                      <a:pt x="116995" y="26486"/>
                      <a:pt x="116672" y="24363"/>
                      <a:pt x="116014" y="22333"/>
                    </a:cubicBezTo>
                    <a:close/>
                  </a:path>
                </a:pathLst>
              </a:custGeom>
              <a:grpFill/>
              <a:ln w="3175" cap="flat">
                <a:solidFill>
                  <a:srgbClr val="D6A6DE"/>
                </a:solidFill>
                <a:prstDash val="solid"/>
                <a:miter/>
              </a:ln>
            </p:spPr>
            <p:txBody>
              <a:bodyPr rtlCol="0" anchor="ctr"/>
              <a:lstStyle/>
              <a:p>
                <a:endParaRPr lang="en-US"/>
              </a:p>
            </p:txBody>
          </p:sp>
          <p:sp>
            <p:nvSpPr>
              <p:cNvPr id="390" name="Hình tự do: Hình 46">
                <a:extLst>
                  <a:ext uri="{FF2B5EF4-FFF2-40B4-BE49-F238E27FC236}">
                    <a16:creationId xmlns:a16="http://schemas.microsoft.com/office/drawing/2014/main" id="{9A09920F-DD81-431C-8D02-944D49DA2C12}"/>
                  </a:ext>
                </a:extLst>
              </p:cNvPr>
              <p:cNvSpPr/>
              <p:nvPr/>
            </p:nvSpPr>
            <p:spPr>
              <a:xfrm>
                <a:off x="6053518" y="1411414"/>
                <a:ext cx="39338" cy="150113"/>
              </a:xfrm>
              <a:custGeom>
                <a:avLst/>
                <a:gdLst>
                  <a:gd name="connsiteX0" fmla="*/ 9525 w 39338"/>
                  <a:gd name="connsiteY0" fmla="*/ 122111 h 150113"/>
                  <a:gd name="connsiteX1" fmla="*/ 9525 w 39338"/>
                  <a:gd name="connsiteY1" fmla="*/ 0 h 150113"/>
                  <a:gd name="connsiteX2" fmla="*/ 0 w 39338"/>
                  <a:gd name="connsiteY2" fmla="*/ 19050 h 150113"/>
                  <a:gd name="connsiteX3" fmla="*/ 0 w 39338"/>
                  <a:gd name="connsiteY3" fmla="*/ 118205 h 150113"/>
                  <a:gd name="connsiteX4" fmla="*/ 17145 w 39338"/>
                  <a:gd name="connsiteY4" fmla="*/ 142113 h 150113"/>
                  <a:gd name="connsiteX5" fmla="*/ 39338 w 39338"/>
                  <a:gd name="connsiteY5" fmla="*/ 150114 h 150113"/>
                  <a:gd name="connsiteX6" fmla="*/ 9525 w 39338"/>
                  <a:gd name="connsiteY6" fmla="*/ 122111 h 15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38" h="150113">
                    <a:moveTo>
                      <a:pt x="9525" y="122111"/>
                    </a:moveTo>
                    <a:lnTo>
                      <a:pt x="9525" y="0"/>
                    </a:lnTo>
                    <a:cubicBezTo>
                      <a:pt x="3686" y="4625"/>
                      <a:pt x="200" y="11602"/>
                      <a:pt x="0" y="19050"/>
                    </a:cubicBezTo>
                    <a:lnTo>
                      <a:pt x="0" y="118205"/>
                    </a:lnTo>
                    <a:cubicBezTo>
                      <a:pt x="857" y="128730"/>
                      <a:pt x="7449" y="137924"/>
                      <a:pt x="17145" y="142113"/>
                    </a:cubicBezTo>
                    <a:cubicBezTo>
                      <a:pt x="24051" y="145990"/>
                      <a:pt x="31547" y="148694"/>
                      <a:pt x="39338" y="150114"/>
                    </a:cubicBezTo>
                    <a:cubicBezTo>
                      <a:pt x="16955" y="144209"/>
                      <a:pt x="9525" y="129159"/>
                      <a:pt x="9525" y="122111"/>
                    </a:cubicBezTo>
                    <a:close/>
                  </a:path>
                </a:pathLst>
              </a:custGeom>
              <a:grpFill/>
              <a:ln w="3175" cap="flat">
                <a:solidFill>
                  <a:srgbClr val="D6A6DE"/>
                </a:solidFill>
                <a:prstDash val="solid"/>
                <a:miter/>
              </a:ln>
            </p:spPr>
            <p:txBody>
              <a:bodyPr rtlCol="0" anchor="ctr"/>
              <a:lstStyle/>
              <a:p>
                <a:endParaRPr lang="en-US"/>
              </a:p>
            </p:txBody>
          </p:sp>
          <p:sp>
            <p:nvSpPr>
              <p:cNvPr id="391" name="Hình tự do: Hình 47">
                <a:extLst>
                  <a:ext uri="{FF2B5EF4-FFF2-40B4-BE49-F238E27FC236}">
                    <a16:creationId xmlns:a16="http://schemas.microsoft.com/office/drawing/2014/main" id="{BB0D2B50-96B8-4D1A-B768-9BF039FFC7E5}"/>
                  </a:ext>
                </a:extLst>
              </p:cNvPr>
              <p:cNvSpPr/>
              <p:nvPr/>
            </p:nvSpPr>
            <p:spPr>
              <a:xfrm>
                <a:off x="6049613" y="1367671"/>
                <a:ext cx="124110" cy="99106"/>
              </a:xfrm>
              <a:custGeom>
                <a:avLst/>
                <a:gdLst>
                  <a:gd name="connsiteX0" fmla="*/ 124111 w 124110"/>
                  <a:gd name="connsiteY0" fmla="*/ 35837 h 99106"/>
                  <a:gd name="connsiteX1" fmla="*/ 105918 w 124110"/>
                  <a:gd name="connsiteY1" fmla="*/ 10501 h 99106"/>
                  <a:gd name="connsiteX2" fmla="*/ 18097 w 124110"/>
                  <a:gd name="connsiteY2" fmla="*/ 10501 h 99106"/>
                  <a:gd name="connsiteX3" fmla="*/ 0 w 124110"/>
                  <a:gd name="connsiteY3" fmla="*/ 35837 h 99106"/>
                  <a:gd name="connsiteX4" fmla="*/ 0 w 124110"/>
                  <a:gd name="connsiteY4" fmla="*/ 35837 h 99106"/>
                  <a:gd name="connsiteX5" fmla="*/ 0 w 124110"/>
                  <a:gd name="connsiteY5" fmla="*/ 63269 h 99106"/>
                  <a:gd name="connsiteX6" fmla="*/ 0 w 124110"/>
                  <a:gd name="connsiteY6" fmla="*/ 63269 h 99106"/>
                  <a:gd name="connsiteX7" fmla="*/ 18097 w 124110"/>
                  <a:gd name="connsiteY7" fmla="*/ 88606 h 99106"/>
                  <a:gd name="connsiteX8" fmla="*/ 105918 w 124110"/>
                  <a:gd name="connsiteY8" fmla="*/ 88606 h 99106"/>
                  <a:gd name="connsiteX9" fmla="*/ 124111 w 124110"/>
                  <a:gd name="connsiteY9" fmla="*/ 63269 h 99106"/>
                  <a:gd name="connsiteX10" fmla="*/ 124111 w 124110"/>
                  <a:gd name="connsiteY10" fmla="*/ 63269 h 99106"/>
                  <a:gd name="connsiteX11" fmla="*/ 124111 w 124110"/>
                  <a:gd name="connsiteY11" fmla="*/ 35837 h 9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10" h="99106">
                    <a:moveTo>
                      <a:pt x="124111" y="35837"/>
                    </a:moveTo>
                    <a:cubicBezTo>
                      <a:pt x="123092" y="24716"/>
                      <a:pt x="116129" y="15018"/>
                      <a:pt x="105918" y="10501"/>
                    </a:cubicBezTo>
                    <a:cubicBezTo>
                      <a:pt x="78315" y="-3500"/>
                      <a:pt x="45701" y="-3500"/>
                      <a:pt x="18097" y="10501"/>
                    </a:cubicBezTo>
                    <a:cubicBezTo>
                      <a:pt x="7906" y="15029"/>
                      <a:pt x="981" y="24730"/>
                      <a:pt x="0" y="35837"/>
                    </a:cubicBezTo>
                    <a:lnTo>
                      <a:pt x="0" y="35837"/>
                    </a:lnTo>
                    <a:lnTo>
                      <a:pt x="0" y="63269"/>
                    </a:lnTo>
                    <a:lnTo>
                      <a:pt x="0" y="63269"/>
                    </a:lnTo>
                    <a:cubicBezTo>
                      <a:pt x="981" y="74376"/>
                      <a:pt x="7906" y="84077"/>
                      <a:pt x="18097" y="88606"/>
                    </a:cubicBezTo>
                    <a:cubicBezTo>
                      <a:pt x="45701" y="102606"/>
                      <a:pt x="78315" y="102606"/>
                      <a:pt x="105918" y="88606"/>
                    </a:cubicBezTo>
                    <a:cubicBezTo>
                      <a:pt x="116129" y="84088"/>
                      <a:pt x="123092" y="74390"/>
                      <a:pt x="124111" y="63269"/>
                    </a:cubicBezTo>
                    <a:lnTo>
                      <a:pt x="124111" y="63269"/>
                    </a:lnTo>
                    <a:lnTo>
                      <a:pt x="124111" y="35837"/>
                    </a:lnTo>
                    <a:close/>
                  </a:path>
                </a:pathLst>
              </a:custGeom>
              <a:grpFill/>
              <a:ln w="3175" cap="flat">
                <a:solidFill>
                  <a:srgbClr val="D6A6DE"/>
                </a:solidFill>
                <a:prstDash val="solid"/>
                <a:miter/>
              </a:ln>
            </p:spPr>
            <p:txBody>
              <a:bodyPr rtlCol="0" anchor="ctr"/>
              <a:lstStyle/>
              <a:p>
                <a:endParaRPr lang="en-US"/>
              </a:p>
            </p:txBody>
          </p:sp>
          <p:grpSp>
            <p:nvGrpSpPr>
              <p:cNvPr id="392" name="Đồ họa 4">
                <a:extLst>
                  <a:ext uri="{FF2B5EF4-FFF2-40B4-BE49-F238E27FC236}">
                    <a16:creationId xmlns:a16="http://schemas.microsoft.com/office/drawing/2014/main" id="{E83F9569-08C2-4ADF-8891-FE96F72123BA}"/>
                  </a:ext>
                </a:extLst>
              </p:cNvPr>
              <p:cNvGrpSpPr/>
              <p:nvPr/>
            </p:nvGrpSpPr>
            <p:grpSpPr>
              <a:xfrm>
                <a:off x="6049613" y="1398365"/>
                <a:ext cx="124110" cy="68484"/>
                <a:chOff x="6049613" y="1398365"/>
                <a:chExt cx="124110" cy="68484"/>
              </a:xfrm>
              <a:grpFill/>
            </p:grpSpPr>
            <p:sp>
              <p:nvSpPr>
                <p:cNvPr id="437" name="Hình tự do: Hình 49">
                  <a:extLst>
                    <a:ext uri="{FF2B5EF4-FFF2-40B4-BE49-F238E27FC236}">
                      <a16:creationId xmlns:a16="http://schemas.microsoft.com/office/drawing/2014/main" id="{E07E2E96-F351-4828-97ED-B406D7D5DBEA}"/>
                    </a:ext>
                  </a:extLst>
                </p:cNvPr>
                <p:cNvSpPr/>
                <p:nvPr/>
              </p:nvSpPr>
              <p:spPr>
                <a:xfrm>
                  <a:off x="6130194" y="1428750"/>
                  <a:ext cx="2952" cy="36385"/>
                </a:xfrm>
                <a:custGeom>
                  <a:avLst/>
                  <a:gdLst>
                    <a:gd name="connsiteX0" fmla="*/ 2953 w 2952"/>
                    <a:gd name="connsiteY0" fmla="*/ 0 h 36385"/>
                    <a:gd name="connsiteX1" fmla="*/ 0 w 2952"/>
                    <a:gd name="connsiteY1" fmla="*/ 0 h 36385"/>
                    <a:gd name="connsiteX2" fmla="*/ 0 w 2952"/>
                    <a:gd name="connsiteY2" fmla="*/ 36385 h 36385"/>
                    <a:gd name="connsiteX3" fmla="*/ 2953 w 2952"/>
                    <a:gd name="connsiteY3" fmla="*/ 35814 h 36385"/>
                  </a:gdLst>
                  <a:ahLst/>
                  <a:cxnLst>
                    <a:cxn ang="0">
                      <a:pos x="connsiteX0" y="connsiteY0"/>
                    </a:cxn>
                    <a:cxn ang="0">
                      <a:pos x="connsiteX1" y="connsiteY1"/>
                    </a:cxn>
                    <a:cxn ang="0">
                      <a:pos x="connsiteX2" y="connsiteY2"/>
                    </a:cxn>
                    <a:cxn ang="0">
                      <a:pos x="connsiteX3" y="connsiteY3"/>
                    </a:cxn>
                  </a:cxnLst>
                  <a:rect l="l" t="t" r="r" b="b"/>
                  <a:pathLst>
                    <a:path w="2952" h="36385">
                      <a:moveTo>
                        <a:pt x="2953" y="0"/>
                      </a:moveTo>
                      <a:lnTo>
                        <a:pt x="0" y="0"/>
                      </a:lnTo>
                      <a:lnTo>
                        <a:pt x="0" y="36385"/>
                      </a:lnTo>
                      <a:cubicBezTo>
                        <a:pt x="953" y="36385"/>
                        <a:pt x="2000" y="36385"/>
                        <a:pt x="2953" y="35814"/>
                      </a:cubicBezTo>
                      <a:close/>
                    </a:path>
                  </a:pathLst>
                </a:custGeom>
                <a:grpFill/>
                <a:ln w="3175" cap="flat">
                  <a:solidFill>
                    <a:srgbClr val="D6A6DE"/>
                  </a:solidFill>
                  <a:prstDash val="solid"/>
                  <a:miter/>
                </a:ln>
              </p:spPr>
              <p:txBody>
                <a:bodyPr rtlCol="0" anchor="ctr"/>
                <a:lstStyle/>
                <a:p>
                  <a:endParaRPr lang="en-US"/>
                </a:p>
              </p:txBody>
            </p:sp>
            <p:sp>
              <p:nvSpPr>
                <p:cNvPr id="438" name="Hình tự do: Hình 50">
                  <a:extLst>
                    <a:ext uri="{FF2B5EF4-FFF2-40B4-BE49-F238E27FC236}">
                      <a16:creationId xmlns:a16="http://schemas.microsoft.com/office/drawing/2014/main" id="{064CB74E-94EF-4EAD-8ECF-FBA68FC8EB57}"/>
                    </a:ext>
                  </a:extLst>
                </p:cNvPr>
                <p:cNvSpPr/>
                <p:nvPr/>
              </p:nvSpPr>
              <p:spPr>
                <a:xfrm>
                  <a:off x="6116478" y="1430369"/>
                  <a:ext cx="2952" cy="36480"/>
                </a:xfrm>
                <a:custGeom>
                  <a:avLst/>
                  <a:gdLst>
                    <a:gd name="connsiteX0" fmla="*/ 2953 w 2952"/>
                    <a:gd name="connsiteY0" fmla="*/ 36481 h 36480"/>
                    <a:gd name="connsiteX1" fmla="*/ 2953 w 2952"/>
                    <a:gd name="connsiteY1" fmla="*/ 0 h 36480"/>
                    <a:gd name="connsiteX2" fmla="*/ 0 w 2952"/>
                    <a:gd name="connsiteY2" fmla="*/ 0 h 36480"/>
                    <a:gd name="connsiteX3" fmla="*/ 0 w 2952"/>
                    <a:gd name="connsiteY3" fmla="*/ 36481 h 36480"/>
                  </a:gdLst>
                  <a:ahLst/>
                  <a:cxnLst>
                    <a:cxn ang="0">
                      <a:pos x="connsiteX0" y="connsiteY0"/>
                    </a:cxn>
                    <a:cxn ang="0">
                      <a:pos x="connsiteX1" y="connsiteY1"/>
                    </a:cxn>
                    <a:cxn ang="0">
                      <a:pos x="connsiteX2" y="connsiteY2"/>
                    </a:cxn>
                    <a:cxn ang="0">
                      <a:pos x="connsiteX3" y="connsiteY3"/>
                    </a:cxn>
                  </a:cxnLst>
                  <a:rect l="l" t="t" r="r" b="b"/>
                  <a:pathLst>
                    <a:path w="2952" h="36480">
                      <a:moveTo>
                        <a:pt x="2953" y="36481"/>
                      </a:moveTo>
                      <a:lnTo>
                        <a:pt x="2953" y="0"/>
                      </a:lnTo>
                      <a:lnTo>
                        <a:pt x="0" y="0"/>
                      </a:lnTo>
                      <a:lnTo>
                        <a:pt x="0" y="36481"/>
                      </a:lnTo>
                      <a:close/>
                    </a:path>
                  </a:pathLst>
                </a:custGeom>
                <a:grpFill/>
                <a:ln w="3175" cap="flat">
                  <a:solidFill>
                    <a:srgbClr val="D6A6DE"/>
                  </a:solidFill>
                  <a:prstDash val="solid"/>
                  <a:miter/>
                </a:ln>
              </p:spPr>
              <p:txBody>
                <a:bodyPr rtlCol="0" anchor="ctr"/>
                <a:lstStyle/>
                <a:p>
                  <a:endParaRPr lang="en-US"/>
                </a:p>
              </p:txBody>
            </p:sp>
            <p:sp>
              <p:nvSpPr>
                <p:cNvPr id="439" name="Hình tự do: Hình 51">
                  <a:extLst>
                    <a:ext uri="{FF2B5EF4-FFF2-40B4-BE49-F238E27FC236}">
                      <a16:creationId xmlns:a16="http://schemas.microsoft.com/office/drawing/2014/main" id="{70944BE5-B17A-46E1-B5F2-EBBD5EC11A01}"/>
                    </a:ext>
                  </a:extLst>
                </p:cNvPr>
                <p:cNvSpPr/>
                <p:nvPr/>
              </p:nvSpPr>
              <p:spPr>
                <a:xfrm>
                  <a:off x="6165341" y="1412462"/>
                  <a:ext cx="2952" cy="36194"/>
                </a:xfrm>
                <a:custGeom>
                  <a:avLst/>
                  <a:gdLst>
                    <a:gd name="connsiteX0" fmla="*/ 2953 w 2952"/>
                    <a:gd name="connsiteY0" fmla="*/ 32861 h 36194"/>
                    <a:gd name="connsiteX1" fmla="*/ 2953 w 2952"/>
                    <a:gd name="connsiteY1" fmla="*/ 0 h 36194"/>
                    <a:gd name="connsiteX2" fmla="*/ 0 w 2952"/>
                    <a:gd name="connsiteY2" fmla="*/ 0 h 36194"/>
                    <a:gd name="connsiteX3" fmla="*/ 0 w 2952"/>
                    <a:gd name="connsiteY3" fmla="*/ 36195 h 36194"/>
                    <a:gd name="connsiteX4" fmla="*/ 2953 w 2952"/>
                    <a:gd name="connsiteY4" fmla="*/ 32861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 h="36194">
                      <a:moveTo>
                        <a:pt x="2953" y="32861"/>
                      </a:moveTo>
                      <a:lnTo>
                        <a:pt x="2953" y="0"/>
                      </a:lnTo>
                      <a:lnTo>
                        <a:pt x="0" y="0"/>
                      </a:lnTo>
                      <a:lnTo>
                        <a:pt x="0" y="36195"/>
                      </a:lnTo>
                      <a:cubicBezTo>
                        <a:pt x="1057" y="35153"/>
                        <a:pt x="2048" y="34039"/>
                        <a:pt x="2953" y="32861"/>
                      </a:cubicBezTo>
                      <a:close/>
                    </a:path>
                  </a:pathLst>
                </a:custGeom>
                <a:grpFill/>
                <a:ln w="3175" cap="flat">
                  <a:solidFill>
                    <a:srgbClr val="D6A6DE"/>
                  </a:solidFill>
                  <a:prstDash val="solid"/>
                  <a:miter/>
                </a:ln>
              </p:spPr>
              <p:txBody>
                <a:bodyPr rtlCol="0" anchor="ctr"/>
                <a:lstStyle/>
                <a:p>
                  <a:endParaRPr lang="en-US"/>
                </a:p>
              </p:txBody>
            </p:sp>
            <p:sp>
              <p:nvSpPr>
                <p:cNvPr id="440" name="Hình tự do: Hình 52">
                  <a:extLst>
                    <a:ext uri="{FF2B5EF4-FFF2-40B4-BE49-F238E27FC236}">
                      <a16:creationId xmlns:a16="http://schemas.microsoft.com/office/drawing/2014/main" id="{174F3C20-4EE2-4218-9F50-C56F9ABDBE96}"/>
                    </a:ext>
                  </a:extLst>
                </p:cNvPr>
                <p:cNvSpPr/>
                <p:nvPr/>
              </p:nvSpPr>
              <p:spPr>
                <a:xfrm>
                  <a:off x="6172200" y="1400937"/>
                  <a:ext cx="1524" cy="37337"/>
                </a:xfrm>
                <a:custGeom>
                  <a:avLst/>
                  <a:gdLst>
                    <a:gd name="connsiteX0" fmla="*/ 0 w 1524"/>
                    <a:gd name="connsiteY0" fmla="*/ 37338 h 37337"/>
                    <a:gd name="connsiteX1" fmla="*/ 1524 w 1524"/>
                    <a:gd name="connsiteY1" fmla="*/ 29718 h 37337"/>
                    <a:gd name="connsiteX2" fmla="*/ 1524 w 1524"/>
                    <a:gd name="connsiteY2" fmla="*/ 2572 h 37337"/>
                    <a:gd name="connsiteX3" fmla="*/ 1048 w 1524"/>
                    <a:gd name="connsiteY3" fmla="*/ 0 h 37337"/>
                    <a:gd name="connsiteX4" fmla="*/ 0 w 1524"/>
                    <a:gd name="connsiteY4" fmla="*/ 0 h 3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 h="37337">
                      <a:moveTo>
                        <a:pt x="0" y="37338"/>
                      </a:moveTo>
                      <a:cubicBezTo>
                        <a:pt x="962" y="34910"/>
                        <a:pt x="1476" y="32329"/>
                        <a:pt x="1524" y="29718"/>
                      </a:cubicBezTo>
                      <a:lnTo>
                        <a:pt x="1524" y="2572"/>
                      </a:lnTo>
                      <a:cubicBezTo>
                        <a:pt x="1410" y="1707"/>
                        <a:pt x="1257" y="848"/>
                        <a:pt x="1048" y="0"/>
                      </a:cubicBezTo>
                      <a:lnTo>
                        <a:pt x="0" y="0"/>
                      </a:lnTo>
                      <a:close/>
                    </a:path>
                  </a:pathLst>
                </a:custGeom>
                <a:grpFill/>
                <a:ln w="3175" cap="flat">
                  <a:solidFill>
                    <a:srgbClr val="D6A6DE"/>
                  </a:solidFill>
                  <a:prstDash val="solid"/>
                  <a:miter/>
                </a:ln>
              </p:spPr>
              <p:txBody>
                <a:bodyPr rtlCol="0" anchor="ctr"/>
                <a:lstStyle/>
                <a:p>
                  <a:endParaRPr lang="en-US"/>
                </a:p>
              </p:txBody>
            </p:sp>
            <p:sp>
              <p:nvSpPr>
                <p:cNvPr id="441" name="Hình tự do: Hình 53">
                  <a:extLst>
                    <a:ext uri="{FF2B5EF4-FFF2-40B4-BE49-F238E27FC236}">
                      <a16:creationId xmlns:a16="http://schemas.microsoft.com/office/drawing/2014/main" id="{868207F8-9B0F-4FFF-8E50-6D435C323BEC}"/>
                    </a:ext>
                  </a:extLst>
                </p:cNvPr>
                <p:cNvSpPr/>
                <p:nvPr/>
              </p:nvSpPr>
              <p:spPr>
                <a:xfrm>
                  <a:off x="6154959" y="1420463"/>
                  <a:ext cx="3048" cy="36099"/>
                </a:xfrm>
                <a:custGeom>
                  <a:avLst/>
                  <a:gdLst>
                    <a:gd name="connsiteX0" fmla="*/ 0 w 3048"/>
                    <a:gd name="connsiteY0" fmla="*/ 36100 h 36099"/>
                    <a:gd name="connsiteX1" fmla="*/ 571 w 3048"/>
                    <a:gd name="connsiteY1" fmla="*/ 36100 h 36099"/>
                    <a:gd name="connsiteX2" fmla="*/ 3048 w 3048"/>
                    <a:gd name="connsiteY2" fmla="*/ 34385 h 36099"/>
                    <a:gd name="connsiteX3" fmla="*/ 3048 w 3048"/>
                    <a:gd name="connsiteY3" fmla="*/ 0 h 36099"/>
                    <a:gd name="connsiteX4" fmla="*/ 0 w 3048"/>
                    <a:gd name="connsiteY4" fmla="*/ 0 h 3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 h="36099">
                      <a:moveTo>
                        <a:pt x="0" y="36100"/>
                      </a:moveTo>
                      <a:lnTo>
                        <a:pt x="571" y="36100"/>
                      </a:lnTo>
                      <a:cubicBezTo>
                        <a:pt x="1438" y="35583"/>
                        <a:pt x="2257" y="35010"/>
                        <a:pt x="3048" y="34385"/>
                      </a:cubicBezTo>
                      <a:lnTo>
                        <a:pt x="3048" y="0"/>
                      </a:lnTo>
                      <a:lnTo>
                        <a:pt x="0" y="0"/>
                      </a:lnTo>
                      <a:close/>
                    </a:path>
                  </a:pathLst>
                </a:custGeom>
                <a:grpFill/>
                <a:ln w="3175" cap="flat">
                  <a:solidFill>
                    <a:srgbClr val="D6A6DE"/>
                  </a:solidFill>
                  <a:prstDash val="solid"/>
                  <a:miter/>
                </a:ln>
              </p:spPr>
              <p:txBody>
                <a:bodyPr rtlCol="0" anchor="ctr"/>
                <a:lstStyle/>
                <a:p>
                  <a:endParaRPr lang="en-US"/>
                </a:p>
              </p:txBody>
            </p:sp>
            <p:sp>
              <p:nvSpPr>
                <p:cNvPr id="442" name="Hình tự do: Hình 54">
                  <a:extLst>
                    <a:ext uri="{FF2B5EF4-FFF2-40B4-BE49-F238E27FC236}">
                      <a16:creationId xmlns:a16="http://schemas.microsoft.com/office/drawing/2014/main" id="{59EBC231-FCAD-496D-8C15-7EEA6AC290F7}"/>
                    </a:ext>
                  </a:extLst>
                </p:cNvPr>
                <p:cNvSpPr/>
                <p:nvPr/>
              </p:nvSpPr>
              <p:spPr>
                <a:xfrm>
                  <a:off x="6143625" y="1425416"/>
                  <a:ext cx="3048" cy="36290"/>
                </a:xfrm>
                <a:custGeom>
                  <a:avLst/>
                  <a:gdLst>
                    <a:gd name="connsiteX0" fmla="*/ 2572 w 3048"/>
                    <a:gd name="connsiteY0" fmla="*/ 0 h 36290"/>
                    <a:gd name="connsiteX1" fmla="*/ 0 w 3048"/>
                    <a:gd name="connsiteY1" fmla="*/ 0 h 36290"/>
                    <a:gd name="connsiteX2" fmla="*/ 0 w 3048"/>
                    <a:gd name="connsiteY2" fmla="*/ 36290 h 36290"/>
                    <a:gd name="connsiteX3" fmla="*/ 3048 w 3048"/>
                    <a:gd name="connsiteY3" fmla="*/ 35338 h 36290"/>
                  </a:gdLst>
                  <a:ahLst/>
                  <a:cxnLst>
                    <a:cxn ang="0">
                      <a:pos x="connsiteX0" y="connsiteY0"/>
                    </a:cxn>
                    <a:cxn ang="0">
                      <a:pos x="connsiteX1" y="connsiteY1"/>
                    </a:cxn>
                    <a:cxn ang="0">
                      <a:pos x="connsiteX2" y="connsiteY2"/>
                    </a:cxn>
                    <a:cxn ang="0">
                      <a:pos x="connsiteX3" y="connsiteY3"/>
                    </a:cxn>
                  </a:cxnLst>
                  <a:rect l="l" t="t" r="r" b="b"/>
                  <a:pathLst>
                    <a:path w="3048" h="36290">
                      <a:moveTo>
                        <a:pt x="2572" y="0"/>
                      </a:moveTo>
                      <a:lnTo>
                        <a:pt x="0" y="0"/>
                      </a:lnTo>
                      <a:lnTo>
                        <a:pt x="0" y="36290"/>
                      </a:lnTo>
                      <a:lnTo>
                        <a:pt x="3048" y="35338"/>
                      </a:lnTo>
                      <a:close/>
                    </a:path>
                  </a:pathLst>
                </a:custGeom>
                <a:grpFill/>
                <a:ln w="3175" cap="flat">
                  <a:solidFill>
                    <a:srgbClr val="D6A6DE"/>
                  </a:solidFill>
                  <a:prstDash val="solid"/>
                  <a:miter/>
                </a:ln>
              </p:spPr>
              <p:txBody>
                <a:bodyPr rtlCol="0" anchor="ctr"/>
                <a:lstStyle/>
                <a:p>
                  <a:endParaRPr lang="en-US"/>
                </a:p>
              </p:txBody>
            </p:sp>
            <p:sp>
              <p:nvSpPr>
                <p:cNvPr id="443" name="Hình tự do: Hình 55">
                  <a:extLst>
                    <a:ext uri="{FF2B5EF4-FFF2-40B4-BE49-F238E27FC236}">
                      <a16:creationId xmlns:a16="http://schemas.microsoft.com/office/drawing/2014/main" id="{5EDF9231-97EF-4E35-8D54-9A4C0AEB1B75}"/>
                    </a:ext>
                  </a:extLst>
                </p:cNvPr>
                <p:cNvSpPr/>
                <p:nvPr/>
              </p:nvSpPr>
              <p:spPr>
                <a:xfrm>
                  <a:off x="6076092" y="1424749"/>
                  <a:ext cx="2952" cy="36671"/>
                </a:xfrm>
                <a:custGeom>
                  <a:avLst/>
                  <a:gdLst>
                    <a:gd name="connsiteX0" fmla="*/ 2953 w 2952"/>
                    <a:gd name="connsiteY0" fmla="*/ 36671 h 36671"/>
                    <a:gd name="connsiteX1" fmla="*/ 2953 w 2952"/>
                    <a:gd name="connsiteY1" fmla="*/ 0 h 36671"/>
                    <a:gd name="connsiteX2" fmla="*/ 0 w 2952"/>
                    <a:gd name="connsiteY2" fmla="*/ 0 h 36671"/>
                    <a:gd name="connsiteX3" fmla="*/ 0 w 2952"/>
                    <a:gd name="connsiteY3" fmla="*/ 35528 h 36671"/>
                  </a:gdLst>
                  <a:ahLst/>
                  <a:cxnLst>
                    <a:cxn ang="0">
                      <a:pos x="connsiteX0" y="connsiteY0"/>
                    </a:cxn>
                    <a:cxn ang="0">
                      <a:pos x="connsiteX1" y="connsiteY1"/>
                    </a:cxn>
                    <a:cxn ang="0">
                      <a:pos x="connsiteX2" y="connsiteY2"/>
                    </a:cxn>
                    <a:cxn ang="0">
                      <a:pos x="connsiteX3" y="connsiteY3"/>
                    </a:cxn>
                  </a:cxnLst>
                  <a:rect l="l" t="t" r="r" b="b"/>
                  <a:pathLst>
                    <a:path w="2952" h="36671">
                      <a:moveTo>
                        <a:pt x="2953" y="36671"/>
                      </a:moveTo>
                      <a:lnTo>
                        <a:pt x="2953" y="0"/>
                      </a:lnTo>
                      <a:lnTo>
                        <a:pt x="0" y="0"/>
                      </a:lnTo>
                      <a:lnTo>
                        <a:pt x="0" y="35528"/>
                      </a:lnTo>
                      <a:close/>
                    </a:path>
                  </a:pathLst>
                </a:custGeom>
                <a:grpFill/>
                <a:ln w="3175" cap="flat">
                  <a:solidFill>
                    <a:srgbClr val="D6A6DE"/>
                  </a:solidFill>
                  <a:prstDash val="solid"/>
                  <a:miter/>
                </a:ln>
              </p:spPr>
              <p:txBody>
                <a:bodyPr rtlCol="0" anchor="ctr"/>
                <a:lstStyle/>
                <a:p>
                  <a:endParaRPr lang="en-US"/>
                </a:p>
              </p:txBody>
            </p:sp>
            <p:sp>
              <p:nvSpPr>
                <p:cNvPr id="444" name="Hình tự do: Hình 56">
                  <a:extLst>
                    <a:ext uri="{FF2B5EF4-FFF2-40B4-BE49-F238E27FC236}">
                      <a16:creationId xmlns:a16="http://schemas.microsoft.com/office/drawing/2014/main" id="{46BBBB73-5BBD-4BB2-865E-B18222DECC1A}"/>
                    </a:ext>
                  </a:extLst>
                </p:cNvPr>
                <p:cNvSpPr/>
                <p:nvPr/>
              </p:nvSpPr>
              <p:spPr>
                <a:xfrm>
                  <a:off x="6055328" y="1410938"/>
                  <a:ext cx="2952" cy="38100"/>
                </a:xfrm>
                <a:custGeom>
                  <a:avLst/>
                  <a:gdLst>
                    <a:gd name="connsiteX0" fmla="*/ 0 w 2952"/>
                    <a:gd name="connsiteY0" fmla="*/ 34862 h 38100"/>
                    <a:gd name="connsiteX1" fmla="*/ 2953 w 2952"/>
                    <a:gd name="connsiteY1" fmla="*/ 38100 h 38100"/>
                    <a:gd name="connsiteX2" fmla="*/ 2953 w 2952"/>
                    <a:gd name="connsiteY2" fmla="*/ 0 h 38100"/>
                    <a:gd name="connsiteX3" fmla="*/ 0 w 2952"/>
                    <a:gd name="connsiteY3" fmla="*/ 0 h 38100"/>
                  </a:gdLst>
                  <a:ahLst/>
                  <a:cxnLst>
                    <a:cxn ang="0">
                      <a:pos x="connsiteX0" y="connsiteY0"/>
                    </a:cxn>
                    <a:cxn ang="0">
                      <a:pos x="connsiteX1" y="connsiteY1"/>
                    </a:cxn>
                    <a:cxn ang="0">
                      <a:pos x="connsiteX2" y="connsiteY2"/>
                    </a:cxn>
                    <a:cxn ang="0">
                      <a:pos x="connsiteX3" y="connsiteY3"/>
                    </a:cxn>
                  </a:cxnLst>
                  <a:rect l="l" t="t" r="r" b="b"/>
                  <a:pathLst>
                    <a:path w="2952" h="38100">
                      <a:moveTo>
                        <a:pt x="0" y="34862"/>
                      </a:moveTo>
                      <a:cubicBezTo>
                        <a:pt x="905" y="36008"/>
                        <a:pt x="1896" y="37091"/>
                        <a:pt x="2953" y="38100"/>
                      </a:cubicBezTo>
                      <a:lnTo>
                        <a:pt x="2953" y="0"/>
                      </a:lnTo>
                      <a:lnTo>
                        <a:pt x="0" y="0"/>
                      </a:lnTo>
                      <a:close/>
                    </a:path>
                  </a:pathLst>
                </a:custGeom>
                <a:grpFill/>
                <a:ln w="3175" cap="flat">
                  <a:solidFill>
                    <a:srgbClr val="D6A6DE"/>
                  </a:solidFill>
                  <a:prstDash val="solid"/>
                  <a:miter/>
                </a:ln>
              </p:spPr>
              <p:txBody>
                <a:bodyPr rtlCol="0" anchor="ctr"/>
                <a:lstStyle/>
                <a:p>
                  <a:endParaRPr lang="en-US"/>
                </a:p>
              </p:txBody>
            </p:sp>
            <p:sp>
              <p:nvSpPr>
                <p:cNvPr id="445" name="Hình tự do: Hình 57">
                  <a:extLst>
                    <a:ext uri="{FF2B5EF4-FFF2-40B4-BE49-F238E27FC236}">
                      <a16:creationId xmlns:a16="http://schemas.microsoft.com/office/drawing/2014/main" id="{07706A35-3940-4B94-9E86-70BCB723D4B8}"/>
                    </a:ext>
                  </a:extLst>
                </p:cNvPr>
                <p:cNvSpPr/>
                <p:nvPr/>
              </p:nvSpPr>
              <p:spPr>
                <a:xfrm>
                  <a:off x="6049613" y="1398365"/>
                  <a:ext cx="1428" cy="40195"/>
                </a:xfrm>
                <a:custGeom>
                  <a:avLst/>
                  <a:gdLst>
                    <a:gd name="connsiteX0" fmla="*/ 0 w 1428"/>
                    <a:gd name="connsiteY0" fmla="*/ 5143 h 40195"/>
                    <a:gd name="connsiteX1" fmla="*/ 0 w 1428"/>
                    <a:gd name="connsiteY1" fmla="*/ 32575 h 40195"/>
                    <a:gd name="connsiteX2" fmla="*/ 0 w 1428"/>
                    <a:gd name="connsiteY2" fmla="*/ 32575 h 40195"/>
                    <a:gd name="connsiteX3" fmla="*/ 1429 w 1428"/>
                    <a:gd name="connsiteY3" fmla="*/ 40195 h 40195"/>
                    <a:gd name="connsiteX4" fmla="*/ 1429 w 1428"/>
                    <a:gd name="connsiteY4" fmla="*/ 0 h 40195"/>
                    <a:gd name="connsiteX5" fmla="*/ 857 w 1428"/>
                    <a:gd name="connsiteY5" fmla="*/ 0 h 40195"/>
                    <a:gd name="connsiteX6" fmla="*/ 0 w 1428"/>
                    <a:gd name="connsiteY6" fmla="*/ 5143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 h="40195">
                      <a:moveTo>
                        <a:pt x="0" y="5143"/>
                      </a:moveTo>
                      <a:lnTo>
                        <a:pt x="0" y="32575"/>
                      </a:lnTo>
                      <a:lnTo>
                        <a:pt x="0" y="32575"/>
                      </a:lnTo>
                      <a:cubicBezTo>
                        <a:pt x="57" y="35177"/>
                        <a:pt x="543" y="37750"/>
                        <a:pt x="1429" y="40195"/>
                      </a:cubicBezTo>
                      <a:lnTo>
                        <a:pt x="1429" y="0"/>
                      </a:lnTo>
                      <a:lnTo>
                        <a:pt x="857" y="0"/>
                      </a:lnTo>
                      <a:cubicBezTo>
                        <a:pt x="333" y="1667"/>
                        <a:pt x="48" y="3398"/>
                        <a:pt x="0" y="5143"/>
                      </a:cubicBezTo>
                      <a:close/>
                    </a:path>
                  </a:pathLst>
                </a:custGeom>
                <a:grpFill/>
                <a:ln w="3175" cap="flat">
                  <a:solidFill>
                    <a:srgbClr val="D6A6DE"/>
                  </a:solidFill>
                  <a:prstDash val="solid"/>
                  <a:miter/>
                </a:ln>
              </p:spPr>
              <p:txBody>
                <a:bodyPr rtlCol="0" anchor="ctr"/>
                <a:lstStyle/>
                <a:p>
                  <a:endParaRPr lang="en-US"/>
                </a:p>
              </p:txBody>
            </p:sp>
            <p:sp>
              <p:nvSpPr>
                <p:cNvPr id="446" name="Hình tự do: Hình 58">
                  <a:extLst>
                    <a:ext uri="{FF2B5EF4-FFF2-40B4-BE49-F238E27FC236}">
                      <a16:creationId xmlns:a16="http://schemas.microsoft.com/office/drawing/2014/main" id="{35C7B18F-E366-4550-8B83-9B4937B6449D}"/>
                    </a:ext>
                  </a:extLst>
                </p:cNvPr>
                <p:cNvSpPr/>
                <p:nvPr/>
              </p:nvSpPr>
              <p:spPr>
                <a:xfrm>
                  <a:off x="6064472" y="1419225"/>
                  <a:ext cx="3047" cy="36957"/>
                </a:xfrm>
                <a:custGeom>
                  <a:avLst/>
                  <a:gdLst>
                    <a:gd name="connsiteX0" fmla="*/ 0 w 3047"/>
                    <a:gd name="connsiteY0" fmla="*/ 34766 h 36957"/>
                    <a:gd name="connsiteX1" fmla="*/ 3048 w 3047"/>
                    <a:gd name="connsiteY1" fmla="*/ 36957 h 36957"/>
                    <a:gd name="connsiteX2" fmla="*/ 3048 w 3047"/>
                    <a:gd name="connsiteY2" fmla="*/ 0 h 36957"/>
                    <a:gd name="connsiteX3" fmla="*/ 0 w 3047"/>
                    <a:gd name="connsiteY3" fmla="*/ 0 h 36957"/>
                  </a:gdLst>
                  <a:ahLst/>
                  <a:cxnLst>
                    <a:cxn ang="0">
                      <a:pos x="connsiteX0" y="connsiteY0"/>
                    </a:cxn>
                    <a:cxn ang="0">
                      <a:pos x="connsiteX1" y="connsiteY1"/>
                    </a:cxn>
                    <a:cxn ang="0">
                      <a:pos x="connsiteX2" y="connsiteY2"/>
                    </a:cxn>
                    <a:cxn ang="0">
                      <a:pos x="connsiteX3" y="connsiteY3"/>
                    </a:cxn>
                  </a:cxnLst>
                  <a:rect l="l" t="t" r="r" b="b"/>
                  <a:pathLst>
                    <a:path w="3047" h="36957">
                      <a:moveTo>
                        <a:pt x="0" y="34766"/>
                      </a:moveTo>
                      <a:cubicBezTo>
                        <a:pt x="981" y="35550"/>
                        <a:pt x="1991" y="36282"/>
                        <a:pt x="3048" y="36957"/>
                      </a:cubicBezTo>
                      <a:lnTo>
                        <a:pt x="3048" y="0"/>
                      </a:lnTo>
                      <a:lnTo>
                        <a:pt x="0" y="0"/>
                      </a:lnTo>
                      <a:close/>
                    </a:path>
                  </a:pathLst>
                </a:custGeom>
                <a:grpFill/>
                <a:ln w="3175" cap="flat">
                  <a:solidFill>
                    <a:srgbClr val="D6A6DE"/>
                  </a:solidFill>
                  <a:prstDash val="solid"/>
                  <a:miter/>
                </a:ln>
              </p:spPr>
              <p:txBody>
                <a:bodyPr rtlCol="0" anchor="ctr"/>
                <a:lstStyle/>
                <a:p>
                  <a:endParaRPr lang="en-US"/>
                </a:p>
              </p:txBody>
            </p:sp>
            <p:sp>
              <p:nvSpPr>
                <p:cNvPr id="447" name="Hình tự do: Hình 59">
                  <a:extLst>
                    <a:ext uri="{FF2B5EF4-FFF2-40B4-BE49-F238E27FC236}">
                      <a16:creationId xmlns:a16="http://schemas.microsoft.com/office/drawing/2014/main" id="{60F891CB-13E6-462B-9CF7-924E8C570085}"/>
                    </a:ext>
                  </a:extLst>
                </p:cNvPr>
                <p:cNvSpPr/>
                <p:nvPr/>
              </p:nvSpPr>
              <p:spPr>
                <a:xfrm>
                  <a:off x="6102572" y="1430273"/>
                  <a:ext cx="2952" cy="36004"/>
                </a:xfrm>
                <a:custGeom>
                  <a:avLst/>
                  <a:gdLst>
                    <a:gd name="connsiteX0" fmla="*/ 2953 w 2952"/>
                    <a:gd name="connsiteY0" fmla="*/ 0 h 36004"/>
                    <a:gd name="connsiteX1" fmla="*/ 0 w 2952"/>
                    <a:gd name="connsiteY1" fmla="*/ 0 h 36004"/>
                    <a:gd name="connsiteX2" fmla="*/ 0 w 2952"/>
                    <a:gd name="connsiteY2" fmla="*/ 36004 h 36004"/>
                    <a:gd name="connsiteX3" fmla="*/ 2953 w 2952"/>
                    <a:gd name="connsiteY3" fmla="*/ 36004 h 36004"/>
                  </a:gdLst>
                  <a:ahLst/>
                  <a:cxnLst>
                    <a:cxn ang="0">
                      <a:pos x="connsiteX0" y="connsiteY0"/>
                    </a:cxn>
                    <a:cxn ang="0">
                      <a:pos x="connsiteX1" y="connsiteY1"/>
                    </a:cxn>
                    <a:cxn ang="0">
                      <a:pos x="connsiteX2" y="connsiteY2"/>
                    </a:cxn>
                    <a:cxn ang="0">
                      <a:pos x="connsiteX3" y="connsiteY3"/>
                    </a:cxn>
                  </a:cxnLst>
                  <a:rect l="l" t="t" r="r" b="b"/>
                  <a:pathLst>
                    <a:path w="2952" h="36004">
                      <a:moveTo>
                        <a:pt x="2953" y="0"/>
                      </a:moveTo>
                      <a:lnTo>
                        <a:pt x="0" y="0"/>
                      </a:lnTo>
                      <a:lnTo>
                        <a:pt x="0" y="36004"/>
                      </a:lnTo>
                      <a:lnTo>
                        <a:pt x="2953" y="36004"/>
                      </a:lnTo>
                      <a:close/>
                    </a:path>
                  </a:pathLst>
                </a:custGeom>
                <a:grpFill/>
                <a:ln w="3175" cap="flat">
                  <a:solidFill>
                    <a:srgbClr val="D6A6DE"/>
                  </a:solidFill>
                  <a:prstDash val="solid"/>
                  <a:miter/>
                </a:ln>
              </p:spPr>
              <p:txBody>
                <a:bodyPr rtlCol="0" anchor="ctr"/>
                <a:lstStyle/>
                <a:p>
                  <a:endParaRPr lang="en-US"/>
                </a:p>
              </p:txBody>
            </p:sp>
            <p:sp>
              <p:nvSpPr>
                <p:cNvPr id="448" name="Hình tự do: Hình 60">
                  <a:extLst>
                    <a:ext uri="{FF2B5EF4-FFF2-40B4-BE49-F238E27FC236}">
                      <a16:creationId xmlns:a16="http://schemas.microsoft.com/office/drawing/2014/main" id="{309F2EA0-2D49-4827-AD9B-A70C2767FC6B}"/>
                    </a:ext>
                  </a:extLst>
                </p:cNvPr>
                <p:cNvSpPr/>
                <p:nvPr/>
              </p:nvSpPr>
              <p:spPr>
                <a:xfrm>
                  <a:off x="6088856" y="1428750"/>
                  <a:ext cx="2952" cy="36290"/>
                </a:xfrm>
                <a:custGeom>
                  <a:avLst/>
                  <a:gdLst>
                    <a:gd name="connsiteX0" fmla="*/ 2953 w 2952"/>
                    <a:gd name="connsiteY0" fmla="*/ 0 h 36290"/>
                    <a:gd name="connsiteX1" fmla="*/ 0 w 2952"/>
                    <a:gd name="connsiteY1" fmla="*/ 0 h 36290"/>
                    <a:gd name="connsiteX2" fmla="*/ 0 w 2952"/>
                    <a:gd name="connsiteY2" fmla="*/ 35814 h 36290"/>
                    <a:gd name="connsiteX3" fmla="*/ 2953 w 2952"/>
                    <a:gd name="connsiteY3" fmla="*/ 36290 h 36290"/>
                  </a:gdLst>
                  <a:ahLst/>
                  <a:cxnLst>
                    <a:cxn ang="0">
                      <a:pos x="connsiteX0" y="connsiteY0"/>
                    </a:cxn>
                    <a:cxn ang="0">
                      <a:pos x="connsiteX1" y="connsiteY1"/>
                    </a:cxn>
                    <a:cxn ang="0">
                      <a:pos x="connsiteX2" y="connsiteY2"/>
                    </a:cxn>
                    <a:cxn ang="0">
                      <a:pos x="connsiteX3" y="connsiteY3"/>
                    </a:cxn>
                  </a:cxnLst>
                  <a:rect l="l" t="t" r="r" b="b"/>
                  <a:pathLst>
                    <a:path w="2952" h="36290">
                      <a:moveTo>
                        <a:pt x="2953" y="0"/>
                      </a:moveTo>
                      <a:lnTo>
                        <a:pt x="0" y="0"/>
                      </a:lnTo>
                      <a:lnTo>
                        <a:pt x="0" y="35814"/>
                      </a:lnTo>
                      <a:lnTo>
                        <a:pt x="2953" y="36290"/>
                      </a:lnTo>
                      <a:close/>
                    </a:path>
                  </a:pathLst>
                </a:custGeom>
                <a:grpFill/>
                <a:ln w="3175" cap="flat">
                  <a:solidFill>
                    <a:srgbClr val="D6A6DE"/>
                  </a:solidFill>
                  <a:prstDash val="solid"/>
                  <a:miter/>
                </a:ln>
              </p:spPr>
              <p:txBody>
                <a:bodyPr rtlCol="0" anchor="ctr"/>
                <a:lstStyle/>
                <a:p>
                  <a:endParaRPr lang="en-US"/>
                </a:p>
              </p:txBody>
            </p:sp>
          </p:grpSp>
          <p:sp>
            <p:nvSpPr>
              <p:cNvPr id="393" name="Hình tự do: Hình 61">
                <a:extLst>
                  <a:ext uri="{FF2B5EF4-FFF2-40B4-BE49-F238E27FC236}">
                    <a16:creationId xmlns:a16="http://schemas.microsoft.com/office/drawing/2014/main" id="{CA52C1D5-83B5-4E69-953E-71CFBB22831F}"/>
                  </a:ext>
                </a:extLst>
              </p:cNvPr>
              <p:cNvSpPr/>
              <p:nvPr/>
            </p:nvSpPr>
            <p:spPr>
              <a:xfrm>
                <a:off x="6049613" y="1390364"/>
                <a:ext cx="76866" cy="76631"/>
              </a:xfrm>
              <a:custGeom>
                <a:avLst/>
                <a:gdLst>
                  <a:gd name="connsiteX0" fmla="*/ 76867 w 76866"/>
                  <a:gd name="connsiteY0" fmla="*/ 75343 h 76631"/>
                  <a:gd name="connsiteX1" fmla="*/ 25051 w 76866"/>
                  <a:gd name="connsiteY1" fmla="*/ 57436 h 76631"/>
                  <a:gd name="connsiteX2" fmla="*/ 20669 w 76866"/>
                  <a:gd name="connsiteY2" fmla="*/ 28861 h 76631"/>
                  <a:gd name="connsiteX3" fmla="*/ 17812 w 76866"/>
                  <a:gd name="connsiteY3" fmla="*/ 3048 h 76631"/>
                  <a:gd name="connsiteX4" fmla="*/ 4477 w 76866"/>
                  <a:gd name="connsiteY4" fmla="*/ 0 h 76631"/>
                  <a:gd name="connsiteX5" fmla="*/ 0 w 76866"/>
                  <a:gd name="connsiteY5" fmla="*/ 13525 h 76631"/>
                  <a:gd name="connsiteX6" fmla="*/ 0 w 76866"/>
                  <a:gd name="connsiteY6" fmla="*/ 13525 h 76631"/>
                  <a:gd name="connsiteX7" fmla="*/ 0 w 76866"/>
                  <a:gd name="connsiteY7" fmla="*/ 40957 h 76631"/>
                  <a:gd name="connsiteX8" fmla="*/ 0 w 76866"/>
                  <a:gd name="connsiteY8" fmla="*/ 40957 h 76631"/>
                  <a:gd name="connsiteX9" fmla="*/ 18097 w 76866"/>
                  <a:gd name="connsiteY9" fmla="*/ 66294 h 76631"/>
                  <a:gd name="connsiteX10" fmla="*/ 76867 w 76866"/>
                  <a:gd name="connsiteY10" fmla="*/ 75343 h 7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66" h="76631">
                    <a:moveTo>
                      <a:pt x="76867" y="75343"/>
                    </a:moveTo>
                    <a:cubicBezTo>
                      <a:pt x="46196" y="75343"/>
                      <a:pt x="29908" y="65818"/>
                      <a:pt x="25051" y="57436"/>
                    </a:cubicBezTo>
                    <a:cubicBezTo>
                      <a:pt x="21441" y="48366"/>
                      <a:pt x="19945" y="38594"/>
                      <a:pt x="20669" y="28861"/>
                    </a:cubicBezTo>
                    <a:cubicBezTo>
                      <a:pt x="20669" y="28861"/>
                      <a:pt x="17145" y="3048"/>
                      <a:pt x="17812" y="3048"/>
                    </a:cubicBezTo>
                    <a:cubicBezTo>
                      <a:pt x="18479" y="3048"/>
                      <a:pt x="10477" y="1238"/>
                      <a:pt x="4477" y="0"/>
                    </a:cubicBezTo>
                    <a:cubicBezTo>
                      <a:pt x="1638" y="3943"/>
                      <a:pt x="67" y="8665"/>
                      <a:pt x="0" y="13525"/>
                    </a:cubicBezTo>
                    <a:lnTo>
                      <a:pt x="0" y="13525"/>
                    </a:lnTo>
                    <a:lnTo>
                      <a:pt x="0" y="40957"/>
                    </a:lnTo>
                    <a:lnTo>
                      <a:pt x="0" y="40957"/>
                    </a:lnTo>
                    <a:cubicBezTo>
                      <a:pt x="981" y="52065"/>
                      <a:pt x="7906" y="61766"/>
                      <a:pt x="18097" y="66294"/>
                    </a:cubicBezTo>
                    <a:cubicBezTo>
                      <a:pt x="36224" y="75505"/>
                      <a:pt x="56817" y="78676"/>
                      <a:pt x="76867" y="75343"/>
                    </a:cubicBezTo>
                    <a:close/>
                  </a:path>
                </a:pathLst>
              </a:custGeom>
              <a:grpFill/>
              <a:ln w="3175" cap="flat">
                <a:solidFill>
                  <a:srgbClr val="D6A6DE"/>
                </a:solidFill>
                <a:prstDash val="solid"/>
                <a:miter/>
              </a:ln>
            </p:spPr>
            <p:txBody>
              <a:bodyPr rtlCol="0" anchor="ctr"/>
              <a:lstStyle/>
              <a:p>
                <a:endParaRPr lang="en-US"/>
              </a:p>
            </p:txBody>
          </p:sp>
          <p:sp>
            <p:nvSpPr>
              <p:cNvPr id="394" name="Hình tự do: Hình 62">
                <a:extLst>
                  <a:ext uri="{FF2B5EF4-FFF2-40B4-BE49-F238E27FC236}">
                    <a16:creationId xmlns:a16="http://schemas.microsoft.com/office/drawing/2014/main" id="{64FEBC03-B74D-4841-A1F1-B818E5918A9B}"/>
                  </a:ext>
                </a:extLst>
              </p:cNvPr>
              <p:cNvSpPr/>
              <p:nvPr/>
            </p:nvSpPr>
            <p:spPr>
              <a:xfrm>
                <a:off x="6049494" y="1367576"/>
                <a:ext cx="123896" cy="71674"/>
              </a:xfrm>
              <a:custGeom>
                <a:avLst/>
                <a:gdLst>
                  <a:gd name="connsiteX0" fmla="*/ 17931 w 123896"/>
                  <a:gd name="connsiteY0" fmla="*/ 61174 h 71674"/>
                  <a:gd name="connsiteX1" fmla="*/ 105751 w 123896"/>
                  <a:gd name="connsiteY1" fmla="*/ 61174 h 71674"/>
                  <a:gd name="connsiteX2" fmla="*/ 105751 w 123896"/>
                  <a:gd name="connsiteY2" fmla="*/ 10501 h 71674"/>
                  <a:gd name="connsiteX3" fmla="*/ 17931 w 123896"/>
                  <a:gd name="connsiteY3" fmla="*/ 10501 h 71674"/>
                  <a:gd name="connsiteX4" fmla="*/ 17931 w 123896"/>
                  <a:gd name="connsiteY4" fmla="*/ 61174 h 7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96" h="71674">
                    <a:moveTo>
                      <a:pt x="17931" y="61174"/>
                    </a:moveTo>
                    <a:cubicBezTo>
                      <a:pt x="45534" y="75174"/>
                      <a:pt x="78148" y="75174"/>
                      <a:pt x="105751" y="61174"/>
                    </a:cubicBezTo>
                    <a:cubicBezTo>
                      <a:pt x="129945" y="47172"/>
                      <a:pt x="129945" y="24502"/>
                      <a:pt x="105751" y="10501"/>
                    </a:cubicBezTo>
                    <a:cubicBezTo>
                      <a:pt x="78148" y="-3500"/>
                      <a:pt x="45534" y="-3500"/>
                      <a:pt x="17931" y="10501"/>
                    </a:cubicBezTo>
                    <a:cubicBezTo>
                      <a:pt x="-5977" y="24598"/>
                      <a:pt x="-5977" y="47267"/>
                      <a:pt x="17931" y="61174"/>
                    </a:cubicBezTo>
                    <a:close/>
                  </a:path>
                </a:pathLst>
              </a:custGeom>
              <a:grpFill/>
              <a:ln w="3175" cap="flat">
                <a:solidFill>
                  <a:srgbClr val="D6A6DE"/>
                </a:solidFill>
                <a:prstDash val="solid"/>
                <a:miter/>
              </a:ln>
            </p:spPr>
            <p:txBody>
              <a:bodyPr rtlCol="0" anchor="ctr"/>
              <a:lstStyle/>
              <a:p>
                <a:endParaRPr lang="en-US"/>
              </a:p>
            </p:txBody>
          </p:sp>
          <p:sp>
            <p:nvSpPr>
              <p:cNvPr id="395" name="Hình tự do: Hình 63">
                <a:extLst>
                  <a:ext uri="{FF2B5EF4-FFF2-40B4-BE49-F238E27FC236}">
                    <a16:creationId xmlns:a16="http://schemas.microsoft.com/office/drawing/2014/main" id="{3A40A482-6F35-4D5B-8915-5A4086BF6759}"/>
                  </a:ext>
                </a:extLst>
              </p:cNvPr>
              <p:cNvSpPr/>
              <p:nvPr/>
            </p:nvSpPr>
            <p:spPr>
              <a:xfrm>
                <a:off x="6074626" y="1367691"/>
                <a:ext cx="99042" cy="64460"/>
              </a:xfrm>
              <a:custGeom>
                <a:avLst/>
                <a:gdLst>
                  <a:gd name="connsiteX0" fmla="*/ 84238 w 99042"/>
                  <a:gd name="connsiteY0" fmla="*/ 58963 h 64460"/>
                  <a:gd name="connsiteX1" fmla="*/ 80904 w 99042"/>
                  <a:gd name="connsiteY1" fmla="*/ 10481 h 64460"/>
                  <a:gd name="connsiteX2" fmla="*/ 38232 w 99042"/>
                  <a:gd name="connsiteY2" fmla="*/ 3 h 64460"/>
                  <a:gd name="connsiteX3" fmla="*/ 15563 w 99042"/>
                  <a:gd name="connsiteY3" fmla="*/ 7719 h 64460"/>
                  <a:gd name="connsiteX4" fmla="*/ 2199 w 99042"/>
                  <a:gd name="connsiteY4" fmla="*/ 41978 h 64460"/>
                  <a:gd name="connsiteX5" fmla="*/ 15563 w 99042"/>
                  <a:gd name="connsiteY5" fmla="*/ 55344 h 64460"/>
                  <a:gd name="connsiteX6" fmla="*/ 84238 w 99042"/>
                  <a:gd name="connsiteY6" fmla="*/ 58963 h 6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42" h="64460">
                    <a:moveTo>
                      <a:pt x="84238" y="58963"/>
                    </a:moveTo>
                    <a:cubicBezTo>
                      <a:pt x="105003" y="44961"/>
                      <a:pt x="103955" y="23721"/>
                      <a:pt x="80904" y="10481"/>
                    </a:cubicBezTo>
                    <a:cubicBezTo>
                      <a:pt x="67779" y="3475"/>
                      <a:pt x="53110" y="-127"/>
                      <a:pt x="38232" y="3"/>
                    </a:cubicBezTo>
                    <a:cubicBezTo>
                      <a:pt x="30288" y="1270"/>
                      <a:pt x="22630" y="3879"/>
                      <a:pt x="15563" y="7719"/>
                    </a:cubicBezTo>
                    <a:cubicBezTo>
                      <a:pt x="2409" y="13488"/>
                      <a:pt x="-3573" y="28827"/>
                      <a:pt x="2199" y="41978"/>
                    </a:cubicBezTo>
                    <a:cubicBezTo>
                      <a:pt x="4819" y="47952"/>
                      <a:pt x="9591" y="52722"/>
                      <a:pt x="15563" y="55344"/>
                    </a:cubicBezTo>
                    <a:cubicBezTo>
                      <a:pt x="36946" y="66082"/>
                      <a:pt x="61845" y="67394"/>
                      <a:pt x="84238" y="58963"/>
                    </a:cubicBezTo>
                    <a:close/>
                  </a:path>
                </a:pathLst>
              </a:custGeom>
              <a:grpFill/>
              <a:ln w="3175" cap="flat">
                <a:solidFill>
                  <a:srgbClr val="D6A6DE"/>
                </a:solidFill>
                <a:prstDash val="solid"/>
                <a:miter/>
              </a:ln>
            </p:spPr>
            <p:txBody>
              <a:bodyPr rtlCol="0" anchor="ctr"/>
              <a:lstStyle/>
              <a:p>
                <a:endParaRPr lang="en-US"/>
              </a:p>
            </p:txBody>
          </p:sp>
          <p:sp>
            <p:nvSpPr>
              <p:cNvPr id="396" name="Hình tự do: Hình 64">
                <a:extLst>
                  <a:ext uri="{FF2B5EF4-FFF2-40B4-BE49-F238E27FC236}">
                    <a16:creationId xmlns:a16="http://schemas.microsoft.com/office/drawing/2014/main" id="{F1F3657C-E23C-47C9-8F4D-5E46663B84F5}"/>
                  </a:ext>
                </a:extLst>
              </p:cNvPr>
              <p:cNvSpPr/>
              <p:nvPr/>
            </p:nvSpPr>
            <p:spPr>
              <a:xfrm>
                <a:off x="6057899" y="1504860"/>
                <a:ext cx="107632" cy="53951"/>
              </a:xfrm>
              <a:custGeom>
                <a:avLst/>
                <a:gdLst>
                  <a:gd name="connsiteX0" fmla="*/ 15716 w 107632"/>
                  <a:gd name="connsiteY0" fmla="*/ 46000 h 53951"/>
                  <a:gd name="connsiteX1" fmla="*/ 91916 w 107632"/>
                  <a:gd name="connsiteY1" fmla="*/ 46000 h 53951"/>
                  <a:gd name="connsiteX2" fmla="*/ 91916 w 107632"/>
                  <a:gd name="connsiteY2" fmla="*/ 7900 h 53951"/>
                  <a:gd name="connsiteX3" fmla="*/ 15716 w 107632"/>
                  <a:gd name="connsiteY3" fmla="*/ 7900 h 53951"/>
                  <a:gd name="connsiteX4" fmla="*/ 15716 w 107632"/>
                  <a:gd name="connsiteY4" fmla="*/ 46000 h 53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32" h="53951">
                    <a:moveTo>
                      <a:pt x="15716" y="46000"/>
                    </a:moveTo>
                    <a:cubicBezTo>
                      <a:pt x="40015" y="56603"/>
                      <a:pt x="67618" y="56603"/>
                      <a:pt x="91916" y="46000"/>
                    </a:cubicBezTo>
                    <a:cubicBezTo>
                      <a:pt x="112871" y="35523"/>
                      <a:pt x="112871" y="18378"/>
                      <a:pt x="91916" y="7900"/>
                    </a:cubicBezTo>
                    <a:cubicBezTo>
                      <a:pt x="67609" y="-2633"/>
                      <a:pt x="40024" y="-2633"/>
                      <a:pt x="15716" y="7900"/>
                    </a:cubicBezTo>
                    <a:cubicBezTo>
                      <a:pt x="-5239" y="18378"/>
                      <a:pt x="-5239" y="35523"/>
                      <a:pt x="15716" y="46000"/>
                    </a:cubicBezTo>
                    <a:close/>
                  </a:path>
                </a:pathLst>
              </a:custGeom>
              <a:grpFill/>
              <a:ln w="3175" cap="flat">
                <a:solidFill>
                  <a:srgbClr val="D6A6DE"/>
                </a:solidFill>
                <a:prstDash val="solid"/>
                <a:miter/>
              </a:ln>
            </p:spPr>
            <p:txBody>
              <a:bodyPr rtlCol="0" anchor="ctr"/>
              <a:lstStyle/>
              <a:p>
                <a:endParaRPr lang="en-US"/>
              </a:p>
            </p:txBody>
          </p:sp>
          <p:sp>
            <p:nvSpPr>
              <p:cNvPr id="397" name="Hình tự do: Hình 65">
                <a:extLst>
                  <a:ext uri="{FF2B5EF4-FFF2-40B4-BE49-F238E27FC236}">
                    <a16:creationId xmlns:a16="http://schemas.microsoft.com/office/drawing/2014/main" id="{465E7A31-365B-4EA0-8E34-6777292155DA}"/>
                  </a:ext>
                </a:extLst>
              </p:cNvPr>
              <p:cNvSpPr/>
              <p:nvPr/>
            </p:nvSpPr>
            <p:spPr>
              <a:xfrm>
                <a:off x="6053137" y="1455991"/>
                <a:ext cx="58483" cy="77563"/>
              </a:xfrm>
              <a:custGeom>
                <a:avLst/>
                <a:gdLst>
                  <a:gd name="connsiteX0" fmla="*/ 0 w 58483"/>
                  <a:gd name="connsiteY0" fmla="*/ 0 h 77563"/>
                  <a:gd name="connsiteX1" fmla="*/ 17145 w 58483"/>
                  <a:gd name="connsiteY1" fmla="*/ 23813 h 77563"/>
                  <a:gd name="connsiteX2" fmla="*/ 58483 w 58483"/>
                  <a:gd name="connsiteY2" fmla="*/ 33338 h 77563"/>
                  <a:gd name="connsiteX3" fmla="*/ 58483 w 58483"/>
                  <a:gd name="connsiteY3" fmla="*/ 77533 h 77563"/>
                  <a:gd name="connsiteX4" fmla="*/ 17145 w 58483"/>
                  <a:gd name="connsiteY4" fmla="*/ 68008 h 77563"/>
                  <a:gd name="connsiteX5" fmla="*/ 0 w 58483"/>
                  <a:gd name="connsiteY5" fmla="*/ 44101 h 7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83" h="77563">
                    <a:moveTo>
                      <a:pt x="0" y="0"/>
                    </a:moveTo>
                    <a:cubicBezTo>
                      <a:pt x="895" y="10490"/>
                      <a:pt x="7477" y="19640"/>
                      <a:pt x="17145" y="23813"/>
                    </a:cubicBezTo>
                    <a:cubicBezTo>
                      <a:pt x="29880" y="30484"/>
                      <a:pt x="44110" y="33764"/>
                      <a:pt x="58483" y="33338"/>
                    </a:cubicBezTo>
                    <a:lnTo>
                      <a:pt x="58483" y="77533"/>
                    </a:lnTo>
                    <a:cubicBezTo>
                      <a:pt x="44120" y="77914"/>
                      <a:pt x="29899" y="74636"/>
                      <a:pt x="17145" y="68008"/>
                    </a:cubicBezTo>
                    <a:cubicBezTo>
                      <a:pt x="7449" y="63819"/>
                      <a:pt x="857" y="54626"/>
                      <a:pt x="0" y="44101"/>
                    </a:cubicBezTo>
                    <a:close/>
                  </a:path>
                </a:pathLst>
              </a:custGeom>
              <a:grpFill/>
              <a:ln w="3175" cap="flat">
                <a:solidFill>
                  <a:srgbClr val="D6A6DE"/>
                </a:solidFill>
                <a:prstDash val="solid"/>
                <a:miter/>
              </a:ln>
            </p:spPr>
            <p:txBody>
              <a:bodyPr rtlCol="0" anchor="ctr"/>
              <a:lstStyle/>
              <a:p>
                <a:endParaRPr lang="en-US"/>
              </a:p>
            </p:txBody>
          </p:sp>
          <p:sp>
            <p:nvSpPr>
              <p:cNvPr id="398" name="Hình tự do: Hình 66">
                <a:extLst>
                  <a:ext uri="{FF2B5EF4-FFF2-40B4-BE49-F238E27FC236}">
                    <a16:creationId xmlns:a16="http://schemas.microsoft.com/office/drawing/2014/main" id="{00FB79C7-ADCD-4E34-A9F5-7877BD53A89A}"/>
                  </a:ext>
                </a:extLst>
              </p:cNvPr>
              <p:cNvSpPr/>
              <p:nvPr/>
            </p:nvSpPr>
            <p:spPr>
              <a:xfrm>
                <a:off x="6054280" y="1385220"/>
                <a:ext cx="119470" cy="66675"/>
              </a:xfrm>
              <a:custGeom>
                <a:avLst/>
                <a:gdLst>
                  <a:gd name="connsiteX0" fmla="*/ 0 w 119470"/>
                  <a:gd name="connsiteY0" fmla="*/ 32004 h 66675"/>
                  <a:gd name="connsiteX1" fmla="*/ 59246 w 119470"/>
                  <a:gd name="connsiteY1" fmla="*/ 51054 h 66675"/>
                  <a:gd name="connsiteX2" fmla="*/ 115824 w 119470"/>
                  <a:gd name="connsiteY2" fmla="*/ 22479 h 66675"/>
                  <a:gd name="connsiteX3" fmla="*/ 110585 w 119470"/>
                  <a:gd name="connsiteY3" fmla="*/ 0 h 66675"/>
                  <a:gd name="connsiteX4" fmla="*/ 119444 w 119470"/>
                  <a:gd name="connsiteY4" fmla="*/ 18478 h 66675"/>
                  <a:gd name="connsiteX5" fmla="*/ 119444 w 119470"/>
                  <a:gd name="connsiteY5" fmla="*/ 45910 h 66675"/>
                  <a:gd name="connsiteX6" fmla="*/ 108013 w 119470"/>
                  <a:gd name="connsiteY6" fmla="*/ 66675 h 66675"/>
                  <a:gd name="connsiteX7" fmla="*/ 115443 w 119470"/>
                  <a:gd name="connsiteY7" fmla="*/ 50197 h 66675"/>
                  <a:gd name="connsiteX8" fmla="*/ 115443 w 119470"/>
                  <a:gd name="connsiteY8" fmla="*/ 31147 h 66675"/>
                  <a:gd name="connsiteX9" fmla="*/ 59246 w 119470"/>
                  <a:gd name="connsiteY9" fmla="*/ 54293 h 66675"/>
                  <a:gd name="connsiteX10" fmla="*/ 0 w 119470"/>
                  <a:gd name="connsiteY10" fmla="*/ 320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470" h="66675">
                    <a:moveTo>
                      <a:pt x="0" y="32004"/>
                    </a:moveTo>
                    <a:cubicBezTo>
                      <a:pt x="16535" y="45783"/>
                      <a:pt x="37776" y="52612"/>
                      <a:pt x="59246" y="51054"/>
                    </a:cubicBezTo>
                    <a:cubicBezTo>
                      <a:pt x="98203" y="50006"/>
                      <a:pt x="113824" y="28766"/>
                      <a:pt x="115824" y="22479"/>
                    </a:cubicBezTo>
                    <a:cubicBezTo>
                      <a:pt x="117977" y="14582"/>
                      <a:pt x="116005" y="6131"/>
                      <a:pt x="110585" y="0"/>
                    </a:cubicBezTo>
                    <a:cubicBezTo>
                      <a:pt x="115919" y="4708"/>
                      <a:pt x="119110" y="11375"/>
                      <a:pt x="119444" y="18478"/>
                    </a:cubicBezTo>
                    <a:lnTo>
                      <a:pt x="119444" y="45910"/>
                    </a:lnTo>
                    <a:cubicBezTo>
                      <a:pt x="119444" y="48292"/>
                      <a:pt x="120587" y="56293"/>
                      <a:pt x="108013" y="66675"/>
                    </a:cubicBezTo>
                    <a:cubicBezTo>
                      <a:pt x="112100" y="62063"/>
                      <a:pt x="114691" y="56316"/>
                      <a:pt x="115443" y="50197"/>
                    </a:cubicBezTo>
                    <a:lnTo>
                      <a:pt x="115443" y="31147"/>
                    </a:lnTo>
                    <a:cubicBezTo>
                      <a:pt x="115443" y="31147"/>
                      <a:pt x="101632" y="54293"/>
                      <a:pt x="59246" y="54293"/>
                    </a:cubicBezTo>
                    <a:cubicBezTo>
                      <a:pt x="16859" y="54293"/>
                      <a:pt x="2191" y="35433"/>
                      <a:pt x="0" y="32004"/>
                    </a:cubicBezTo>
                    <a:close/>
                  </a:path>
                </a:pathLst>
              </a:custGeom>
              <a:grpFill/>
              <a:ln w="3175" cap="flat">
                <a:solidFill>
                  <a:srgbClr val="D6A6DE"/>
                </a:solidFill>
                <a:prstDash val="solid"/>
                <a:miter/>
              </a:ln>
            </p:spPr>
            <p:txBody>
              <a:bodyPr rtlCol="0" anchor="ctr"/>
              <a:lstStyle/>
              <a:p>
                <a:endParaRPr lang="en-US"/>
              </a:p>
            </p:txBody>
          </p:sp>
          <p:sp>
            <p:nvSpPr>
              <p:cNvPr id="399" name="Hình tự do: Hình 67">
                <a:extLst>
                  <a:ext uri="{FF2B5EF4-FFF2-40B4-BE49-F238E27FC236}">
                    <a16:creationId xmlns:a16="http://schemas.microsoft.com/office/drawing/2014/main" id="{D7C555E7-F484-421C-B22C-ACC1BF3A8EC2}"/>
                  </a:ext>
                </a:extLst>
              </p:cNvPr>
              <p:cNvSpPr/>
              <p:nvPr/>
            </p:nvSpPr>
            <p:spPr>
              <a:xfrm>
                <a:off x="5927740" y="1557504"/>
                <a:ext cx="124110" cy="71674"/>
              </a:xfrm>
              <a:custGeom>
                <a:avLst/>
                <a:gdLst>
                  <a:gd name="connsiteX0" fmla="*/ 18145 w 124110"/>
                  <a:gd name="connsiteY0" fmla="*/ 61174 h 71674"/>
                  <a:gd name="connsiteX1" fmla="*/ 105966 w 124110"/>
                  <a:gd name="connsiteY1" fmla="*/ 61174 h 71674"/>
                  <a:gd name="connsiteX2" fmla="*/ 105966 w 124110"/>
                  <a:gd name="connsiteY2" fmla="*/ 10501 h 71674"/>
                  <a:gd name="connsiteX3" fmla="*/ 18145 w 124110"/>
                  <a:gd name="connsiteY3" fmla="*/ 10501 h 71674"/>
                  <a:gd name="connsiteX4" fmla="*/ 18145 w 124110"/>
                  <a:gd name="connsiteY4" fmla="*/ 61174 h 71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10" h="71674">
                    <a:moveTo>
                      <a:pt x="18145" y="61174"/>
                    </a:moveTo>
                    <a:cubicBezTo>
                      <a:pt x="45749" y="75174"/>
                      <a:pt x="78362" y="75174"/>
                      <a:pt x="105966" y="61174"/>
                    </a:cubicBezTo>
                    <a:cubicBezTo>
                      <a:pt x="130159" y="47172"/>
                      <a:pt x="130159" y="24502"/>
                      <a:pt x="105966" y="10501"/>
                    </a:cubicBezTo>
                    <a:cubicBezTo>
                      <a:pt x="78362" y="-3500"/>
                      <a:pt x="45749" y="-3500"/>
                      <a:pt x="18145" y="10501"/>
                    </a:cubicBezTo>
                    <a:cubicBezTo>
                      <a:pt x="-6048" y="24502"/>
                      <a:pt x="-6048" y="47172"/>
                      <a:pt x="18145" y="61174"/>
                    </a:cubicBezTo>
                    <a:close/>
                  </a:path>
                </a:pathLst>
              </a:custGeom>
              <a:grpFill/>
              <a:ln w="3175" cap="flat">
                <a:solidFill>
                  <a:srgbClr val="D6A6DE"/>
                </a:solidFill>
                <a:prstDash val="solid"/>
                <a:miter/>
              </a:ln>
            </p:spPr>
            <p:txBody>
              <a:bodyPr rtlCol="0" anchor="ctr"/>
              <a:lstStyle/>
              <a:p>
                <a:endParaRPr lang="en-US"/>
              </a:p>
            </p:txBody>
          </p:sp>
          <p:sp>
            <p:nvSpPr>
              <p:cNvPr id="400" name="Hình tự do: Hình 68">
                <a:extLst>
                  <a:ext uri="{FF2B5EF4-FFF2-40B4-BE49-F238E27FC236}">
                    <a16:creationId xmlns:a16="http://schemas.microsoft.com/office/drawing/2014/main" id="{4EDF799F-A2A5-41DF-B4A2-1641A642CD9D}"/>
                  </a:ext>
                </a:extLst>
              </p:cNvPr>
              <p:cNvSpPr/>
              <p:nvPr/>
            </p:nvSpPr>
            <p:spPr>
              <a:xfrm>
                <a:off x="5934646" y="1456353"/>
                <a:ext cx="117062" cy="167010"/>
              </a:xfrm>
              <a:custGeom>
                <a:avLst/>
                <a:gdLst>
                  <a:gd name="connsiteX0" fmla="*/ 117062 w 117062"/>
                  <a:gd name="connsiteY0" fmla="*/ 33737 h 167010"/>
                  <a:gd name="connsiteX1" fmla="*/ 99917 w 117062"/>
                  <a:gd name="connsiteY1" fmla="*/ 9925 h 167010"/>
                  <a:gd name="connsiteX2" fmla="*/ 17145 w 117062"/>
                  <a:gd name="connsiteY2" fmla="*/ 9925 h 167010"/>
                  <a:gd name="connsiteX3" fmla="*/ 0 w 117062"/>
                  <a:gd name="connsiteY3" fmla="*/ 33737 h 167010"/>
                  <a:gd name="connsiteX4" fmla="*/ 0 w 117062"/>
                  <a:gd name="connsiteY4" fmla="*/ 33737 h 167010"/>
                  <a:gd name="connsiteX5" fmla="*/ 0 w 117062"/>
                  <a:gd name="connsiteY5" fmla="*/ 133274 h 167010"/>
                  <a:gd name="connsiteX6" fmla="*/ 0 w 117062"/>
                  <a:gd name="connsiteY6" fmla="*/ 133274 h 167010"/>
                  <a:gd name="connsiteX7" fmla="*/ 17145 w 117062"/>
                  <a:gd name="connsiteY7" fmla="*/ 157086 h 167010"/>
                  <a:gd name="connsiteX8" fmla="*/ 99917 w 117062"/>
                  <a:gd name="connsiteY8" fmla="*/ 157086 h 167010"/>
                  <a:gd name="connsiteX9" fmla="*/ 117062 w 117062"/>
                  <a:gd name="connsiteY9" fmla="*/ 133274 h 167010"/>
                  <a:gd name="connsiteX10" fmla="*/ 117062 w 117062"/>
                  <a:gd name="connsiteY10" fmla="*/ 133274 h 16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62" h="167010">
                    <a:moveTo>
                      <a:pt x="117062" y="33737"/>
                    </a:moveTo>
                    <a:cubicBezTo>
                      <a:pt x="116167" y="23247"/>
                      <a:pt x="109585" y="14098"/>
                      <a:pt x="99917" y="9925"/>
                    </a:cubicBezTo>
                    <a:cubicBezTo>
                      <a:pt x="73914" y="-3308"/>
                      <a:pt x="43148" y="-3308"/>
                      <a:pt x="17145" y="9925"/>
                    </a:cubicBezTo>
                    <a:cubicBezTo>
                      <a:pt x="7477" y="14098"/>
                      <a:pt x="895" y="23247"/>
                      <a:pt x="0" y="33737"/>
                    </a:cubicBezTo>
                    <a:lnTo>
                      <a:pt x="0" y="33737"/>
                    </a:lnTo>
                    <a:lnTo>
                      <a:pt x="0" y="133274"/>
                    </a:lnTo>
                    <a:lnTo>
                      <a:pt x="0" y="133274"/>
                    </a:lnTo>
                    <a:cubicBezTo>
                      <a:pt x="895" y="143763"/>
                      <a:pt x="7477" y="152913"/>
                      <a:pt x="17145" y="157086"/>
                    </a:cubicBezTo>
                    <a:cubicBezTo>
                      <a:pt x="43148" y="170319"/>
                      <a:pt x="73914" y="170319"/>
                      <a:pt x="99917" y="157086"/>
                    </a:cubicBezTo>
                    <a:cubicBezTo>
                      <a:pt x="109585" y="152913"/>
                      <a:pt x="116167" y="143763"/>
                      <a:pt x="117062" y="133274"/>
                    </a:cubicBezTo>
                    <a:lnTo>
                      <a:pt x="117062" y="133274"/>
                    </a:lnTo>
                    <a:close/>
                  </a:path>
                </a:pathLst>
              </a:custGeom>
              <a:grpFill/>
              <a:ln w="3175" cap="flat">
                <a:solidFill>
                  <a:srgbClr val="D6A6DE"/>
                </a:solidFill>
                <a:prstDash val="solid"/>
                <a:miter/>
              </a:ln>
            </p:spPr>
            <p:txBody>
              <a:bodyPr rtlCol="0" anchor="ctr"/>
              <a:lstStyle/>
              <a:p>
                <a:endParaRPr lang="en-US"/>
              </a:p>
            </p:txBody>
          </p:sp>
          <p:sp>
            <p:nvSpPr>
              <p:cNvPr id="401" name="Hình tự do: Hình 69">
                <a:extLst>
                  <a:ext uri="{FF2B5EF4-FFF2-40B4-BE49-F238E27FC236}">
                    <a16:creationId xmlns:a16="http://schemas.microsoft.com/office/drawing/2014/main" id="{F878F324-8260-4A6C-A09A-7C2CE0FD50DC}"/>
                  </a:ext>
                </a:extLst>
              </p:cNvPr>
              <p:cNvSpPr/>
              <p:nvPr/>
            </p:nvSpPr>
            <p:spPr>
              <a:xfrm>
                <a:off x="6029325" y="1463516"/>
                <a:ext cx="14954" cy="152400"/>
              </a:xfrm>
              <a:custGeom>
                <a:avLst/>
                <a:gdLst>
                  <a:gd name="connsiteX0" fmla="*/ 0 w 14954"/>
                  <a:gd name="connsiteY0" fmla="*/ 0 h 152400"/>
                  <a:gd name="connsiteX1" fmla="*/ 0 w 14954"/>
                  <a:gd name="connsiteY1" fmla="*/ 152400 h 152400"/>
                  <a:gd name="connsiteX2" fmla="*/ 5429 w 14954"/>
                  <a:gd name="connsiteY2" fmla="*/ 149638 h 152400"/>
                  <a:gd name="connsiteX3" fmla="*/ 14954 w 14954"/>
                  <a:gd name="connsiteY3" fmla="*/ 142589 h 152400"/>
                  <a:gd name="connsiteX4" fmla="*/ 14954 w 14954"/>
                  <a:gd name="connsiteY4" fmla="*/ 9239 h 152400"/>
                  <a:gd name="connsiteX5" fmla="*/ 5429 w 14954"/>
                  <a:gd name="connsiteY5" fmla="*/ 2191 h 152400"/>
                  <a:gd name="connsiteX6" fmla="*/ 0 w 14954"/>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4" h="152400">
                    <a:moveTo>
                      <a:pt x="0" y="0"/>
                    </a:moveTo>
                    <a:lnTo>
                      <a:pt x="0" y="152400"/>
                    </a:lnTo>
                    <a:cubicBezTo>
                      <a:pt x="1867" y="151594"/>
                      <a:pt x="3677" y="150672"/>
                      <a:pt x="5429" y="149638"/>
                    </a:cubicBezTo>
                    <a:cubicBezTo>
                      <a:pt x="8934" y="147774"/>
                      <a:pt x="12144" y="145398"/>
                      <a:pt x="14954" y="142589"/>
                    </a:cubicBezTo>
                    <a:lnTo>
                      <a:pt x="14954" y="9239"/>
                    </a:lnTo>
                    <a:cubicBezTo>
                      <a:pt x="12144" y="6430"/>
                      <a:pt x="8934" y="4055"/>
                      <a:pt x="5429" y="2191"/>
                    </a:cubicBezTo>
                    <a:cubicBezTo>
                      <a:pt x="3667" y="1352"/>
                      <a:pt x="1848" y="620"/>
                      <a:pt x="0" y="0"/>
                    </a:cubicBezTo>
                    <a:close/>
                  </a:path>
                </a:pathLst>
              </a:custGeom>
              <a:grpFill/>
              <a:ln w="3175" cap="flat">
                <a:solidFill>
                  <a:srgbClr val="D6A6DE"/>
                </a:solidFill>
                <a:prstDash val="solid"/>
                <a:miter/>
              </a:ln>
            </p:spPr>
            <p:txBody>
              <a:bodyPr rtlCol="0" anchor="ctr"/>
              <a:lstStyle/>
              <a:p>
                <a:endParaRPr lang="en-US"/>
              </a:p>
            </p:txBody>
          </p:sp>
          <p:sp>
            <p:nvSpPr>
              <p:cNvPr id="402" name="Hình tự do: Hình 70">
                <a:extLst>
                  <a:ext uri="{FF2B5EF4-FFF2-40B4-BE49-F238E27FC236}">
                    <a16:creationId xmlns:a16="http://schemas.microsoft.com/office/drawing/2014/main" id="{25DE0FD7-6075-4973-B7E4-E8EFFFB377B9}"/>
                  </a:ext>
                </a:extLst>
              </p:cNvPr>
              <p:cNvSpPr/>
              <p:nvPr/>
            </p:nvSpPr>
            <p:spPr>
              <a:xfrm>
                <a:off x="6013799" y="1458563"/>
                <a:ext cx="8477" cy="162591"/>
              </a:xfrm>
              <a:custGeom>
                <a:avLst/>
                <a:gdLst>
                  <a:gd name="connsiteX0" fmla="*/ 0 w 8477"/>
                  <a:gd name="connsiteY0" fmla="*/ 162592 h 162591"/>
                  <a:gd name="connsiteX1" fmla="*/ 8477 w 8477"/>
                  <a:gd name="connsiteY1" fmla="*/ 160306 h 162591"/>
                  <a:gd name="connsiteX2" fmla="*/ 8477 w 8477"/>
                  <a:gd name="connsiteY2" fmla="*/ 2286 h 162591"/>
                  <a:gd name="connsiteX3" fmla="*/ 0 w 8477"/>
                  <a:gd name="connsiteY3" fmla="*/ 0 h 162591"/>
                </a:gdLst>
                <a:ahLst/>
                <a:cxnLst>
                  <a:cxn ang="0">
                    <a:pos x="connsiteX0" y="connsiteY0"/>
                  </a:cxn>
                  <a:cxn ang="0">
                    <a:pos x="connsiteX1" y="connsiteY1"/>
                  </a:cxn>
                  <a:cxn ang="0">
                    <a:pos x="connsiteX2" y="connsiteY2"/>
                  </a:cxn>
                  <a:cxn ang="0">
                    <a:pos x="connsiteX3" y="connsiteY3"/>
                  </a:cxn>
                </a:cxnLst>
                <a:rect l="l" t="t" r="r" b="b"/>
                <a:pathLst>
                  <a:path w="8477" h="162591">
                    <a:moveTo>
                      <a:pt x="0" y="162592"/>
                    </a:moveTo>
                    <a:cubicBezTo>
                      <a:pt x="2867" y="161988"/>
                      <a:pt x="5696" y="161224"/>
                      <a:pt x="8477" y="160306"/>
                    </a:cubicBezTo>
                    <a:lnTo>
                      <a:pt x="8477" y="2286"/>
                    </a:lnTo>
                    <a:cubicBezTo>
                      <a:pt x="5696" y="1368"/>
                      <a:pt x="2867" y="604"/>
                      <a:pt x="0" y="0"/>
                    </a:cubicBezTo>
                    <a:close/>
                  </a:path>
                </a:pathLst>
              </a:custGeom>
              <a:grpFill/>
              <a:ln w="3175" cap="flat">
                <a:solidFill>
                  <a:srgbClr val="D6A6DE"/>
                </a:solidFill>
                <a:prstDash val="solid"/>
                <a:miter/>
              </a:ln>
            </p:spPr>
            <p:txBody>
              <a:bodyPr rtlCol="0" anchor="ctr"/>
              <a:lstStyle/>
              <a:p>
                <a:endParaRPr lang="en-US"/>
              </a:p>
            </p:txBody>
          </p:sp>
          <p:sp>
            <p:nvSpPr>
              <p:cNvPr id="403" name="Hình tự do: Hình 71">
                <a:extLst>
                  <a:ext uri="{FF2B5EF4-FFF2-40B4-BE49-F238E27FC236}">
                    <a16:creationId xmlns:a16="http://schemas.microsoft.com/office/drawing/2014/main" id="{96EA5C2E-F15B-477B-A75F-9294A796B17D}"/>
                  </a:ext>
                </a:extLst>
              </p:cNvPr>
              <p:cNvSpPr/>
              <p:nvPr/>
            </p:nvSpPr>
            <p:spPr>
              <a:xfrm>
                <a:off x="5934646" y="1461566"/>
                <a:ext cx="117062" cy="161798"/>
              </a:xfrm>
              <a:custGeom>
                <a:avLst/>
                <a:gdLst>
                  <a:gd name="connsiteX0" fmla="*/ 116015 w 117062"/>
                  <a:gd name="connsiteY0" fmla="*/ 22333 h 161798"/>
                  <a:gd name="connsiteX1" fmla="*/ 102394 w 117062"/>
                  <a:gd name="connsiteY1" fmla="*/ 10522 h 161798"/>
                  <a:gd name="connsiteX2" fmla="*/ 19907 w 117062"/>
                  <a:gd name="connsiteY2" fmla="*/ 7760 h 161798"/>
                  <a:gd name="connsiteX3" fmla="*/ 19907 w 117062"/>
                  <a:gd name="connsiteY3" fmla="*/ 3188 h 161798"/>
                  <a:gd name="connsiteX4" fmla="*/ 17145 w 117062"/>
                  <a:gd name="connsiteY4" fmla="*/ 4712 h 161798"/>
                  <a:gd name="connsiteX5" fmla="*/ 0 w 117062"/>
                  <a:gd name="connsiteY5" fmla="*/ 28525 h 161798"/>
                  <a:gd name="connsiteX6" fmla="*/ 0 w 117062"/>
                  <a:gd name="connsiteY6" fmla="*/ 51385 h 161798"/>
                  <a:gd name="connsiteX7" fmla="*/ 0 w 117062"/>
                  <a:gd name="connsiteY7" fmla="*/ 51385 h 161798"/>
                  <a:gd name="connsiteX8" fmla="*/ 0 w 117062"/>
                  <a:gd name="connsiteY8" fmla="*/ 95295 h 161798"/>
                  <a:gd name="connsiteX9" fmla="*/ 0 w 117062"/>
                  <a:gd name="connsiteY9" fmla="*/ 95295 h 161798"/>
                  <a:gd name="connsiteX10" fmla="*/ 0 w 117062"/>
                  <a:gd name="connsiteY10" fmla="*/ 128061 h 161798"/>
                  <a:gd name="connsiteX11" fmla="*/ 17145 w 117062"/>
                  <a:gd name="connsiteY11" fmla="*/ 151873 h 161798"/>
                  <a:gd name="connsiteX12" fmla="*/ 99917 w 117062"/>
                  <a:gd name="connsiteY12" fmla="*/ 151873 h 161798"/>
                  <a:gd name="connsiteX13" fmla="*/ 110300 w 117062"/>
                  <a:gd name="connsiteY13" fmla="*/ 143777 h 161798"/>
                  <a:gd name="connsiteX14" fmla="*/ 52197 w 117062"/>
                  <a:gd name="connsiteY14" fmla="*/ 155588 h 161798"/>
                  <a:gd name="connsiteX15" fmla="*/ 19907 w 117062"/>
                  <a:gd name="connsiteY15" fmla="*/ 129585 h 161798"/>
                  <a:gd name="connsiteX16" fmla="*/ 19907 w 117062"/>
                  <a:gd name="connsiteY16" fmla="*/ 120727 h 161798"/>
                  <a:gd name="connsiteX17" fmla="*/ 60388 w 117062"/>
                  <a:gd name="connsiteY17" fmla="*/ 130252 h 161798"/>
                  <a:gd name="connsiteX18" fmla="*/ 60388 w 117062"/>
                  <a:gd name="connsiteY18" fmla="*/ 85198 h 161798"/>
                  <a:gd name="connsiteX19" fmla="*/ 19907 w 117062"/>
                  <a:gd name="connsiteY19" fmla="*/ 76912 h 161798"/>
                  <a:gd name="connsiteX20" fmla="*/ 19907 w 117062"/>
                  <a:gd name="connsiteY20" fmla="*/ 63862 h 161798"/>
                  <a:gd name="connsiteX21" fmla="*/ 102394 w 117062"/>
                  <a:gd name="connsiteY21" fmla="*/ 61195 h 161798"/>
                  <a:gd name="connsiteX22" fmla="*/ 117062 w 117062"/>
                  <a:gd name="connsiteY22" fmla="*/ 47670 h 161798"/>
                  <a:gd name="connsiteX23" fmla="*/ 117062 w 117062"/>
                  <a:gd name="connsiteY23" fmla="*/ 28620 h 161798"/>
                  <a:gd name="connsiteX24" fmla="*/ 116015 w 117062"/>
                  <a:gd name="connsiteY24" fmla="*/ 22333 h 16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062" h="161798">
                    <a:moveTo>
                      <a:pt x="116015" y="22333"/>
                    </a:moveTo>
                    <a:cubicBezTo>
                      <a:pt x="112376" y="17463"/>
                      <a:pt x="107728" y="13434"/>
                      <a:pt x="102394" y="10522"/>
                    </a:cubicBezTo>
                    <a:cubicBezTo>
                      <a:pt x="76638" y="-2469"/>
                      <a:pt x="46472" y="-3478"/>
                      <a:pt x="19907" y="7760"/>
                    </a:cubicBezTo>
                    <a:lnTo>
                      <a:pt x="19907" y="3188"/>
                    </a:lnTo>
                    <a:cubicBezTo>
                      <a:pt x="18955" y="3639"/>
                      <a:pt x="18031" y="4148"/>
                      <a:pt x="17145" y="4712"/>
                    </a:cubicBezTo>
                    <a:cubicBezTo>
                      <a:pt x="7477" y="8885"/>
                      <a:pt x="895" y="18035"/>
                      <a:pt x="0" y="28525"/>
                    </a:cubicBezTo>
                    <a:lnTo>
                      <a:pt x="0" y="51385"/>
                    </a:lnTo>
                    <a:lnTo>
                      <a:pt x="0" y="51385"/>
                    </a:lnTo>
                    <a:lnTo>
                      <a:pt x="0" y="95295"/>
                    </a:lnTo>
                    <a:lnTo>
                      <a:pt x="0" y="95295"/>
                    </a:lnTo>
                    <a:lnTo>
                      <a:pt x="0" y="128061"/>
                    </a:lnTo>
                    <a:cubicBezTo>
                      <a:pt x="895" y="138551"/>
                      <a:pt x="7477" y="147700"/>
                      <a:pt x="17145" y="151873"/>
                    </a:cubicBezTo>
                    <a:cubicBezTo>
                      <a:pt x="43148" y="165106"/>
                      <a:pt x="73914" y="165106"/>
                      <a:pt x="99917" y="151873"/>
                    </a:cubicBezTo>
                    <a:cubicBezTo>
                      <a:pt x="103803" y="149765"/>
                      <a:pt x="107309" y="147030"/>
                      <a:pt x="110300" y="143777"/>
                    </a:cubicBezTo>
                    <a:cubicBezTo>
                      <a:pt x="99441" y="153874"/>
                      <a:pt x="72200" y="159493"/>
                      <a:pt x="52197" y="155588"/>
                    </a:cubicBezTo>
                    <a:cubicBezTo>
                      <a:pt x="32195" y="151683"/>
                      <a:pt x="19907" y="138729"/>
                      <a:pt x="19907" y="129585"/>
                    </a:cubicBezTo>
                    <a:lnTo>
                      <a:pt x="19907" y="120727"/>
                    </a:lnTo>
                    <a:cubicBezTo>
                      <a:pt x="32414" y="127176"/>
                      <a:pt x="46320" y="130448"/>
                      <a:pt x="60388" y="130252"/>
                    </a:cubicBezTo>
                    <a:lnTo>
                      <a:pt x="60388" y="85198"/>
                    </a:lnTo>
                    <a:cubicBezTo>
                      <a:pt x="46425" y="85725"/>
                      <a:pt x="32537" y="82883"/>
                      <a:pt x="19907" y="76912"/>
                    </a:cubicBezTo>
                    <a:lnTo>
                      <a:pt x="19907" y="63862"/>
                    </a:lnTo>
                    <a:cubicBezTo>
                      <a:pt x="46463" y="75130"/>
                      <a:pt x="76629" y="74155"/>
                      <a:pt x="102394" y="61195"/>
                    </a:cubicBezTo>
                    <a:cubicBezTo>
                      <a:pt x="108328" y="57971"/>
                      <a:pt x="113367" y="53324"/>
                      <a:pt x="117062" y="47670"/>
                    </a:cubicBezTo>
                    <a:lnTo>
                      <a:pt x="117062" y="28620"/>
                    </a:lnTo>
                    <a:cubicBezTo>
                      <a:pt x="117053" y="26482"/>
                      <a:pt x="116700" y="24360"/>
                      <a:pt x="116015" y="22333"/>
                    </a:cubicBezTo>
                    <a:close/>
                  </a:path>
                </a:pathLst>
              </a:custGeom>
              <a:grpFill/>
              <a:ln w="3175" cap="flat">
                <a:solidFill>
                  <a:srgbClr val="D6A6DE"/>
                </a:solidFill>
                <a:prstDash val="solid"/>
                <a:miter/>
              </a:ln>
            </p:spPr>
            <p:txBody>
              <a:bodyPr rtlCol="0" anchor="ctr"/>
              <a:lstStyle/>
              <a:p>
                <a:endParaRPr lang="en-US"/>
              </a:p>
            </p:txBody>
          </p:sp>
          <p:sp>
            <p:nvSpPr>
              <p:cNvPr id="404" name="Hình tự do: Hình 72">
                <a:extLst>
                  <a:ext uri="{FF2B5EF4-FFF2-40B4-BE49-F238E27FC236}">
                    <a16:creationId xmlns:a16="http://schemas.microsoft.com/office/drawing/2014/main" id="{93AA17B3-8936-45D2-A25F-3DA8FF0F74C4}"/>
                  </a:ext>
                </a:extLst>
              </p:cNvPr>
              <p:cNvSpPr/>
              <p:nvPr/>
            </p:nvSpPr>
            <p:spPr>
              <a:xfrm>
                <a:off x="5935027" y="1471326"/>
                <a:ext cx="39338" cy="150113"/>
              </a:xfrm>
              <a:custGeom>
                <a:avLst/>
                <a:gdLst>
                  <a:gd name="connsiteX0" fmla="*/ 9525 w 39338"/>
                  <a:gd name="connsiteY0" fmla="*/ 122492 h 150113"/>
                  <a:gd name="connsiteX1" fmla="*/ 9525 w 39338"/>
                  <a:gd name="connsiteY1" fmla="*/ 0 h 150113"/>
                  <a:gd name="connsiteX2" fmla="*/ 0 w 39338"/>
                  <a:gd name="connsiteY2" fmla="*/ 19050 h 150113"/>
                  <a:gd name="connsiteX3" fmla="*/ 0 w 39338"/>
                  <a:gd name="connsiteY3" fmla="*/ 118300 h 150113"/>
                  <a:gd name="connsiteX4" fmla="*/ 17145 w 39338"/>
                  <a:gd name="connsiteY4" fmla="*/ 142113 h 150113"/>
                  <a:gd name="connsiteX5" fmla="*/ 39338 w 39338"/>
                  <a:gd name="connsiteY5" fmla="*/ 150114 h 150113"/>
                  <a:gd name="connsiteX6" fmla="*/ 9525 w 39338"/>
                  <a:gd name="connsiteY6" fmla="*/ 122492 h 15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38" h="150113">
                    <a:moveTo>
                      <a:pt x="9525" y="122492"/>
                    </a:moveTo>
                    <a:lnTo>
                      <a:pt x="9525" y="0"/>
                    </a:lnTo>
                    <a:cubicBezTo>
                      <a:pt x="3705" y="4642"/>
                      <a:pt x="219" y="11609"/>
                      <a:pt x="0" y="19050"/>
                    </a:cubicBezTo>
                    <a:lnTo>
                      <a:pt x="0" y="118300"/>
                    </a:lnTo>
                    <a:cubicBezTo>
                      <a:pt x="895" y="128790"/>
                      <a:pt x="7477" y="137940"/>
                      <a:pt x="17145" y="142113"/>
                    </a:cubicBezTo>
                    <a:cubicBezTo>
                      <a:pt x="24051" y="145990"/>
                      <a:pt x="31547" y="148694"/>
                      <a:pt x="39338" y="150114"/>
                    </a:cubicBezTo>
                    <a:cubicBezTo>
                      <a:pt x="16954" y="144209"/>
                      <a:pt x="9525" y="128873"/>
                      <a:pt x="9525" y="122492"/>
                    </a:cubicBezTo>
                    <a:close/>
                  </a:path>
                </a:pathLst>
              </a:custGeom>
              <a:grpFill/>
              <a:ln w="3175" cap="flat">
                <a:solidFill>
                  <a:srgbClr val="D6A6DE"/>
                </a:solidFill>
                <a:prstDash val="solid"/>
                <a:miter/>
              </a:ln>
            </p:spPr>
            <p:txBody>
              <a:bodyPr rtlCol="0" anchor="ctr"/>
              <a:lstStyle/>
              <a:p>
                <a:endParaRPr lang="en-US"/>
              </a:p>
            </p:txBody>
          </p:sp>
          <p:sp>
            <p:nvSpPr>
              <p:cNvPr id="405" name="Hình tự do: Hình 73">
                <a:extLst>
                  <a:ext uri="{FF2B5EF4-FFF2-40B4-BE49-F238E27FC236}">
                    <a16:creationId xmlns:a16="http://schemas.microsoft.com/office/drawing/2014/main" id="{299E83B7-96EA-4214-9923-ADD9EA12D107}"/>
                  </a:ext>
                </a:extLst>
              </p:cNvPr>
              <p:cNvSpPr/>
              <p:nvPr/>
            </p:nvSpPr>
            <p:spPr>
              <a:xfrm>
                <a:off x="5931122" y="1427775"/>
                <a:ext cx="124110" cy="99199"/>
              </a:xfrm>
              <a:custGeom>
                <a:avLst/>
                <a:gdLst>
                  <a:gd name="connsiteX0" fmla="*/ 124111 w 124110"/>
                  <a:gd name="connsiteY0" fmla="*/ 35646 h 99199"/>
                  <a:gd name="connsiteX1" fmla="*/ 105918 w 124110"/>
                  <a:gd name="connsiteY1" fmla="*/ 10500 h 99199"/>
                  <a:gd name="connsiteX2" fmla="*/ 18193 w 124110"/>
                  <a:gd name="connsiteY2" fmla="*/ 10500 h 99199"/>
                  <a:gd name="connsiteX3" fmla="*/ 0 w 124110"/>
                  <a:gd name="connsiteY3" fmla="*/ 35836 h 99199"/>
                  <a:gd name="connsiteX4" fmla="*/ 0 w 124110"/>
                  <a:gd name="connsiteY4" fmla="*/ 35836 h 99199"/>
                  <a:gd name="connsiteX5" fmla="*/ 0 w 124110"/>
                  <a:gd name="connsiteY5" fmla="*/ 63364 h 99199"/>
                  <a:gd name="connsiteX6" fmla="*/ 0 w 124110"/>
                  <a:gd name="connsiteY6" fmla="*/ 63364 h 99199"/>
                  <a:gd name="connsiteX7" fmla="*/ 18193 w 124110"/>
                  <a:gd name="connsiteY7" fmla="*/ 88700 h 99199"/>
                  <a:gd name="connsiteX8" fmla="*/ 105918 w 124110"/>
                  <a:gd name="connsiteY8" fmla="*/ 88700 h 99199"/>
                  <a:gd name="connsiteX9" fmla="*/ 124111 w 124110"/>
                  <a:gd name="connsiteY9" fmla="*/ 63364 h 99199"/>
                  <a:gd name="connsiteX10" fmla="*/ 124111 w 124110"/>
                  <a:gd name="connsiteY10" fmla="*/ 63364 h 99199"/>
                  <a:gd name="connsiteX11" fmla="*/ 124111 w 124110"/>
                  <a:gd name="connsiteY11" fmla="*/ 35646 h 9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10" h="99199">
                    <a:moveTo>
                      <a:pt x="124111" y="35646"/>
                    </a:moveTo>
                    <a:cubicBezTo>
                      <a:pt x="123006" y="24603"/>
                      <a:pt x="116062" y="15000"/>
                      <a:pt x="105918" y="10500"/>
                    </a:cubicBezTo>
                    <a:cubicBezTo>
                      <a:pt x="78353" y="-3500"/>
                      <a:pt x="45758" y="-3500"/>
                      <a:pt x="18193" y="10500"/>
                    </a:cubicBezTo>
                    <a:cubicBezTo>
                      <a:pt x="7963" y="15001"/>
                      <a:pt x="1000" y="24707"/>
                      <a:pt x="0" y="35836"/>
                    </a:cubicBezTo>
                    <a:lnTo>
                      <a:pt x="0" y="35836"/>
                    </a:lnTo>
                    <a:lnTo>
                      <a:pt x="0" y="63364"/>
                    </a:lnTo>
                    <a:lnTo>
                      <a:pt x="0" y="63364"/>
                    </a:lnTo>
                    <a:cubicBezTo>
                      <a:pt x="1019" y="74485"/>
                      <a:pt x="7982" y="84182"/>
                      <a:pt x="18193" y="88700"/>
                    </a:cubicBezTo>
                    <a:cubicBezTo>
                      <a:pt x="45758" y="102700"/>
                      <a:pt x="78353" y="102700"/>
                      <a:pt x="105918" y="88700"/>
                    </a:cubicBezTo>
                    <a:cubicBezTo>
                      <a:pt x="116110" y="84150"/>
                      <a:pt x="123053" y="74471"/>
                      <a:pt x="124111" y="63364"/>
                    </a:cubicBezTo>
                    <a:lnTo>
                      <a:pt x="124111" y="63364"/>
                    </a:lnTo>
                    <a:lnTo>
                      <a:pt x="124111" y="35646"/>
                    </a:lnTo>
                    <a:close/>
                  </a:path>
                </a:pathLst>
              </a:custGeom>
              <a:grpFill/>
              <a:ln w="3175" cap="flat">
                <a:solidFill>
                  <a:srgbClr val="D6A6DE"/>
                </a:solidFill>
                <a:prstDash val="solid"/>
                <a:miter/>
              </a:ln>
            </p:spPr>
            <p:txBody>
              <a:bodyPr rtlCol="0" anchor="ctr"/>
              <a:lstStyle/>
              <a:p>
                <a:endParaRPr lang="en-US"/>
              </a:p>
            </p:txBody>
          </p:sp>
          <p:grpSp>
            <p:nvGrpSpPr>
              <p:cNvPr id="406" name="Đồ họa 4">
                <a:extLst>
                  <a:ext uri="{FF2B5EF4-FFF2-40B4-BE49-F238E27FC236}">
                    <a16:creationId xmlns:a16="http://schemas.microsoft.com/office/drawing/2014/main" id="{EB7AC095-6B44-4F93-8C34-393E49E6D9B0}"/>
                  </a:ext>
                </a:extLst>
              </p:cNvPr>
              <p:cNvGrpSpPr/>
              <p:nvPr/>
            </p:nvGrpSpPr>
            <p:grpSpPr>
              <a:xfrm>
                <a:off x="5931122" y="1458277"/>
                <a:ext cx="124110" cy="68198"/>
                <a:chOff x="5931122" y="1458277"/>
                <a:chExt cx="124110" cy="68198"/>
              </a:xfrm>
              <a:grpFill/>
            </p:grpSpPr>
            <p:sp>
              <p:nvSpPr>
                <p:cNvPr id="425" name="Hình tự do: Hình 75">
                  <a:extLst>
                    <a:ext uri="{FF2B5EF4-FFF2-40B4-BE49-F238E27FC236}">
                      <a16:creationId xmlns:a16="http://schemas.microsoft.com/office/drawing/2014/main" id="{E9D40D96-44A3-4ED8-A5F4-C932EE781C6E}"/>
                    </a:ext>
                  </a:extLst>
                </p:cNvPr>
                <p:cNvSpPr/>
                <p:nvPr/>
              </p:nvSpPr>
              <p:spPr>
                <a:xfrm>
                  <a:off x="6011703" y="1488566"/>
                  <a:ext cx="2952" cy="36385"/>
                </a:xfrm>
                <a:custGeom>
                  <a:avLst/>
                  <a:gdLst>
                    <a:gd name="connsiteX0" fmla="*/ 2953 w 2952"/>
                    <a:gd name="connsiteY0" fmla="*/ 0 h 36385"/>
                    <a:gd name="connsiteX1" fmla="*/ 0 w 2952"/>
                    <a:gd name="connsiteY1" fmla="*/ 0 h 36385"/>
                    <a:gd name="connsiteX2" fmla="*/ 0 w 2952"/>
                    <a:gd name="connsiteY2" fmla="*/ 36385 h 36385"/>
                    <a:gd name="connsiteX3" fmla="*/ 2953 w 2952"/>
                    <a:gd name="connsiteY3" fmla="*/ 35909 h 36385"/>
                  </a:gdLst>
                  <a:ahLst/>
                  <a:cxnLst>
                    <a:cxn ang="0">
                      <a:pos x="connsiteX0" y="connsiteY0"/>
                    </a:cxn>
                    <a:cxn ang="0">
                      <a:pos x="connsiteX1" y="connsiteY1"/>
                    </a:cxn>
                    <a:cxn ang="0">
                      <a:pos x="connsiteX2" y="connsiteY2"/>
                    </a:cxn>
                    <a:cxn ang="0">
                      <a:pos x="connsiteX3" y="connsiteY3"/>
                    </a:cxn>
                  </a:cxnLst>
                  <a:rect l="l" t="t" r="r" b="b"/>
                  <a:pathLst>
                    <a:path w="2952" h="36385">
                      <a:moveTo>
                        <a:pt x="2953" y="0"/>
                      </a:moveTo>
                      <a:lnTo>
                        <a:pt x="0" y="0"/>
                      </a:lnTo>
                      <a:lnTo>
                        <a:pt x="0" y="36385"/>
                      </a:lnTo>
                      <a:lnTo>
                        <a:pt x="2953" y="35909"/>
                      </a:lnTo>
                      <a:close/>
                    </a:path>
                  </a:pathLst>
                </a:custGeom>
                <a:grpFill/>
                <a:ln w="3175" cap="flat">
                  <a:solidFill>
                    <a:srgbClr val="D6A6DE"/>
                  </a:solidFill>
                  <a:prstDash val="solid"/>
                  <a:miter/>
                </a:ln>
              </p:spPr>
              <p:txBody>
                <a:bodyPr rtlCol="0" anchor="ctr"/>
                <a:lstStyle/>
                <a:p>
                  <a:endParaRPr lang="en-US"/>
                </a:p>
              </p:txBody>
            </p:sp>
            <p:sp>
              <p:nvSpPr>
                <p:cNvPr id="426" name="Hình tự do: Hình 76">
                  <a:extLst>
                    <a:ext uri="{FF2B5EF4-FFF2-40B4-BE49-F238E27FC236}">
                      <a16:creationId xmlns:a16="http://schemas.microsoft.com/office/drawing/2014/main" id="{313FAD4B-01B6-4386-A91D-39E832EF0EE6}"/>
                    </a:ext>
                  </a:extLst>
                </p:cNvPr>
                <p:cNvSpPr/>
                <p:nvPr/>
              </p:nvSpPr>
              <p:spPr>
                <a:xfrm>
                  <a:off x="5997797" y="1490281"/>
                  <a:ext cx="2952" cy="36194"/>
                </a:xfrm>
                <a:custGeom>
                  <a:avLst/>
                  <a:gdLst>
                    <a:gd name="connsiteX0" fmla="*/ 2953 w 2952"/>
                    <a:gd name="connsiteY0" fmla="*/ 36005 h 36194"/>
                    <a:gd name="connsiteX1" fmla="*/ 2953 w 2952"/>
                    <a:gd name="connsiteY1" fmla="*/ 0 h 36194"/>
                    <a:gd name="connsiteX2" fmla="*/ 0 w 2952"/>
                    <a:gd name="connsiteY2" fmla="*/ 0 h 36194"/>
                    <a:gd name="connsiteX3" fmla="*/ 0 w 2952"/>
                    <a:gd name="connsiteY3" fmla="*/ 36195 h 36194"/>
                  </a:gdLst>
                  <a:ahLst/>
                  <a:cxnLst>
                    <a:cxn ang="0">
                      <a:pos x="connsiteX0" y="connsiteY0"/>
                    </a:cxn>
                    <a:cxn ang="0">
                      <a:pos x="connsiteX1" y="connsiteY1"/>
                    </a:cxn>
                    <a:cxn ang="0">
                      <a:pos x="connsiteX2" y="connsiteY2"/>
                    </a:cxn>
                    <a:cxn ang="0">
                      <a:pos x="connsiteX3" y="connsiteY3"/>
                    </a:cxn>
                  </a:cxnLst>
                  <a:rect l="l" t="t" r="r" b="b"/>
                  <a:pathLst>
                    <a:path w="2952" h="36194">
                      <a:moveTo>
                        <a:pt x="2953" y="36005"/>
                      </a:moveTo>
                      <a:lnTo>
                        <a:pt x="2953" y="0"/>
                      </a:lnTo>
                      <a:lnTo>
                        <a:pt x="0" y="0"/>
                      </a:lnTo>
                      <a:lnTo>
                        <a:pt x="0" y="36195"/>
                      </a:lnTo>
                      <a:close/>
                    </a:path>
                  </a:pathLst>
                </a:custGeom>
                <a:grpFill/>
                <a:ln w="3175" cap="flat">
                  <a:solidFill>
                    <a:srgbClr val="D6A6DE"/>
                  </a:solidFill>
                  <a:prstDash val="solid"/>
                  <a:miter/>
                </a:ln>
              </p:spPr>
              <p:txBody>
                <a:bodyPr rtlCol="0" anchor="ctr"/>
                <a:lstStyle/>
                <a:p>
                  <a:endParaRPr lang="en-US"/>
                </a:p>
              </p:txBody>
            </p:sp>
            <p:sp>
              <p:nvSpPr>
                <p:cNvPr id="427" name="Hình tự do: Hình 77">
                  <a:extLst>
                    <a:ext uri="{FF2B5EF4-FFF2-40B4-BE49-F238E27FC236}">
                      <a16:creationId xmlns:a16="http://schemas.microsoft.com/office/drawing/2014/main" id="{6F951FE3-DE5B-452D-B8E8-84670E646D47}"/>
                    </a:ext>
                  </a:extLst>
                </p:cNvPr>
                <p:cNvSpPr/>
                <p:nvPr/>
              </p:nvSpPr>
              <p:spPr>
                <a:xfrm>
                  <a:off x="6046850" y="1472374"/>
                  <a:ext cx="2952" cy="36194"/>
                </a:xfrm>
                <a:custGeom>
                  <a:avLst/>
                  <a:gdLst>
                    <a:gd name="connsiteX0" fmla="*/ 2953 w 2952"/>
                    <a:gd name="connsiteY0" fmla="*/ 32575 h 36194"/>
                    <a:gd name="connsiteX1" fmla="*/ 2953 w 2952"/>
                    <a:gd name="connsiteY1" fmla="*/ 0 h 36194"/>
                    <a:gd name="connsiteX2" fmla="*/ 0 w 2952"/>
                    <a:gd name="connsiteY2" fmla="*/ 0 h 36194"/>
                    <a:gd name="connsiteX3" fmla="*/ 0 w 2952"/>
                    <a:gd name="connsiteY3" fmla="*/ 36195 h 36194"/>
                    <a:gd name="connsiteX4" fmla="*/ 2953 w 2952"/>
                    <a:gd name="connsiteY4" fmla="*/ 32575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 h="36194">
                      <a:moveTo>
                        <a:pt x="2953" y="32575"/>
                      </a:moveTo>
                      <a:lnTo>
                        <a:pt x="2953" y="0"/>
                      </a:lnTo>
                      <a:lnTo>
                        <a:pt x="0" y="0"/>
                      </a:lnTo>
                      <a:lnTo>
                        <a:pt x="0" y="36195"/>
                      </a:lnTo>
                      <a:cubicBezTo>
                        <a:pt x="1076" y="35066"/>
                        <a:pt x="2067" y="33857"/>
                        <a:pt x="2953" y="32575"/>
                      </a:cubicBezTo>
                      <a:close/>
                    </a:path>
                  </a:pathLst>
                </a:custGeom>
                <a:grpFill/>
                <a:ln w="3175" cap="flat">
                  <a:solidFill>
                    <a:srgbClr val="D6A6DE"/>
                  </a:solidFill>
                  <a:prstDash val="solid"/>
                  <a:miter/>
                </a:ln>
              </p:spPr>
              <p:txBody>
                <a:bodyPr rtlCol="0" anchor="ctr"/>
                <a:lstStyle/>
                <a:p>
                  <a:endParaRPr lang="en-US"/>
                </a:p>
              </p:txBody>
            </p:sp>
            <p:sp>
              <p:nvSpPr>
                <p:cNvPr id="428" name="Hình tự do: Hình 78">
                  <a:extLst>
                    <a:ext uri="{FF2B5EF4-FFF2-40B4-BE49-F238E27FC236}">
                      <a16:creationId xmlns:a16="http://schemas.microsoft.com/office/drawing/2014/main" id="{928773D4-FCFD-42FD-B2DD-4A58A860ED49}"/>
                    </a:ext>
                  </a:extLst>
                </p:cNvPr>
                <p:cNvSpPr/>
                <p:nvPr/>
              </p:nvSpPr>
              <p:spPr>
                <a:xfrm>
                  <a:off x="6053708" y="1460849"/>
                  <a:ext cx="1524" cy="37623"/>
                </a:xfrm>
                <a:custGeom>
                  <a:avLst/>
                  <a:gdLst>
                    <a:gd name="connsiteX0" fmla="*/ 0 w 1524"/>
                    <a:gd name="connsiteY0" fmla="*/ 37624 h 37623"/>
                    <a:gd name="connsiteX1" fmla="*/ 1524 w 1524"/>
                    <a:gd name="connsiteY1" fmla="*/ 30099 h 37623"/>
                    <a:gd name="connsiteX2" fmla="*/ 1524 w 1524"/>
                    <a:gd name="connsiteY2" fmla="*/ 2572 h 37623"/>
                    <a:gd name="connsiteX3" fmla="*/ 1048 w 1524"/>
                    <a:gd name="connsiteY3" fmla="*/ 0 h 37623"/>
                    <a:gd name="connsiteX4" fmla="*/ 0 w 1524"/>
                    <a:gd name="connsiteY4" fmla="*/ 0 h 3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 h="37623">
                      <a:moveTo>
                        <a:pt x="0" y="37624"/>
                      </a:moveTo>
                      <a:cubicBezTo>
                        <a:pt x="962" y="35229"/>
                        <a:pt x="1476" y="32679"/>
                        <a:pt x="1524" y="30099"/>
                      </a:cubicBezTo>
                      <a:lnTo>
                        <a:pt x="1524" y="2572"/>
                      </a:lnTo>
                      <a:cubicBezTo>
                        <a:pt x="1410" y="1707"/>
                        <a:pt x="1248" y="848"/>
                        <a:pt x="1048" y="0"/>
                      </a:cubicBezTo>
                      <a:lnTo>
                        <a:pt x="0" y="0"/>
                      </a:lnTo>
                      <a:close/>
                    </a:path>
                  </a:pathLst>
                </a:custGeom>
                <a:grpFill/>
                <a:ln w="3175" cap="flat">
                  <a:solidFill>
                    <a:srgbClr val="D6A6DE"/>
                  </a:solidFill>
                  <a:prstDash val="solid"/>
                  <a:miter/>
                </a:ln>
              </p:spPr>
              <p:txBody>
                <a:bodyPr rtlCol="0" anchor="ctr"/>
                <a:lstStyle/>
                <a:p>
                  <a:endParaRPr lang="en-US"/>
                </a:p>
              </p:txBody>
            </p:sp>
            <p:sp>
              <p:nvSpPr>
                <p:cNvPr id="429" name="Hình tự do: Hình 79">
                  <a:extLst>
                    <a:ext uri="{FF2B5EF4-FFF2-40B4-BE49-F238E27FC236}">
                      <a16:creationId xmlns:a16="http://schemas.microsoft.com/office/drawing/2014/main" id="{34F6BCC3-8636-4F16-9850-BDB0A76C1DB4}"/>
                    </a:ext>
                  </a:extLst>
                </p:cNvPr>
                <p:cNvSpPr/>
                <p:nvPr/>
              </p:nvSpPr>
              <p:spPr>
                <a:xfrm>
                  <a:off x="6036563" y="1480375"/>
                  <a:ext cx="2952" cy="36099"/>
                </a:xfrm>
                <a:custGeom>
                  <a:avLst/>
                  <a:gdLst>
                    <a:gd name="connsiteX0" fmla="*/ 0 w 2952"/>
                    <a:gd name="connsiteY0" fmla="*/ 36100 h 36099"/>
                    <a:gd name="connsiteX1" fmla="*/ 476 w 2952"/>
                    <a:gd name="connsiteY1" fmla="*/ 36100 h 36099"/>
                    <a:gd name="connsiteX2" fmla="*/ 2953 w 2952"/>
                    <a:gd name="connsiteY2" fmla="*/ 34290 h 36099"/>
                    <a:gd name="connsiteX3" fmla="*/ 2953 w 2952"/>
                    <a:gd name="connsiteY3" fmla="*/ 0 h 36099"/>
                    <a:gd name="connsiteX4" fmla="*/ 0 w 2952"/>
                    <a:gd name="connsiteY4" fmla="*/ 0 h 3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 h="36099">
                      <a:moveTo>
                        <a:pt x="0" y="36100"/>
                      </a:moveTo>
                      <a:lnTo>
                        <a:pt x="476" y="36100"/>
                      </a:lnTo>
                      <a:cubicBezTo>
                        <a:pt x="1429" y="35528"/>
                        <a:pt x="2096" y="34862"/>
                        <a:pt x="2953" y="34290"/>
                      </a:cubicBezTo>
                      <a:lnTo>
                        <a:pt x="2953" y="0"/>
                      </a:lnTo>
                      <a:lnTo>
                        <a:pt x="0" y="0"/>
                      </a:lnTo>
                      <a:close/>
                    </a:path>
                  </a:pathLst>
                </a:custGeom>
                <a:grpFill/>
                <a:ln w="3175" cap="flat">
                  <a:solidFill>
                    <a:srgbClr val="D6A6DE"/>
                  </a:solidFill>
                  <a:prstDash val="solid"/>
                  <a:miter/>
                </a:ln>
              </p:spPr>
              <p:txBody>
                <a:bodyPr rtlCol="0" anchor="ctr"/>
                <a:lstStyle/>
                <a:p>
                  <a:endParaRPr lang="en-US"/>
                </a:p>
              </p:txBody>
            </p:sp>
            <p:sp>
              <p:nvSpPr>
                <p:cNvPr id="430" name="Hình tự do: Hình 80">
                  <a:extLst>
                    <a:ext uri="{FF2B5EF4-FFF2-40B4-BE49-F238E27FC236}">
                      <a16:creationId xmlns:a16="http://schemas.microsoft.com/office/drawing/2014/main" id="{5650F09B-EAE3-475D-B954-32C56DE5AA45}"/>
                    </a:ext>
                  </a:extLst>
                </p:cNvPr>
                <p:cNvSpPr/>
                <p:nvPr/>
              </p:nvSpPr>
              <p:spPr>
                <a:xfrm>
                  <a:off x="6024657" y="1485328"/>
                  <a:ext cx="3048" cy="36290"/>
                </a:xfrm>
                <a:custGeom>
                  <a:avLst/>
                  <a:gdLst>
                    <a:gd name="connsiteX0" fmla="*/ 3048 w 3048"/>
                    <a:gd name="connsiteY0" fmla="*/ 0 h 36290"/>
                    <a:gd name="connsiteX1" fmla="*/ 0 w 3048"/>
                    <a:gd name="connsiteY1" fmla="*/ 0 h 36290"/>
                    <a:gd name="connsiteX2" fmla="*/ 0 w 3048"/>
                    <a:gd name="connsiteY2" fmla="*/ 36290 h 36290"/>
                    <a:gd name="connsiteX3" fmla="*/ 3048 w 3048"/>
                    <a:gd name="connsiteY3" fmla="*/ 35338 h 36290"/>
                  </a:gdLst>
                  <a:ahLst/>
                  <a:cxnLst>
                    <a:cxn ang="0">
                      <a:pos x="connsiteX0" y="connsiteY0"/>
                    </a:cxn>
                    <a:cxn ang="0">
                      <a:pos x="connsiteX1" y="connsiteY1"/>
                    </a:cxn>
                    <a:cxn ang="0">
                      <a:pos x="connsiteX2" y="connsiteY2"/>
                    </a:cxn>
                    <a:cxn ang="0">
                      <a:pos x="connsiteX3" y="connsiteY3"/>
                    </a:cxn>
                  </a:cxnLst>
                  <a:rect l="l" t="t" r="r" b="b"/>
                  <a:pathLst>
                    <a:path w="3048" h="36290">
                      <a:moveTo>
                        <a:pt x="3048" y="0"/>
                      </a:moveTo>
                      <a:lnTo>
                        <a:pt x="0" y="0"/>
                      </a:lnTo>
                      <a:lnTo>
                        <a:pt x="0" y="36290"/>
                      </a:lnTo>
                      <a:lnTo>
                        <a:pt x="3048" y="35338"/>
                      </a:lnTo>
                      <a:close/>
                    </a:path>
                  </a:pathLst>
                </a:custGeom>
                <a:grpFill/>
                <a:ln w="3175" cap="flat">
                  <a:solidFill>
                    <a:srgbClr val="D6A6DE"/>
                  </a:solidFill>
                  <a:prstDash val="solid"/>
                  <a:miter/>
                </a:ln>
              </p:spPr>
              <p:txBody>
                <a:bodyPr rtlCol="0" anchor="ctr"/>
                <a:lstStyle/>
                <a:p>
                  <a:endParaRPr lang="en-US"/>
                </a:p>
              </p:txBody>
            </p:sp>
            <p:sp>
              <p:nvSpPr>
                <p:cNvPr id="431" name="Hình tự do: Hình 81">
                  <a:extLst>
                    <a:ext uri="{FF2B5EF4-FFF2-40B4-BE49-F238E27FC236}">
                      <a16:creationId xmlns:a16="http://schemas.microsoft.com/office/drawing/2014/main" id="{D201DA99-57D0-47CE-8A15-8857EDCC11D4}"/>
                    </a:ext>
                  </a:extLst>
                </p:cNvPr>
                <p:cNvSpPr/>
                <p:nvPr/>
              </p:nvSpPr>
              <p:spPr>
                <a:xfrm>
                  <a:off x="5957601" y="1484757"/>
                  <a:ext cx="2952" cy="36576"/>
                </a:xfrm>
                <a:custGeom>
                  <a:avLst/>
                  <a:gdLst>
                    <a:gd name="connsiteX0" fmla="*/ 2953 w 2952"/>
                    <a:gd name="connsiteY0" fmla="*/ 36576 h 36576"/>
                    <a:gd name="connsiteX1" fmla="*/ 2953 w 2952"/>
                    <a:gd name="connsiteY1" fmla="*/ 0 h 36576"/>
                    <a:gd name="connsiteX2" fmla="*/ 0 w 2952"/>
                    <a:gd name="connsiteY2" fmla="*/ 0 h 36576"/>
                    <a:gd name="connsiteX3" fmla="*/ 0 w 2952"/>
                    <a:gd name="connsiteY3" fmla="*/ 35433 h 36576"/>
                  </a:gdLst>
                  <a:ahLst/>
                  <a:cxnLst>
                    <a:cxn ang="0">
                      <a:pos x="connsiteX0" y="connsiteY0"/>
                    </a:cxn>
                    <a:cxn ang="0">
                      <a:pos x="connsiteX1" y="connsiteY1"/>
                    </a:cxn>
                    <a:cxn ang="0">
                      <a:pos x="connsiteX2" y="connsiteY2"/>
                    </a:cxn>
                    <a:cxn ang="0">
                      <a:pos x="connsiteX3" y="connsiteY3"/>
                    </a:cxn>
                  </a:cxnLst>
                  <a:rect l="l" t="t" r="r" b="b"/>
                  <a:pathLst>
                    <a:path w="2952" h="36576">
                      <a:moveTo>
                        <a:pt x="2953" y="36576"/>
                      </a:moveTo>
                      <a:lnTo>
                        <a:pt x="2953" y="0"/>
                      </a:lnTo>
                      <a:lnTo>
                        <a:pt x="0" y="0"/>
                      </a:lnTo>
                      <a:lnTo>
                        <a:pt x="0" y="35433"/>
                      </a:lnTo>
                      <a:close/>
                    </a:path>
                  </a:pathLst>
                </a:custGeom>
                <a:grpFill/>
                <a:ln w="3175" cap="flat">
                  <a:solidFill>
                    <a:srgbClr val="D6A6DE"/>
                  </a:solidFill>
                  <a:prstDash val="solid"/>
                  <a:miter/>
                </a:ln>
              </p:spPr>
              <p:txBody>
                <a:bodyPr rtlCol="0" anchor="ctr"/>
                <a:lstStyle/>
                <a:p>
                  <a:endParaRPr lang="en-US"/>
                </a:p>
              </p:txBody>
            </p:sp>
            <p:sp>
              <p:nvSpPr>
                <p:cNvPr id="432" name="Hình tự do: Hình 82">
                  <a:extLst>
                    <a:ext uri="{FF2B5EF4-FFF2-40B4-BE49-F238E27FC236}">
                      <a16:creationId xmlns:a16="http://schemas.microsoft.com/office/drawing/2014/main" id="{E0983AAE-13E8-4BDA-981F-081F362A32F9}"/>
                    </a:ext>
                  </a:extLst>
                </p:cNvPr>
                <p:cNvSpPr/>
                <p:nvPr/>
              </p:nvSpPr>
              <p:spPr>
                <a:xfrm>
                  <a:off x="5936837" y="1470850"/>
                  <a:ext cx="2952" cy="38100"/>
                </a:xfrm>
                <a:custGeom>
                  <a:avLst/>
                  <a:gdLst>
                    <a:gd name="connsiteX0" fmla="*/ 0 w 2952"/>
                    <a:gd name="connsiteY0" fmla="*/ 34862 h 38100"/>
                    <a:gd name="connsiteX1" fmla="*/ 2953 w 2952"/>
                    <a:gd name="connsiteY1" fmla="*/ 38100 h 38100"/>
                    <a:gd name="connsiteX2" fmla="*/ 2953 w 2952"/>
                    <a:gd name="connsiteY2" fmla="*/ 0 h 38100"/>
                    <a:gd name="connsiteX3" fmla="*/ 0 w 2952"/>
                    <a:gd name="connsiteY3" fmla="*/ 0 h 38100"/>
                  </a:gdLst>
                  <a:ahLst/>
                  <a:cxnLst>
                    <a:cxn ang="0">
                      <a:pos x="connsiteX0" y="connsiteY0"/>
                    </a:cxn>
                    <a:cxn ang="0">
                      <a:pos x="connsiteX1" y="connsiteY1"/>
                    </a:cxn>
                    <a:cxn ang="0">
                      <a:pos x="connsiteX2" y="connsiteY2"/>
                    </a:cxn>
                    <a:cxn ang="0">
                      <a:pos x="connsiteX3" y="connsiteY3"/>
                    </a:cxn>
                  </a:cxnLst>
                  <a:rect l="l" t="t" r="r" b="b"/>
                  <a:pathLst>
                    <a:path w="2952" h="38100">
                      <a:moveTo>
                        <a:pt x="0" y="34862"/>
                      </a:moveTo>
                      <a:cubicBezTo>
                        <a:pt x="905" y="36009"/>
                        <a:pt x="1896" y="37091"/>
                        <a:pt x="2953" y="38100"/>
                      </a:cubicBezTo>
                      <a:lnTo>
                        <a:pt x="2953" y="0"/>
                      </a:lnTo>
                      <a:lnTo>
                        <a:pt x="0" y="0"/>
                      </a:lnTo>
                      <a:close/>
                    </a:path>
                  </a:pathLst>
                </a:custGeom>
                <a:grpFill/>
                <a:ln w="3175" cap="flat">
                  <a:solidFill>
                    <a:srgbClr val="D6A6DE"/>
                  </a:solidFill>
                  <a:prstDash val="solid"/>
                  <a:miter/>
                </a:ln>
              </p:spPr>
              <p:txBody>
                <a:bodyPr rtlCol="0" anchor="ctr"/>
                <a:lstStyle/>
                <a:p>
                  <a:endParaRPr lang="en-US"/>
                </a:p>
              </p:txBody>
            </p:sp>
            <p:sp>
              <p:nvSpPr>
                <p:cNvPr id="433" name="Hình tự do: Hình 83">
                  <a:extLst>
                    <a:ext uri="{FF2B5EF4-FFF2-40B4-BE49-F238E27FC236}">
                      <a16:creationId xmlns:a16="http://schemas.microsoft.com/office/drawing/2014/main" id="{1E541694-64CB-4A5C-8F2D-176DC6D8D42B}"/>
                    </a:ext>
                  </a:extLst>
                </p:cNvPr>
                <p:cNvSpPr/>
                <p:nvPr/>
              </p:nvSpPr>
              <p:spPr>
                <a:xfrm>
                  <a:off x="5931122" y="1458277"/>
                  <a:ext cx="1428" cy="40195"/>
                </a:xfrm>
                <a:custGeom>
                  <a:avLst/>
                  <a:gdLst>
                    <a:gd name="connsiteX0" fmla="*/ 0 w 1428"/>
                    <a:gd name="connsiteY0" fmla="*/ 5144 h 40195"/>
                    <a:gd name="connsiteX1" fmla="*/ 0 w 1428"/>
                    <a:gd name="connsiteY1" fmla="*/ 32671 h 40195"/>
                    <a:gd name="connsiteX2" fmla="*/ 0 w 1428"/>
                    <a:gd name="connsiteY2" fmla="*/ 32671 h 40195"/>
                    <a:gd name="connsiteX3" fmla="*/ 1429 w 1428"/>
                    <a:gd name="connsiteY3" fmla="*/ 40196 h 40195"/>
                    <a:gd name="connsiteX4" fmla="*/ 1429 w 1428"/>
                    <a:gd name="connsiteY4" fmla="*/ 0 h 40195"/>
                    <a:gd name="connsiteX5" fmla="*/ 857 w 1428"/>
                    <a:gd name="connsiteY5" fmla="*/ 0 h 40195"/>
                    <a:gd name="connsiteX6" fmla="*/ 0 w 1428"/>
                    <a:gd name="connsiteY6" fmla="*/ 5144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 h="40195">
                      <a:moveTo>
                        <a:pt x="0" y="5144"/>
                      </a:moveTo>
                      <a:lnTo>
                        <a:pt x="0" y="32671"/>
                      </a:lnTo>
                      <a:lnTo>
                        <a:pt x="0" y="32671"/>
                      </a:lnTo>
                      <a:cubicBezTo>
                        <a:pt x="57" y="35241"/>
                        <a:pt x="543" y="37783"/>
                        <a:pt x="1429" y="40196"/>
                      </a:cubicBezTo>
                      <a:lnTo>
                        <a:pt x="1429" y="0"/>
                      </a:lnTo>
                      <a:lnTo>
                        <a:pt x="857" y="0"/>
                      </a:lnTo>
                      <a:cubicBezTo>
                        <a:pt x="333" y="1667"/>
                        <a:pt x="48" y="3398"/>
                        <a:pt x="0" y="5144"/>
                      </a:cubicBezTo>
                      <a:close/>
                    </a:path>
                  </a:pathLst>
                </a:custGeom>
                <a:grpFill/>
                <a:ln w="3175" cap="flat">
                  <a:solidFill>
                    <a:srgbClr val="D6A6DE"/>
                  </a:solidFill>
                  <a:prstDash val="solid"/>
                  <a:miter/>
                </a:ln>
              </p:spPr>
              <p:txBody>
                <a:bodyPr rtlCol="0" anchor="ctr"/>
                <a:lstStyle/>
                <a:p>
                  <a:endParaRPr lang="en-US"/>
                </a:p>
              </p:txBody>
            </p:sp>
            <p:sp>
              <p:nvSpPr>
                <p:cNvPr id="434" name="Hình tự do: Hình 84">
                  <a:extLst>
                    <a:ext uri="{FF2B5EF4-FFF2-40B4-BE49-F238E27FC236}">
                      <a16:creationId xmlns:a16="http://schemas.microsoft.com/office/drawing/2014/main" id="{E9F4BDDA-A95C-4E1C-8AED-D313439CDB74}"/>
                    </a:ext>
                  </a:extLst>
                </p:cNvPr>
                <p:cNvSpPr/>
                <p:nvPr/>
              </p:nvSpPr>
              <p:spPr>
                <a:xfrm>
                  <a:off x="5946076" y="1479041"/>
                  <a:ext cx="2952" cy="37528"/>
                </a:xfrm>
                <a:custGeom>
                  <a:avLst/>
                  <a:gdLst>
                    <a:gd name="connsiteX0" fmla="*/ 0 w 2952"/>
                    <a:gd name="connsiteY0" fmla="*/ 35433 h 37528"/>
                    <a:gd name="connsiteX1" fmla="*/ 2953 w 2952"/>
                    <a:gd name="connsiteY1" fmla="*/ 37529 h 37528"/>
                    <a:gd name="connsiteX2" fmla="*/ 2953 w 2952"/>
                    <a:gd name="connsiteY2" fmla="*/ 0 h 37528"/>
                    <a:gd name="connsiteX3" fmla="*/ 0 w 2952"/>
                    <a:gd name="connsiteY3" fmla="*/ 0 h 37528"/>
                  </a:gdLst>
                  <a:ahLst/>
                  <a:cxnLst>
                    <a:cxn ang="0">
                      <a:pos x="connsiteX0" y="connsiteY0"/>
                    </a:cxn>
                    <a:cxn ang="0">
                      <a:pos x="connsiteX1" y="connsiteY1"/>
                    </a:cxn>
                    <a:cxn ang="0">
                      <a:pos x="connsiteX2" y="connsiteY2"/>
                    </a:cxn>
                    <a:cxn ang="0">
                      <a:pos x="connsiteX3" y="connsiteY3"/>
                    </a:cxn>
                  </a:cxnLst>
                  <a:rect l="l" t="t" r="r" b="b"/>
                  <a:pathLst>
                    <a:path w="2952" h="37528">
                      <a:moveTo>
                        <a:pt x="0" y="35433"/>
                      </a:moveTo>
                      <a:cubicBezTo>
                        <a:pt x="953" y="36100"/>
                        <a:pt x="1810" y="36862"/>
                        <a:pt x="2953" y="37529"/>
                      </a:cubicBezTo>
                      <a:lnTo>
                        <a:pt x="2953" y="0"/>
                      </a:lnTo>
                      <a:lnTo>
                        <a:pt x="0" y="0"/>
                      </a:lnTo>
                      <a:close/>
                    </a:path>
                  </a:pathLst>
                </a:custGeom>
                <a:grpFill/>
                <a:ln w="3175" cap="flat">
                  <a:solidFill>
                    <a:srgbClr val="D6A6DE"/>
                  </a:solidFill>
                  <a:prstDash val="solid"/>
                  <a:miter/>
                </a:ln>
              </p:spPr>
              <p:txBody>
                <a:bodyPr rtlCol="0" anchor="ctr"/>
                <a:lstStyle/>
                <a:p>
                  <a:endParaRPr lang="en-US"/>
                </a:p>
              </p:txBody>
            </p:sp>
            <p:sp>
              <p:nvSpPr>
                <p:cNvPr id="435" name="Hình tự do: Hình 85">
                  <a:extLst>
                    <a:ext uri="{FF2B5EF4-FFF2-40B4-BE49-F238E27FC236}">
                      <a16:creationId xmlns:a16="http://schemas.microsoft.com/office/drawing/2014/main" id="{34762408-3CC6-46FD-B95D-5164D3BC8617}"/>
                    </a:ext>
                  </a:extLst>
                </p:cNvPr>
                <p:cNvSpPr/>
                <p:nvPr/>
              </p:nvSpPr>
              <p:spPr>
                <a:xfrm>
                  <a:off x="5983986" y="1490186"/>
                  <a:ext cx="2952" cy="36004"/>
                </a:xfrm>
                <a:custGeom>
                  <a:avLst/>
                  <a:gdLst>
                    <a:gd name="connsiteX0" fmla="*/ 2953 w 2952"/>
                    <a:gd name="connsiteY0" fmla="*/ 0 h 36004"/>
                    <a:gd name="connsiteX1" fmla="*/ 0 w 2952"/>
                    <a:gd name="connsiteY1" fmla="*/ 0 h 36004"/>
                    <a:gd name="connsiteX2" fmla="*/ 0 w 2952"/>
                    <a:gd name="connsiteY2" fmla="*/ 36004 h 36004"/>
                    <a:gd name="connsiteX3" fmla="*/ 2953 w 2952"/>
                    <a:gd name="connsiteY3" fmla="*/ 36004 h 36004"/>
                  </a:gdLst>
                  <a:ahLst/>
                  <a:cxnLst>
                    <a:cxn ang="0">
                      <a:pos x="connsiteX0" y="connsiteY0"/>
                    </a:cxn>
                    <a:cxn ang="0">
                      <a:pos x="connsiteX1" y="connsiteY1"/>
                    </a:cxn>
                    <a:cxn ang="0">
                      <a:pos x="connsiteX2" y="connsiteY2"/>
                    </a:cxn>
                    <a:cxn ang="0">
                      <a:pos x="connsiteX3" y="connsiteY3"/>
                    </a:cxn>
                  </a:cxnLst>
                  <a:rect l="l" t="t" r="r" b="b"/>
                  <a:pathLst>
                    <a:path w="2952" h="36004">
                      <a:moveTo>
                        <a:pt x="2953" y="0"/>
                      </a:moveTo>
                      <a:lnTo>
                        <a:pt x="0" y="0"/>
                      </a:lnTo>
                      <a:lnTo>
                        <a:pt x="0" y="36004"/>
                      </a:lnTo>
                      <a:lnTo>
                        <a:pt x="2953" y="36004"/>
                      </a:lnTo>
                      <a:close/>
                    </a:path>
                  </a:pathLst>
                </a:custGeom>
                <a:grpFill/>
                <a:ln w="3175" cap="flat">
                  <a:solidFill>
                    <a:srgbClr val="D6A6DE"/>
                  </a:solidFill>
                  <a:prstDash val="solid"/>
                  <a:miter/>
                </a:ln>
              </p:spPr>
              <p:txBody>
                <a:bodyPr rtlCol="0" anchor="ctr"/>
                <a:lstStyle/>
                <a:p>
                  <a:endParaRPr lang="en-US"/>
                </a:p>
              </p:txBody>
            </p:sp>
            <p:sp>
              <p:nvSpPr>
                <p:cNvPr id="436" name="Hình tự do: Hình 86">
                  <a:extLst>
                    <a:ext uri="{FF2B5EF4-FFF2-40B4-BE49-F238E27FC236}">
                      <a16:creationId xmlns:a16="http://schemas.microsoft.com/office/drawing/2014/main" id="{7B46FE43-6670-4C77-91BA-2A7913462D30}"/>
                    </a:ext>
                  </a:extLst>
                </p:cNvPr>
                <p:cNvSpPr/>
                <p:nvPr/>
              </p:nvSpPr>
              <p:spPr>
                <a:xfrm>
                  <a:off x="5970365" y="1488376"/>
                  <a:ext cx="2952" cy="36195"/>
                </a:xfrm>
                <a:custGeom>
                  <a:avLst/>
                  <a:gdLst>
                    <a:gd name="connsiteX0" fmla="*/ 2953 w 2952"/>
                    <a:gd name="connsiteY0" fmla="*/ 0 h 36195"/>
                    <a:gd name="connsiteX1" fmla="*/ 0 w 2952"/>
                    <a:gd name="connsiteY1" fmla="*/ 0 h 36195"/>
                    <a:gd name="connsiteX2" fmla="*/ 0 w 2952"/>
                    <a:gd name="connsiteY2" fmla="*/ 35624 h 36195"/>
                    <a:gd name="connsiteX3" fmla="*/ 2953 w 2952"/>
                    <a:gd name="connsiteY3" fmla="*/ 36195 h 36195"/>
                  </a:gdLst>
                  <a:ahLst/>
                  <a:cxnLst>
                    <a:cxn ang="0">
                      <a:pos x="connsiteX0" y="connsiteY0"/>
                    </a:cxn>
                    <a:cxn ang="0">
                      <a:pos x="connsiteX1" y="connsiteY1"/>
                    </a:cxn>
                    <a:cxn ang="0">
                      <a:pos x="connsiteX2" y="connsiteY2"/>
                    </a:cxn>
                    <a:cxn ang="0">
                      <a:pos x="connsiteX3" y="connsiteY3"/>
                    </a:cxn>
                  </a:cxnLst>
                  <a:rect l="l" t="t" r="r" b="b"/>
                  <a:pathLst>
                    <a:path w="2952" h="36195">
                      <a:moveTo>
                        <a:pt x="2953" y="0"/>
                      </a:moveTo>
                      <a:lnTo>
                        <a:pt x="0" y="0"/>
                      </a:lnTo>
                      <a:lnTo>
                        <a:pt x="0" y="35624"/>
                      </a:lnTo>
                      <a:cubicBezTo>
                        <a:pt x="953" y="35624"/>
                        <a:pt x="2000" y="35624"/>
                        <a:pt x="2953" y="36195"/>
                      </a:cubicBezTo>
                      <a:close/>
                    </a:path>
                  </a:pathLst>
                </a:custGeom>
                <a:grpFill/>
                <a:ln w="3175" cap="flat">
                  <a:solidFill>
                    <a:srgbClr val="D6A6DE"/>
                  </a:solidFill>
                  <a:prstDash val="solid"/>
                  <a:miter/>
                </a:ln>
              </p:spPr>
              <p:txBody>
                <a:bodyPr rtlCol="0" anchor="ctr"/>
                <a:lstStyle/>
                <a:p>
                  <a:endParaRPr lang="en-US"/>
                </a:p>
              </p:txBody>
            </p:sp>
          </p:grpSp>
          <p:sp>
            <p:nvSpPr>
              <p:cNvPr id="407" name="Hình tự do: Hình 87">
                <a:extLst>
                  <a:ext uri="{FF2B5EF4-FFF2-40B4-BE49-F238E27FC236}">
                    <a16:creationId xmlns:a16="http://schemas.microsoft.com/office/drawing/2014/main" id="{31B77F54-E1A7-4ED8-AE1C-C50B52334ABB}"/>
                  </a:ext>
                </a:extLst>
              </p:cNvPr>
              <p:cNvSpPr/>
              <p:nvPr/>
            </p:nvSpPr>
            <p:spPr>
              <a:xfrm>
                <a:off x="5931122" y="1450276"/>
                <a:ext cx="76866" cy="76642"/>
              </a:xfrm>
              <a:custGeom>
                <a:avLst/>
                <a:gdLst>
                  <a:gd name="connsiteX0" fmla="*/ 76867 w 76866"/>
                  <a:gd name="connsiteY0" fmla="*/ 75343 h 76642"/>
                  <a:gd name="connsiteX1" fmla="*/ 25051 w 76866"/>
                  <a:gd name="connsiteY1" fmla="*/ 57436 h 76642"/>
                  <a:gd name="connsiteX2" fmla="*/ 20669 w 76866"/>
                  <a:gd name="connsiteY2" fmla="*/ 28861 h 76642"/>
                  <a:gd name="connsiteX3" fmla="*/ 17907 w 76866"/>
                  <a:gd name="connsiteY3" fmla="*/ 3048 h 76642"/>
                  <a:gd name="connsiteX4" fmla="*/ 4572 w 76866"/>
                  <a:gd name="connsiteY4" fmla="*/ 0 h 76642"/>
                  <a:gd name="connsiteX5" fmla="*/ 0 w 76866"/>
                  <a:gd name="connsiteY5" fmla="*/ 13526 h 76642"/>
                  <a:gd name="connsiteX6" fmla="*/ 0 w 76866"/>
                  <a:gd name="connsiteY6" fmla="*/ 13526 h 76642"/>
                  <a:gd name="connsiteX7" fmla="*/ 0 w 76866"/>
                  <a:gd name="connsiteY7" fmla="*/ 41053 h 76642"/>
                  <a:gd name="connsiteX8" fmla="*/ 0 w 76866"/>
                  <a:gd name="connsiteY8" fmla="*/ 41053 h 76642"/>
                  <a:gd name="connsiteX9" fmla="*/ 18193 w 76866"/>
                  <a:gd name="connsiteY9" fmla="*/ 66389 h 76642"/>
                  <a:gd name="connsiteX10" fmla="*/ 76867 w 76866"/>
                  <a:gd name="connsiteY10" fmla="*/ 75343 h 7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66" h="76642">
                    <a:moveTo>
                      <a:pt x="76867" y="75343"/>
                    </a:moveTo>
                    <a:cubicBezTo>
                      <a:pt x="46196" y="75343"/>
                      <a:pt x="30004" y="65818"/>
                      <a:pt x="25051" y="57436"/>
                    </a:cubicBezTo>
                    <a:cubicBezTo>
                      <a:pt x="21441" y="48366"/>
                      <a:pt x="19945" y="38594"/>
                      <a:pt x="20669" y="28861"/>
                    </a:cubicBezTo>
                    <a:cubicBezTo>
                      <a:pt x="20669" y="28861"/>
                      <a:pt x="17240" y="3143"/>
                      <a:pt x="17907" y="3048"/>
                    </a:cubicBezTo>
                    <a:cubicBezTo>
                      <a:pt x="18574" y="2953"/>
                      <a:pt x="10477" y="1238"/>
                      <a:pt x="4572" y="0"/>
                    </a:cubicBezTo>
                    <a:cubicBezTo>
                      <a:pt x="1676" y="3921"/>
                      <a:pt x="76" y="8650"/>
                      <a:pt x="0" y="13526"/>
                    </a:cubicBezTo>
                    <a:lnTo>
                      <a:pt x="0" y="13526"/>
                    </a:lnTo>
                    <a:lnTo>
                      <a:pt x="0" y="41053"/>
                    </a:lnTo>
                    <a:lnTo>
                      <a:pt x="0" y="41053"/>
                    </a:lnTo>
                    <a:cubicBezTo>
                      <a:pt x="1019" y="52174"/>
                      <a:pt x="7982" y="61872"/>
                      <a:pt x="18193" y="66389"/>
                    </a:cubicBezTo>
                    <a:cubicBezTo>
                      <a:pt x="36300" y="75547"/>
                      <a:pt x="56855" y="78683"/>
                      <a:pt x="76867" y="75343"/>
                    </a:cubicBezTo>
                    <a:close/>
                  </a:path>
                </a:pathLst>
              </a:custGeom>
              <a:grpFill/>
              <a:ln w="3175" cap="flat">
                <a:solidFill>
                  <a:srgbClr val="D6A6DE"/>
                </a:solidFill>
                <a:prstDash val="solid"/>
                <a:miter/>
              </a:ln>
            </p:spPr>
            <p:txBody>
              <a:bodyPr rtlCol="0" anchor="ctr"/>
              <a:lstStyle/>
              <a:p>
                <a:endParaRPr lang="en-US"/>
              </a:p>
            </p:txBody>
          </p:sp>
          <p:sp>
            <p:nvSpPr>
              <p:cNvPr id="408" name="Hình tự do: Hình 88">
                <a:extLst>
                  <a:ext uri="{FF2B5EF4-FFF2-40B4-BE49-F238E27FC236}">
                    <a16:creationId xmlns:a16="http://schemas.microsoft.com/office/drawing/2014/main" id="{01D48690-D31A-4A95-8CF9-79CB431EF843}"/>
                  </a:ext>
                </a:extLst>
              </p:cNvPr>
              <p:cNvSpPr/>
              <p:nvPr/>
            </p:nvSpPr>
            <p:spPr>
              <a:xfrm>
                <a:off x="5931098" y="1427584"/>
                <a:ext cx="124086" cy="71672"/>
              </a:xfrm>
              <a:custGeom>
                <a:avLst/>
                <a:gdLst>
                  <a:gd name="connsiteX0" fmla="*/ 18217 w 124086"/>
                  <a:gd name="connsiteY0" fmla="*/ 61173 h 71672"/>
                  <a:gd name="connsiteX1" fmla="*/ 105942 w 124086"/>
                  <a:gd name="connsiteY1" fmla="*/ 61173 h 71672"/>
                  <a:gd name="connsiteX2" fmla="*/ 105942 w 124086"/>
                  <a:gd name="connsiteY2" fmla="*/ 10500 h 71672"/>
                  <a:gd name="connsiteX3" fmla="*/ 18217 w 124086"/>
                  <a:gd name="connsiteY3" fmla="*/ 10500 h 71672"/>
                  <a:gd name="connsiteX4" fmla="*/ 18217 w 124086"/>
                  <a:gd name="connsiteY4" fmla="*/ 61173 h 7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86" h="71672">
                    <a:moveTo>
                      <a:pt x="18217" y="61173"/>
                    </a:moveTo>
                    <a:cubicBezTo>
                      <a:pt x="45782" y="75173"/>
                      <a:pt x="78376" y="75173"/>
                      <a:pt x="105942" y="61173"/>
                    </a:cubicBezTo>
                    <a:cubicBezTo>
                      <a:pt x="130135" y="47171"/>
                      <a:pt x="130135" y="24502"/>
                      <a:pt x="105942" y="10500"/>
                    </a:cubicBezTo>
                    <a:cubicBezTo>
                      <a:pt x="78376" y="-3500"/>
                      <a:pt x="45782" y="-3500"/>
                      <a:pt x="18217" y="10500"/>
                    </a:cubicBezTo>
                    <a:cubicBezTo>
                      <a:pt x="-6072" y="24502"/>
                      <a:pt x="-6072" y="47171"/>
                      <a:pt x="18217" y="61173"/>
                    </a:cubicBezTo>
                    <a:close/>
                  </a:path>
                </a:pathLst>
              </a:custGeom>
              <a:grpFill/>
              <a:ln w="3175" cap="flat">
                <a:solidFill>
                  <a:srgbClr val="D6A6DE"/>
                </a:solidFill>
                <a:prstDash val="solid"/>
                <a:miter/>
              </a:ln>
            </p:spPr>
            <p:txBody>
              <a:bodyPr rtlCol="0" anchor="ctr"/>
              <a:lstStyle/>
              <a:p>
                <a:endParaRPr lang="en-US"/>
              </a:p>
            </p:txBody>
          </p:sp>
          <p:sp>
            <p:nvSpPr>
              <p:cNvPr id="409" name="Hình tự do: Hình 89">
                <a:extLst>
                  <a:ext uri="{FF2B5EF4-FFF2-40B4-BE49-F238E27FC236}">
                    <a16:creationId xmlns:a16="http://schemas.microsoft.com/office/drawing/2014/main" id="{1E61EE7A-327F-4BCF-A760-A84614FACC5E}"/>
                  </a:ext>
                </a:extLst>
              </p:cNvPr>
              <p:cNvSpPr/>
              <p:nvPr/>
            </p:nvSpPr>
            <p:spPr>
              <a:xfrm>
                <a:off x="5956272" y="1427603"/>
                <a:ext cx="98905" cy="64460"/>
              </a:xfrm>
              <a:custGeom>
                <a:avLst/>
                <a:gdLst>
                  <a:gd name="connsiteX0" fmla="*/ 84101 w 98905"/>
                  <a:gd name="connsiteY0" fmla="*/ 58963 h 64460"/>
                  <a:gd name="connsiteX1" fmla="*/ 80767 w 98905"/>
                  <a:gd name="connsiteY1" fmla="*/ 10481 h 64460"/>
                  <a:gd name="connsiteX2" fmla="*/ 38095 w 98905"/>
                  <a:gd name="connsiteY2" fmla="*/ 3 h 64460"/>
                  <a:gd name="connsiteX3" fmla="*/ 15426 w 98905"/>
                  <a:gd name="connsiteY3" fmla="*/ 7719 h 64460"/>
                  <a:gd name="connsiteX4" fmla="*/ 2291 w 98905"/>
                  <a:gd name="connsiteY4" fmla="*/ 42213 h 64460"/>
                  <a:gd name="connsiteX5" fmla="*/ 15426 w 98905"/>
                  <a:gd name="connsiteY5" fmla="*/ 55344 h 64460"/>
                  <a:gd name="connsiteX6" fmla="*/ 84101 w 98905"/>
                  <a:gd name="connsiteY6" fmla="*/ 58963 h 6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05" h="64460">
                    <a:moveTo>
                      <a:pt x="84101" y="58963"/>
                    </a:moveTo>
                    <a:cubicBezTo>
                      <a:pt x="104865" y="44961"/>
                      <a:pt x="103818" y="23816"/>
                      <a:pt x="80767" y="10481"/>
                    </a:cubicBezTo>
                    <a:cubicBezTo>
                      <a:pt x="67642" y="3475"/>
                      <a:pt x="52973" y="-127"/>
                      <a:pt x="38095" y="3"/>
                    </a:cubicBezTo>
                    <a:cubicBezTo>
                      <a:pt x="30151" y="1270"/>
                      <a:pt x="22493" y="3879"/>
                      <a:pt x="15426" y="7719"/>
                    </a:cubicBezTo>
                    <a:cubicBezTo>
                      <a:pt x="2272" y="13617"/>
                      <a:pt x="-3605" y="29061"/>
                      <a:pt x="2291" y="42213"/>
                    </a:cubicBezTo>
                    <a:cubicBezTo>
                      <a:pt x="4910" y="48051"/>
                      <a:pt x="9587" y="52724"/>
                      <a:pt x="15426" y="55344"/>
                    </a:cubicBezTo>
                    <a:cubicBezTo>
                      <a:pt x="36809" y="66082"/>
                      <a:pt x="61708" y="67394"/>
                      <a:pt x="84101" y="58963"/>
                    </a:cubicBezTo>
                    <a:close/>
                  </a:path>
                </a:pathLst>
              </a:custGeom>
              <a:grpFill/>
              <a:ln w="3175" cap="flat">
                <a:solidFill>
                  <a:srgbClr val="D6A6DE"/>
                </a:solidFill>
                <a:prstDash val="solid"/>
                <a:miter/>
              </a:ln>
            </p:spPr>
            <p:txBody>
              <a:bodyPr rtlCol="0" anchor="ctr"/>
              <a:lstStyle/>
              <a:p>
                <a:endParaRPr lang="en-US"/>
              </a:p>
            </p:txBody>
          </p:sp>
          <p:sp>
            <p:nvSpPr>
              <p:cNvPr id="410" name="Hình tự do: Hình 90">
                <a:extLst>
                  <a:ext uri="{FF2B5EF4-FFF2-40B4-BE49-F238E27FC236}">
                    <a16:creationId xmlns:a16="http://schemas.microsoft.com/office/drawing/2014/main" id="{90BD6FB0-30E8-417C-9920-4EF9077CF657}"/>
                  </a:ext>
                </a:extLst>
              </p:cNvPr>
              <p:cNvSpPr/>
              <p:nvPr/>
            </p:nvSpPr>
            <p:spPr>
              <a:xfrm>
                <a:off x="5939337" y="1564772"/>
                <a:ext cx="107775" cy="53951"/>
              </a:xfrm>
              <a:custGeom>
                <a:avLst/>
                <a:gdLst>
                  <a:gd name="connsiteX0" fmla="*/ 15788 w 107775"/>
                  <a:gd name="connsiteY0" fmla="*/ 46000 h 53951"/>
                  <a:gd name="connsiteX1" fmla="*/ 91988 w 107775"/>
                  <a:gd name="connsiteY1" fmla="*/ 46000 h 53951"/>
                  <a:gd name="connsiteX2" fmla="*/ 91988 w 107775"/>
                  <a:gd name="connsiteY2" fmla="*/ 7900 h 53951"/>
                  <a:gd name="connsiteX3" fmla="*/ 15788 w 107775"/>
                  <a:gd name="connsiteY3" fmla="*/ 7900 h 53951"/>
                  <a:gd name="connsiteX4" fmla="*/ 15788 w 107775"/>
                  <a:gd name="connsiteY4" fmla="*/ 46000 h 53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75" h="53951">
                    <a:moveTo>
                      <a:pt x="15788" y="46000"/>
                    </a:moveTo>
                    <a:cubicBezTo>
                      <a:pt x="40086" y="56603"/>
                      <a:pt x="67699" y="56603"/>
                      <a:pt x="91988" y="46000"/>
                    </a:cubicBezTo>
                    <a:cubicBezTo>
                      <a:pt x="113038" y="35523"/>
                      <a:pt x="113038" y="18378"/>
                      <a:pt x="91988" y="7900"/>
                    </a:cubicBezTo>
                    <a:cubicBezTo>
                      <a:pt x="67680" y="-2633"/>
                      <a:pt x="40095" y="-2633"/>
                      <a:pt x="15788" y="7900"/>
                    </a:cubicBezTo>
                    <a:cubicBezTo>
                      <a:pt x="-5263" y="18378"/>
                      <a:pt x="-5263" y="35428"/>
                      <a:pt x="15788" y="46000"/>
                    </a:cubicBezTo>
                    <a:close/>
                  </a:path>
                </a:pathLst>
              </a:custGeom>
              <a:grpFill/>
              <a:ln w="3175" cap="flat">
                <a:solidFill>
                  <a:srgbClr val="D6A6DE"/>
                </a:solidFill>
                <a:prstDash val="solid"/>
                <a:miter/>
              </a:ln>
            </p:spPr>
            <p:txBody>
              <a:bodyPr rtlCol="0" anchor="ctr"/>
              <a:lstStyle/>
              <a:p>
                <a:endParaRPr lang="en-US"/>
              </a:p>
            </p:txBody>
          </p:sp>
          <p:sp>
            <p:nvSpPr>
              <p:cNvPr id="411" name="Hình tự do: Hình 91">
                <a:extLst>
                  <a:ext uri="{FF2B5EF4-FFF2-40B4-BE49-F238E27FC236}">
                    <a16:creationId xmlns:a16="http://schemas.microsoft.com/office/drawing/2014/main" id="{6B8500E0-D88D-4DD4-8440-C01C006871DE}"/>
                  </a:ext>
                </a:extLst>
              </p:cNvPr>
              <p:cNvSpPr/>
              <p:nvPr/>
            </p:nvSpPr>
            <p:spPr>
              <a:xfrm>
                <a:off x="5934646" y="1515903"/>
                <a:ext cx="58483" cy="77658"/>
              </a:xfrm>
              <a:custGeom>
                <a:avLst/>
                <a:gdLst>
                  <a:gd name="connsiteX0" fmla="*/ 0 w 58483"/>
                  <a:gd name="connsiteY0" fmla="*/ 0 h 77658"/>
                  <a:gd name="connsiteX1" fmla="*/ 17145 w 58483"/>
                  <a:gd name="connsiteY1" fmla="*/ 23908 h 77658"/>
                  <a:gd name="connsiteX2" fmla="*/ 58483 w 58483"/>
                  <a:gd name="connsiteY2" fmla="*/ 33433 h 77658"/>
                  <a:gd name="connsiteX3" fmla="*/ 58483 w 58483"/>
                  <a:gd name="connsiteY3" fmla="*/ 77629 h 77658"/>
                  <a:gd name="connsiteX4" fmla="*/ 17145 w 58483"/>
                  <a:gd name="connsiteY4" fmla="*/ 68104 h 77658"/>
                  <a:gd name="connsiteX5" fmla="*/ 0 w 58483"/>
                  <a:gd name="connsiteY5" fmla="*/ 44196 h 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83" h="77658">
                    <a:moveTo>
                      <a:pt x="0" y="0"/>
                    </a:moveTo>
                    <a:cubicBezTo>
                      <a:pt x="981" y="10480"/>
                      <a:pt x="7534" y="19619"/>
                      <a:pt x="17145" y="23908"/>
                    </a:cubicBezTo>
                    <a:cubicBezTo>
                      <a:pt x="29899" y="30535"/>
                      <a:pt x="44120" y="33813"/>
                      <a:pt x="58483" y="33433"/>
                    </a:cubicBezTo>
                    <a:lnTo>
                      <a:pt x="58483" y="77629"/>
                    </a:lnTo>
                    <a:cubicBezTo>
                      <a:pt x="44120" y="78009"/>
                      <a:pt x="29899" y="74731"/>
                      <a:pt x="17145" y="68104"/>
                    </a:cubicBezTo>
                    <a:cubicBezTo>
                      <a:pt x="7449" y="63915"/>
                      <a:pt x="857" y="54721"/>
                      <a:pt x="0" y="44196"/>
                    </a:cubicBezTo>
                    <a:close/>
                  </a:path>
                </a:pathLst>
              </a:custGeom>
              <a:grpFill/>
              <a:ln w="3175" cap="flat">
                <a:solidFill>
                  <a:srgbClr val="D6A6DE"/>
                </a:solidFill>
                <a:prstDash val="solid"/>
                <a:miter/>
              </a:ln>
            </p:spPr>
            <p:txBody>
              <a:bodyPr rtlCol="0" anchor="ctr"/>
              <a:lstStyle/>
              <a:p>
                <a:endParaRPr lang="en-US"/>
              </a:p>
            </p:txBody>
          </p:sp>
          <p:sp>
            <p:nvSpPr>
              <p:cNvPr id="412" name="Hình tự do: Hình 92">
                <a:extLst>
                  <a:ext uri="{FF2B5EF4-FFF2-40B4-BE49-F238E27FC236}">
                    <a16:creationId xmlns:a16="http://schemas.microsoft.com/office/drawing/2014/main" id="{C4F57E9D-BED8-432B-84FF-9106AEF538B5}"/>
                  </a:ext>
                </a:extLst>
              </p:cNvPr>
              <p:cNvSpPr/>
              <p:nvPr/>
            </p:nvSpPr>
            <p:spPr>
              <a:xfrm>
                <a:off x="5935884" y="1445228"/>
                <a:ext cx="119375" cy="66579"/>
              </a:xfrm>
              <a:custGeom>
                <a:avLst/>
                <a:gdLst>
                  <a:gd name="connsiteX0" fmla="*/ 0 w 119375"/>
                  <a:gd name="connsiteY0" fmla="*/ 31909 h 66579"/>
                  <a:gd name="connsiteX1" fmla="*/ 59150 w 119375"/>
                  <a:gd name="connsiteY1" fmla="*/ 50959 h 66579"/>
                  <a:gd name="connsiteX2" fmla="*/ 115824 w 119375"/>
                  <a:gd name="connsiteY2" fmla="*/ 22384 h 66579"/>
                  <a:gd name="connsiteX3" fmla="*/ 110490 w 119375"/>
                  <a:gd name="connsiteY3" fmla="*/ 0 h 66579"/>
                  <a:gd name="connsiteX4" fmla="*/ 119348 w 119375"/>
                  <a:gd name="connsiteY4" fmla="*/ 18383 h 66579"/>
                  <a:gd name="connsiteX5" fmla="*/ 119348 w 119375"/>
                  <a:gd name="connsiteY5" fmla="*/ 45910 h 66579"/>
                  <a:gd name="connsiteX6" fmla="*/ 107918 w 119375"/>
                  <a:gd name="connsiteY6" fmla="*/ 66580 h 66579"/>
                  <a:gd name="connsiteX7" fmla="*/ 115348 w 119375"/>
                  <a:gd name="connsiteY7" fmla="*/ 50197 h 66579"/>
                  <a:gd name="connsiteX8" fmla="*/ 115348 w 119375"/>
                  <a:gd name="connsiteY8" fmla="*/ 31147 h 66579"/>
                  <a:gd name="connsiteX9" fmla="*/ 59150 w 119375"/>
                  <a:gd name="connsiteY9" fmla="*/ 54293 h 66579"/>
                  <a:gd name="connsiteX10" fmla="*/ 0 w 119375"/>
                  <a:gd name="connsiteY10" fmla="*/ 31909 h 6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375" h="66579">
                    <a:moveTo>
                      <a:pt x="0" y="31909"/>
                    </a:moveTo>
                    <a:cubicBezTo>
                      <a:pt x="16469" y="45745"/>
                      <a:pt x="37700" y="52583"/>
                      <a:pt x="59150" y="50959"/>
                    </a:cubicBezTo>
                    <a:cubicBezTo>
                      <a:pt x="98108" y="49911"/>
                      <a:pt x="113729" y="28670"/>
                      <a:pt x="115824" y="22384"/>
                    </a:cubicBezTo>
                    <a:cubicBezTo>
                      <a:pt x="117900" y="14500"/>
                      <a:pt x="115900" y="6101"/>
                      <a:pt x="110490" y="0"/>
                    </a:cubicBezTo>
                    <a:cubicBezTo>
                      <a:pt x="115833" y="4658"/>
                      <a:pt x="119034" y="11301"/>
                      <a:pt x="119348" y="18383"/>
                    </a:cubicBezTo>
                    <a:lnTo>
                      <a:pt x="119348" y="45910"/>
                    </a:lnTo>
                    <a:cubicBezTo>
                      <a:pt x="119348" y="48197"/>
                      <a:pt x="120491" y="56198"/>
                      <a:pt x="107918" y="66580"/>
                    </a:cubicBezTo>
                    <a:cubicBezTo>
                      <a:pt x="111995" y="61993"/>
                      <a:pt x="114586" y="56282"/>
                      <a:pt x="115348" y="50197"/>
                    </a:cubicBezTo>
                    <a:lnTo>
                      <a:pt x="115348" y="31147"/>
                    </a:lnTo>
                    <a:cubicBezTo>
                      <a:pt x="115348" y="31147"/>
                      <a:pt x="101537" y="54293"/>
                      <a:pt x="59150" y="54293"/>
                    </a:cubicBezTo>
                    <a:cubicBezTo>
                      <a:pt x="16764" y="54293"/>
                      <a:pt x="2096" y="35433"/>
                      <a:pt x="0" y="31909"/>
                    </a:cubicBezTo>
                    <a:close/>
                  </a:path>
                </a:pathLst>
              </a:custGeom>
              <a:grpFill/>
              <a:ln w="3175" cap="flat">
                <a:solidFill>
                  <a:srgbClr val="D6A6DE"/>
                </a:solidFill>
                <a:prstDash val="solid"/>
                <a:miter/>
              </a:ln>
            </p:spPr>
            <p:txBody>
              <a:bodyPr rtlCol="0" anchor="ctr"/>
              <a:lstStyle/>
              <a:p>
                <a:endParaRPr lang="en-US"/>
              </a:p>
            </p:txBody>
          </p:sp>
          <p:sp>
            <p:nvSpPr>
              <p:cNvPr id="413" name="Hình tự do: Hình 93">
                <a:extLst>
                  <a:ext uri="{FF2B5EF4-FFF2-40B4-BE49-F238E27FC236}">
                    <a16:creationId xmlns:a16="http://schemas.microsoft.com/office/drawing/2014/main" id="{5931609E-0E13-4560-A3D7-A0FD24DCAD13}"/>
                  </a:ext>
                </a:extLst>
              </p:cNvPr>
              <p:cNvSpPr/>
              <p:nvPr/>
            </p:nvSpPr>
            <p:spPr>
              <a:xfrm>
                <a:off x="5754743" y="1614680"/>
                <a:ext cx="176069" cy="101696"/>
              </a:xfrm>
              <a:custGeom>
                <a:avLst/>
                <a:gdLst>
                  <a:gd name="connsiteX0" fmla="*/ 25789 w 176069"/>
                  <a:gd name="connsiteY0" fmla="*/ 14857 h 101696"/>
                  <a:gd name="connsiteX1" fmla="*/ 25789 w 176069"/>
                  <a:gd name="connsiteY1" fmla="*/ 86771 h 101696"/>
                  <a:gd name="connsiteX2" fmla="*/ 150281 w 176069"/>
                  <a:gd name="connsiteY2" fmla="*/ 86771 h 101696"/>
                  <a:gd name="connsiteX3" fmla="*/ 150281 w 176069"/>
                  <a:gd name="connsiteY3" fmla="*/ 14857 h 101696"/>
                  <a:gd name="connsiteX4" fmla="*/ 25789 w 176069"/>
                  <a:gd name="connsiteY4" fmla="*/ 14857 h 101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69" h="101696">
                    <a:moveTo>
                      <a:pt x="25789" y="14857"/>
                    </a:moveTo>
                    <a:cubicBezTo>
                      <a:pt x="-8596" y="34764"/>
                      <a:pt x="-8596" y="66959"/>
                      <a:pt x="25789" y="86771"/>
                    </a:cubicBezTo>
                    <a:cubicBezTo>
                      <a:pt x="64898" y="106672"/>
                      <a:pt x="111171" y="106672"/>
                      <a:pt x="150281" y="86771"/>
                    </a:cubicBezTo>
                    <a:cubicBezTo>
                      <a:pt x="184666" y="66959"/>
                      <a:pt x="184666" y="34764"/>
                      <a:pt x="150281" y="14857"/>
                    </a:cubicBezTo>
                    <a:cubicBezTo>
                      <a:pt x="111152" y="-4952"/>
                      <a:pt x="64918" y="-4952"/>
                      <a:pt x="25789" y="14857"/>
                    </a:cubicBezTo>
                    <a:close/>
                  </a:path>
                </a:pathLst>
              </a:custGeom>
              <a:grpFill/>
              <a:ln w="3175" cap="flat">
                <a:solidFill>
                  <a:srgbClr val="D6A6DE"/>
                </a:solidFill>
                <a:prstDash val="solid"/>
                <a:miter/>
              </a:ln>
            </p:spPr>
            <p:txBody>
              <a:bodyPr rtlCol="0" anchor="ctr"/>
              <a:lstStyle/>
              <a:p>
                <a:endParaRPr lang="en-US"/>
              </a:p>
            </p:txBody>
          </p:sp>
          <p:grpSp>
            <p:nvGrpSpPr>
              <p:cNvPr id="414" name="Đồ họa 4">
                <a:extLst>
                  <a:ext uri="{FF2B5EF4-FFF2-40B4-BE49-F238E27FC236}">
                    <a16:creationId xmlns:a16="http://schemas.microsoft.com/office/drawing/2014/main" id="{12AD3BF2-591E-4FB1-BC71-2168E38C6C55}"/>
                  </a:ext>
                </a:extLst>
              </p:cNvPr>
              <p:cNvGrpSpPr/>
              <p:nvPr/>
            </p:nvGrpSpPr>
            <p:grpSpPr>
              <a:xfrm>
                <a:off x="5762148" y="1401225"/>
                <a:ext cx="161544" cy="305107"/>
                <a:chOff x="5762148" y="1401225"/>
                <a:chExt cx="161544" cy="305107"/>
              </a:xfrm>
              <a:grpFill/>
            </p:grpSpPr>
            <p:sp>
              <p:nvSpPr>
                <p:cNvPr id="415" name="Hình tự do: Hình 95">
                  <a:extLst>
                    <a:ext uri="{FF2B5EF4-FFF2-40B4-BE49-F238E27FC236}">
                      <a16:creationId xmlns:a16="http://schemas.microsoft.com/office/drawing/2014/main" id="{F1DDBB81-79A3-4A21-A4CE-5DDC989148F9}"/>
                    </a:ext>
                  </a:extLst>
                </p:cNvPr>
                <p:cNvSpPr/>
                <p:nvPr/>
              </p:nvSpPr>
              <p:spPr>
                <a:xfrm>
                  <a:off x="5762148" y="1425416"/>
                  <a:ext cx="161544" cy="280796"/>
                </a:xfrm>
                <a:custGeom>
                  <a:avLst/>
                  <a:gdLst>
                    <a:gd name="connsiteX0" fmla="*/ 137636 w 161544"/>
                    <a:gd name="connsiteY0" fmla="*/ 43339 h 280796"/>
                    <a:gd name="connsiteX1" fmla="*/ 126683 w 161544"/>
                    <a:gd name="connsiteY1" fmla="*/ 38100 h 280796"/>
                    <a:gd name="connsiteX2" fmla="*/ 114871 w 161544"/>
                    <a:gd name="connsiteY2" fmla="*/ 20955 h 280796"/>
                    <a:gd name="connsiteX3" fmla="*/ 114871 w 161544"/>
                    <a:gd name="connsiteY3" fmla="*/ 0 h 280796"/>
                    <a:gd name="connsiteX4" fmla="*/ 46482 w 161544"/>
                    <a:gd name="connsiteY4" fmla="*/ 0 h 280796"/>
                    <a:gd name="connsiteX5" fmla="*/ 46482 w 161544"/>
                    <a:gd name="connsiteY5" fmla="*/ 20955 h 280796"/>
                    <a:gd name="connsiteX6" fmla="*/ 34576 w 161544"/>
                    <a:gd name="connsiteY6" fmla="*/ 38100 h 280796"/>
                    <a:gd name="connsiteX7" fmla="*/ 23622 w 161544"/>
                    <a:gd name="connsiteY7" fmla="*/ 43339 h 280796"/>
                    <a:gd name="connsiteX8" fmla="*/ 0 w 161544"/>
                    <a:gd name="connsiteY8" fmla="*/ 76295 h 280796"/>
                    <a:gd name="connsiteX9" fmla="*/ 0 w 161544"/>
                    <a:gd name="connsiteY9" fmla="*/ 234220 h 280796"/>
                    <a:gd name="connsiteX10" fmla="*/ 23622 w 161544"/>
                    <a:gd name="connsiteY10" fmla="*/ 267081 h 280796"/>
                    <a:gd name="connsiteX11" fmla="*/ 137922 w 161544"/>
                    <a:gd name="connsiteY11" fmla="*/ 267081 h 280796"/>
                    <a:gd name="connsiteX12" fmla="*/ 161544 w 161544"/>
                    <a:gd name="connsiteY12" fmla="*/ 234220 h 280796"/>
                    <a:gd name="connsiteX13" fmla="*/ 161544 w 161544"/>
                    <a:gd name="connsiteY13" fmla="*/ 76295 h 280796"/>
                    <a:gd name="connsiteX14" fmla="*/ 137636 w 161544"/>
                    <a:gd name="connsiteY14" fmla="*/ 43339 h 28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44" h="280796">
                      <a:moveTo>
                        <a:pt x="137636" y="43339"/>
                      </a:moveTo>
                      <a:cubicBezTo>
                        <a:pt x="134131" y="41309"/>
                        <a:pt x="130464" y="39557"/>
                        <a:pt x="126683" y="38100"/>
                      </a:cubicBezTo>
                      <a:cubicBezTo>
                        <a:pt x="119691" y="35232"/>
                        <a:pt x="115062" y="28506"/>
                        <a:pt x="114871" y="20955"/>
                      </a:cubicBezTo>
                      <a:lnTo>
                        <a:pt x="114871" y="0"/>
                      </a:lnTo>
                      <a:lnTo>
                        <a:pt x="46482" y="0"/>
                      </a:lnTo>
                      <a:lnTo>
                        <a:pt x="46482" y="20955"/>
                      </a:lnTo>
                      <a:cubicBezTo>
                        <a:pt x="46272" y="28529"/>
                        <a:pt x="41605" y="35262"/>
                        <a:pt x="34576" y="38100"/>
                      </a:cubicBezTo>
                      <a:cubicBezTo>
                        <a:pt x="30794" y="39556"/>
                        <a:pt x="27127" y="41308"/>
                        <a:pt x="23622" y="43339"/>
                      </a:cubicBezTo>
                      <a:cubicBezTo>
                        <a:pt x="7906" y="52864"/>
                        <a:pt x="0" y="64389"/>
                        <a:pt x="0" y="76295"/>
                      </a:cubicBezTo>
                      <a:lnTo>
                        <a:pt x="0" y="234220"/>
                      </a:lnTo>
                      <a:cubicBezTo>
                        <a:pt x="0" y="246126"/>
                        <a:pt x="7906" y="258032"/>
                        <a:pt x="23622" y="267081"/>
                      </a:cubicBezTo>
                      <a:cubicBezTo>
                        <a:pt x="59531" y="285369"/>
                        <a:pt x="102013" y="285369"/>
                        <a:pt x="137922" y="267081"/>
                      </a:cubicBezTo>
                      <a:cubicBezTo>
                        <a:pt x="153638" y="257556"/>
                        <a:pt x="161544" y="246126"/>
                        <a:pt x="161544" y="234220"/>
                      </a:cubicBezTo>
                      <a:lnTo>
                        <a:pt x="161544" y="76295"/>
                      </a:lnTo>
                      <a:cubicBezTo>
                        <a:pt x="161258" y="64389"/>
                        <a:pt x="153353" y="52483"/>
                        <a:pt x="137636" y="43339"/>
                      </a:cubicBezTo>
                      <a:close/>
                    </a:path>
                  </a:pathLst>
                </a:custGeom>
                <a:grpFill/>
                <a:ln w="3175" cap="flat">
                  <a:solidFill>
                    <a:srgbClr val="D6A6DE"/>
                  </a:solidFill>
                  <a:prstDash val="solid"/>
                  <a:miter/>
                </a:ln>
              </p:spPr>
              <p:txBody>
                <a:bodyPr rtlCol="0" anchor="ctr"/>
                <a:lstStyle/>
                <a:p>
                  <a:endParaRPr lang="en-US"/>
                </a:p>
              </p:txBody>
            </p:sp>
            <p:sp>
              <p:nvSpPr>
                <p:cNvPr id="416" name="Hình tự do: Hình 96">
                  <a:extLst>
                    <a:ext uri="{FF2B5EF4-FFF2-40B4-BE49-F238E27FC236}">
                      <a16:creationId xmlns:a16="http://schemas.microsoft.com/office/drawing/2014/main" id="{A3DA7D0E-306C-48B4-836F-E64B32147585}"/>
                    </a:ext>
                  </a:extLst>
                </p:cNvPr>
                <p:cNvSpPr/>
                <p:nvPr/>
              </p:nvSpPr>
              <p:spPr>
                <a:xfrm>
                  <a:off x="5769768" y="1618008"/>
                  <a:ext cx="147066" cy="84273"/>
                </a:xfrm>
                <a:custGeom>
                  <a:avLst/>
                  <a:gdLst>
                    <a:gd name="connsiteX0" fmla="*/ 21431 w 147066"/>
                    <a:gd name="connsiteY0" fmla="*/ 71917 h 84273"/>
                    <a:gd name="connsiteX1" fmla="*/ 21431 w 147066"/>
                    <a:gd name="connsiteY1" fmla="*/ 12290 h 84273"/>
                    <a:gd name="connsiteX2" fmla="*/ 125635 w 147066"/>
                    <a:gd name="connsiteY2" fmla="*/ 12290 h 84273"/>
                    <a:gd name="connsiteX3" fmla="*/ 125635 w 147066"/>
                    <a:gd name="connsiteY3" fmla="*/ 71917 h 84273"/>
                    <a:gd name="connsiteX4" fmla="*/ 21431 w 147066"/>
                    <a:gd name="connsiteY4" fmla="*/ 71917 h 84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66" h="84273">
                      <a:moveTo>
                        <a:pt x="21431" y="71917"/>
                      </a:moveTo>
                      <a:cubicBezTo>
                        <a:pt x="-7144" y="55438"/>
                        <a:pt x="-7144" y="28768"/>
                        <a:pt x="21431" y="12290"/>
                      </a:cubicBezTo>
                      <a:cubicBezTo>
                        <a:pt x="54235" y="-4097"/>
                        <a:pt x="92831" y="-4097"/>
                        <a:pt x="125635" y="12290"/>
                      </a:cubicBezTo>
                      <a:cubicBezTo>
                        <a:pt x="154210" y="28768"/>
                        <a:pt x="154210" y="55438"/>
                        <a:pt x="125635" y="71917"/>
                      </a:cubicBezTo>
                      <a:cubicBezTo>
                        <a:pt x="92850" y="88393"/>
                        <a:pt x="54216" y="88393"/>
                        <a:pt x="21431" y="71917"/>
                      </a:cubicBezTo>
                      <a:close/>
                    </a:path>
                  </a:pathLst>
                </a:custGeom>
                <a:grpFill/>
                <a:ln w="3175" cap="flat">
                  <a:solidFill>
                    <a:srgbClr val="D6A6DE"/>
                  </a:solidFill>
                  <a:prstDash val="solid"/>
                  <a:miter/>
                </a:ln>
              </p:spPr>
              <p:txBody>
                <a:bodyPr rtlCol="0" anchor="ctr"/>
                <a:lstStyle/>
                <a:p>
                  <a:endParaRPr lang="en-US"/>
                </a:p>
              </p:txBody>
            </p:sp>
            <p:sp>
              <p:nvSpPr>
                <p:cNvPr id="417" name="Hình tự do: Hình 97">
                  <a:extLst>
                    <a:ext uri="{FF2B5EF4-FFF2-40B4-BE49-F238E27FC236}">
                      <a16:creationId xmlns:a16="http://schemas.microsoft.com/office/drawing/2014/main" id="{A5821C4A-AB07-4E6F-BE1B-7B7A87A00374}"/>
                    </a:ext>
                  </a:extLst>
                </p:cNvPr>
                <p:cNvSpPr/>
                <p:nvPr/>
              </p:nvSpPr>
              <p:spPr>
                <a:xfrm>
                  <a:off x="5762529" y="1425797"/>
                  <a:ext cx="137874" cy="280535"/>
                </a:xfrm>
                <a:custGeom>
                  <a:avLst/>
                  <a:gdLst>
                    <a:gd name="connsiteX0" fmla="*/ 120967 w 137874"/>
                    <a:gd name="connsiteY0" fmla="*/ 22003 h 280535"/>
                    <a:gd name="connsiteX1" fmla="*/ 66199 w 137874"/>
                    <a:gd name="connsiteY1" fmla="*/ 13335 h 280535"/>
                    <a:gd name="connsiteX2" fmla="*/ 66199 w 137874"/>
                    <a:gd name="connsiteY2" fmla="*/ 0 h 280535"/>
                    <a:gd name="connsiteX3" fmla="*/ 46101 w 137874"/>
                    <a:gd name="connsiteY3" fmla="*/ 0 h 280535"/>
                    <a:gd name="connsiteX4" fmla="*/ 46101 w 137874"/>
                    <a:gd name="connsiteY4" fmla="*/ 20955 h 280535"/>
                    <a:gd name="connsiteX5" fmla="*/ 34195 w 137874"/>
                    <a:gd name="connsiteY5" fmla="*/ 38100 h 280535"/>
                    <a:gd name="connsiteX6" fmla="*/ 23241 w 137874"/>
                    <a:gd name="connsiteY6" fmla="*/ 43339 h 280535"/>
                    <a:gd name="connsiteX7" fmla="*/ 23241 w 137874"/>
                    <a:gd name="connsiteY7" fmla="*/ 43339 h 280535"/>
                    <a:gd name="connsiteX8" fmla="*/ 0 w 137874"/>
                    <a:gd name="connsiteY8" fmla="*/ 76009 h 280535"/>
                    <a:gd name="connsiteX9" fmla="*/ 0 w 137874"/>
                    <a:gd name="connsiteY9" fmla="*/ 233839 h 280535"/>
                    <a:gd name="connsiteX10" fmla="*/ 23622 w 137874"/>
                    <a:gd name="connsiteY10" fmla="*/ 266700 h 280535"/>
                    <a:gd name="connsiteX11" fmla="*/ 107347 w 137874"/>
                    <a:gd name="connsiteY11" fmla="*/ 277749 h 280535"/>
                    <a:gd name="connsiteX12" fmla="*/ 26003 w 137874"/>
                    <a:gd name="connsiteY12" fmla="*/ 234315 h 280535"/>
                    <a:gd name="connsiteX13" fmla="*/ 26003 w 137874"/>
                    <a:gd name="connsiteY13" fmla="*/ 80772 h 280535"/>
                    <a:gd name="connsiteX14" fmla="*/ 32004 w 137874"/>
                    <a:gd name="connsiteY14" fmla="*/ 62865 h 280535"/>
                    <a:gd name="connsiteX15" fmla="*/ 40005 w 137874"/>
                    <a:gd name="connsiteY15" fmla="*/ 68675 h 280535"/>
                    <a:gd name="connsiteX16" fmla="*/ 121348 w 137874"/>
                    <a:gd name="connsiteY16" fmla="*/ 68675 h 280535"/>
                    <a:gd name="connsiteX17" fmla="*/ 120967 w 137874"/>
                    <a:gd name="connsiteY17" fmla="*/ 22003 h 2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874" h="280535">
                      <a:moveTo>
                        <a:pt x="120967" y="22003"/>
                      </a:moveTo>
                      <a:cubicBezTo>
                        <a:pt x="104108" y="13326"/>
                        <a:pt x="84915" y="10289"/>
                        <a:pt x="66199" y="13335"/>
                      </a:cubicBezTo>
                      <a:lnTo>
                        <a:pt x="66199" y="0"/>
                      </a:lnTo>
                      <a:lnTo>
                        <a:pt x="46101" y="0"/>
                      </a:lnTo>
                      <a:lnTo>
                        <a:pt x="46101" y="20955"/>
                      </a:lnTo>
                      <a:cubicBezTo>
                        <a:pt x="45891" y="28529"/>
                        <a:pt x="41224" y="35262"/>
                        <a:pt x="34195" y="38100"/>
                      </a:cubicBezTo>
                      <a:cubicBezTo>
                        <a:pt x="30423" y="39576"/>
                        <a:pt x="26756" y="41327"/>
                        <a:pt x="23241" y="43339"/>
                      </a:cubicBezTo>
                      <a:lnTo>
                        <a:pt x="23241" y="43339"/>
                      </a:lnTo>
                      <a:cubicBezTo>
                        <a:pt x="7715" y="52864"/>
                        <a:pt x="0" y="64199"/>
                        <a:pt x="0" y="76009"/>
                      </a:cubicBezTo>
                      <a:lnTo>
                        <a:pt x="0" y="233839"/>
                      </a:lnTo>
                      <a:cubicBezTo>
                        <a:pt x="0" y="245745"/>
                        <a:pt x="7906" y="257651"/>
                        <a:pt x="23622" y="266700"/>
                      </a:cubicBezTo>
                      <a:cubicBezTo>
                        <a:pt x="49425" y="279911"/>
                        <a:pt x="79000" y="283814"/>
                        <a:pt x="107347" y="277749"/>
                      </a:cubicBezTo>
                      <a:cubicBezTo>
                        <a:pt x="41815" y="282226"/>
                        <a:pt x="26003" y="254413"/>
                        <a:pt x="26003" y="234315"/>
                      </a:cubicBezTo>
                      <a:lnTo>
                        <a:pt x="26003" y="80772"/>
                      </a:lnTo>
                      <a:cubicBezTo>
                        <a:pt x="25355" y="74220"/>
                        <a:pt x="27537" y="67703"/>
                        <a:pt x="32004" y="62865"/>
                      </a:cubicBezTo>
                      <a:cubicBezTo>
                        <a:pt x="34433" y="65116"/>
                        <a:pt x="37119" y="67066"/>
                        <a:pt x="40005" y="68675"/>
                      </a:cubicBezTo>
                      <a:cubicBezTo>
                        <a:pt x="65570" y="81625"/>
                        <a:pt x="95783" y="81625"/>
                        <a:pt x="121348" y="68675"/>
                      </a:cubicBezTo>
                      <a:cubicBezTo>
                        <a:pt x="143446" y="55626"/>
                        <a:pt x="143446" y="34671"/>
                        <a:pt x="120967" y="22003"/>
                      </a:cubicBezTo>
                      <a:close/>
                    </a:path>
                  </a:pathLst>
                </a:custGeom>
                <a:grpFill/>
                <a:ln w="3175" cap="flat">
                  <a:solidFill>
                    <a:srgbClr val="D6A6DE"/>
                  </a:solidFill>
                  <a:prstDash val="solid"/>
                  <a:miter/>
                </a:ln>
              </p:spPr>
              <p:txBody>
                <a:bodyPr rtlCol="0" anchor="ctr"/>
                <a:lstStyle/>
                <a:p>
                  <a:endParaRPr lang="en-US"/>
                </a:p>
              </p:txBody>
            </p:sp>
            <p:sp>
              <p:nvSpPr>
                <p:cNvPr id="418" name="Hình tự do: Hình 98">
                  <a:extLst>
                    <a:ext uri="{FF2B5EF4-FFF2-40B4-BE49-F238E27FC236}">
                      <a16:creationId xmlns:a16="http://schemas.microsoft.com/office/drawing/2014/main" id="{4E8A13C4-4AA2-4D67-B296-3B7492265F98}"/>
                    </a:ext>
                  </a:extLst>
                </p:cNvPr>
                <p:cNvSpPr/>
                <p:nvPr/>
              </p:nvSpPr>
              <p:spPr>
                <a:xfrm>
                  <a:off x="5869495" y="1425416"/>
                  <a:ext cx="53911" cy="274224"/>
                </a:xfrm>
                <a:custGeom>
                  <a:avLst/>
                  <a:gdLst>
                    <a:gd name="connsiteX0" fmla="*/ 30289 w 53911"/>
                    <a:gd name="connsiteY0" fmla="*/ 43339 h 274224"/>
                    <a:gd name="connsiteX1" fmla="*/ 19336 w 53911"/>
                    <a:gd name="connsiteY1" fmla="*/ 38100 h 274224"/>
                    <a:gd name="connsiteX2" fmla="*/ 7525 w 53911"/>
                    <a:gd name="connsiteY2" fmla="*/ 20955 h 274224"/>
                    <a:gd name="connsiteX3" fmla="*/ 7525 w 53911"/>
                    <a:gd name="connsiteY3" fmla="*/ 0 h 274224"/>
                    <a:gd name="connsiteX4" fmla="*/ 0 w 53911"/>
                    <a:gd name="connsiteY4" fmla="*/ 0 h 274224"/>
                    <a:gd name="connsiteX5" fmla="*/ 0 w 53911"/>
                    <a:gd name="connsiteY5" fmla="*/ 28003 h 274224"/>
                    <a:gd name="connsiteX6" fmla="*/ 12001 w 53911"/>
                    <a:gd name="connsiteY6" fmla="*/ 44101 h 274224"/>
                    <a:gd name="connsiteX7" fmla="*/ 43910 w 53911"/>
                    <a:gd name="connsiteY7" fmla="*/ 66294 h 274224"/>
                    <a:gd name="connsiteX8" fmla="*/ 47054 w 53911"/>
                    <a:gd name="connsiteY8" fmla="*/ 115729 h 274224"/>
                    <a:gd name="connsiteX9" fmla="*/ 47054 w 53911"/>
                    <a:gd name="connsiteY9" fmla="*/ 227171 h 274224"/>
                    <a:gd name="connsiteX10" fmla="*/ 14859 w 53911"/>
                    <a:gd name="connsiteY10" fmla="*/ 274225 h 274224"/>
                    <a:gd name="connsiteX11" fmla="*/ 30289 w 53911"/>
                    <a:gd name="connsiteY11" fmla="*/ 267271 h 274224"/>
                    <a:gd name="connsiteX12" fmla="*/ 53912 w 53911"/>
                    <a:gd name="connsiteY12" fmla="*/ 234220 h 274224"/>
                    <a:gd name="connsiteX13" fmla="*/ 53912 w 53911"/>
                    <a:gd name="connsiteY13" fmla="*/ 76295 h 274224"/>
                    <a:gd name="connsiteX14" fmla="*/ 30289 w 53911"/>
                    <a:gd name="connsiteY14" fmla="*/ 43339 h 27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911" h="274224">
                      <a:moveTo>
                        <a:pt x="30289" y="43339"/>
                      </a:moveTo>
                      <a:cubicBezTo>
                        <a:pt x="26784" y="41309"/>
                        <a:pt x="23117" y="39557"/>
                        <a:pt x="19336" y="38100"/>
                      </a:cubicBezTo>
                      <a:cubicBezTo>
                        <a:pt x="12344" y="35232"/>
                        <a:pt x="7715" y="28506"/>
                        <a:pt x="7525" y="20955"/>
                      </a:cubicBezTo>
                      <a:lnTo>
                        <a:pt x="7525" y="0"/>
                      </a:lnTo>
                      <a:lnTo>
                        <a:pt x="0" y="0"/>
                      </a:lnTo>
                      <a:lnTo>
                        <a:pt x="0" y="28003"/>
                      </a:lnTo>
                      <a:cubicBezTo>
                        <a:pt x="953" y="35082"/>
                        <a:pt x="5486" y="41169"/>
                        <a:pt x="12001" y="44101"/>
                      </a:cubicBezTo>
                      <a:cubicBezTo>
                        <a:pt x="18479" y="47625"/>
                        <a:pt x="38957" y="56578"/>
                        <a:pt x="43910" y="66294"/>
                      </a:cubicBezTo>
                      <a:cubicBezTo>
                        <a:pt x="48863" y="76009"/>
                        <a:pt x="47054" y="93916"/>
                        <a:pt x="47054" y="115729"/>
                      </a:cubicBezTo>
                      <a:lnTo>
                        <a:pt x="47054" y="227171"/>
                      </a:lnTo>
                      <a:cubicBezTo>
                        <a:pt x="46977" y="247970"/>
                        <a:pt x="34214" y="266615"/>
                        <a:pt x="14859" y="274225"/>
                      </a:cubicBezTo>
                      <a:cubicBezTo>
                        <a:pt x="20203" y="272369"/>
                        <a:pt x="25365" y="270042"/>
                        <a:pt x="30289" y="267271"/>
                      </a:cubicBezTo>
                      <a:cubicBezTo>
                        <a:pt x="46006" y="258223"/>
                        <a:pt x="53912" y="246793"/>
                        <a:pt x="53912" y="234220"/>
                      </a:cubicBezTo>
                      <a:lnTo>
                        <a:pt x="53912" y="76295"/>
                      </a:lnTo>
                      <a:cubicBezTo>
                        <a:pt x="53912" y="64389"/>
                        <a:pt x="46006" y="52483"/>
                        <a:pt x="30289" y="43339"/>
                      </a:cubicBezTo>
                      <a:close/>
                    </a:path>
                  </a:pathLst>
                </a:custGeom>
                <a:grpFill/>
                <a:ln w="3175" cap="flat">
                  <a:solidFill>
                    <a:srgbClr val="D6A6DE"/>
                  </a:solidFill>
                  <a:prstDash val="solid"/>
                  <a:miter/>
                </a:ln>
              </p:spPr>
              <p:txBody>
                <a:bodyPr rtlCol="0" anchor="ctr"/>
                <a:lstStyle/>
                <a:p>
                  <a:endParaRPr lang="en-US"/>
                </a:p>
              </p:txBody>
            </p:sp>
            <p:sp>
              <p:nvSpPr>
                <p:cNvPr id="419" name="Hình tự do: Hình 99">
                  <a:extLst>
                    <a:ext uri="{FF2B5EF4-FFF2-40B4-BE49-F238E27FC236}">
                      <a16:creationId xmlns:a16="http://schemas.microsoft.com/office/drawing/2014/main" id="{3939E64B-AEA4-45BF-A0E8-109A6733AB2B}"/>
                    </a:ext>
                  </a:extLst>
                </p:cNvPr>
                <p:cNvSpPr/>
                <p:nvPr/>
              </p:nvSpPr>
              <p:spPr>
                <a:xfrm>
                  <a:off x="5785291" y="1421632"/>
                  <a:ext cx="115067" cy="72455"/>
                </a:xfrm>
                <a:custGeom>
                  <a:avLst/>
                  <a:gdLst>
                    <a:gd name="connsiteX0" fmla="*/ 115065 w 115067"/>
                    <a:gd name="connsiteY0" fmla="*/ 33120 h 72455"/>
                    <a:gd name="connsiteX1" fmla="*/ 115065 w 115067"/>
                    <a:gd name="connsiteY1" fmla="*/ 39121 h 72455"/>
                    <a:gd name="connsiteX2" fmla="*/ 98206 w 115067"/>
                    <a:gd name="connsiteY2" fmla="*/ 62743 h 72455"/>
                    <a:gd name="connsiteX3" fmla="*/ 16862 w 115067"/>
                    <a:gd name="connsiteY3" fmla="*/ 62743 h 72455"/>
                    <a:gd name="connsiteX4" fmla="*/ 4194 w 115067"/>
                    <a:gd name="connsiteY4" fmla="*/ 51694 h 72455"/>
                    <a:gd name="connsiteX5" fmla="*/ 3 w 115067"/>
                    <a:gd name="connsiteY5" fmla="*/ 39216 h 72455"/>
                    <a:gd name="connsiteX6" fmla="*/ 3 w 115067"/>
                    <a:gd name="connsiteY6" fmla="*/ 33025 h 72455"/>
                    <a:gd name="connsiteX7" fmla="*/ 479 w 115067"/>
                    <a:gd name="connsiteY7" fmla="*/ 29215 h 72455"/>
                    <a:gd name="connsiteX8" fmla="*/ 16862 w 115067"/>
                    <a:gd name="connsiteY8" fmla="*/ 9498 h 72455"/>
                    <a:gd name="connsiteX9" fmla="*/ 17624 w 115067"/>
                    <a:gd name="connsiteY9" fmla="*/ 9498 h 72455"/>
                    <a:gd name="connsiteX10" fmla="*/ 98206 w 115067"/>
                    <a:gd name="connsiteY10" fmla="*/ 9498 h 72455"/>
                    <a:gd name="connsiteX11" fmla="*/ 114684 w 115067"/>
                    <a:gd name="connsiteY11" fmla="*/ 29120 h 72455"/>
                    <a:gd name="connsiteX12" fmla="*/ 115065 w 115067"/>
                    <a:gd name="connsiteY12" fmla="*/ 33120 h 7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67" h="72455">
                      <a:moveTo>
                        <a:pt x="115065" y="33120"/>
                      </a:moveTo>
                      <a:lnTo>
                        <a:pt x="115065" y="39121"/>
                      </a:lnTo>
                      <a:cubicBezTo>
                        <a:pt x="114160" y="49476"/>
                        <a:pt x="107702" y="58522"/>
                        <a:pt x="98206" y="62743"/>
                      </a:cubicBezTo>
                      <a:cubicBezTo>
                        <a:pt x="72641" y="75693"/>
                        <a:pt x="42428" y="75693"/>
                        <a:pt x="16862" y="62743"/>
                      </a:cubicBezTo>
                      <a:cubicBezTo>
                        <a:pt x="11881" y="60033"/>
                        <a:pt x="7557" y="56261"/>
                        <a:pt x="4194" y="51694"/>
                      </a:cubicBezTo>
                      <a:cubicBezTo>
                        <a:pt x="1546" y="48066"/>
                        <a:pt x="79" y="43708"/>
                        <a:pt x="3" y="39216"/>
                      </a:cubicBezTo>
                      <a:lnTo>
                        <a:pt x="3" y="33025"/>
                      </a:lnTo>
                      <a:cubicBezTo>
                        <a:pt x="-25" y="31738"/>
                        <a:pt x="137" y="30454"/>
                        <a:pt x="479" y="29215"/>
                      </a:cubicBezTo>
                      <a:cubicBezTo>
                        <a:pt x="2803" y="20566"/>
                        <a:pt x="8785" y="13364"/>
                        <a:pt x="16862" y="9498"/>
                      </a:cubicBezTo>
                      <a:lnTo>
                        <a:pt x="17624" y="9498"/>
                      </a:lnTo>
                      <a:cubicBezTo>
                        <a:pt x="42990" y="-3166"/>
                        <a:pt x="72841" y="-3166"/>
                        <a:pt x="98206" y="9498"/>
                      </a:cubicBezTo>
                      <a:cubicBezTo>
                        <a:pt x="106255" y="13382"/>
                        <a:pt x="112246" y="20524"/>
                        <a:pt x="114684" y="29120"/>
                      </a:cubicBezTo>
                      <a:cubicBezTo>
                        <a:pt x="114951" y="30436"/>
                        <a:pt x="115084" y="31777"/>
                        <a:pt x="115065" y="33120"/>
                      </a:cubicBezTo>
                      <a:close/>
                    </a:path>
                  </a:pathLst>
                </a:custGeom>
                <a:grpFill/>
                <a:ln w="3175" cap="flat">
                  <a:solidFill>
                    <a:srgbClr val="D6A6DE"/>
                  </a:solidFill>
                  <a:prstDash val="solid"/>
                  <a:miter/>
                </a:ln>
              </p:spPr>
              <p:txBody>
                <a:bodyPr rtlCol="0" anchor="ctr"/>
                <a:lstStyle/>
                <a:p>
                  <a:endParaRPr lang="en-US"/>
                </a:p>
              </p:txBody>
            </p:sp>
            <p:sp>
              <p:nvSpPr>
                <p:cNvPr id="420" name="Hình tự do: Hình 100">
                  <a:extLst>
                    <a:ext uri="{FF2B5EF4-FFF2-40B4-BE49-F238E27FC236}">
                      <a16:creationId xmlns:a16="http://schemas.microsoft.com/office/drawing/2014/main" id="{8BA070C5-D551-4E60-A1F4-646DC8C78093}"/>
                    </a:ext>
                  </a:extLst>
                </p:cNvPr>
                <p:cNvSpPr/>
                <p:nvPr/>
              </p:nvSpPr>
              <p:spPr>
                <a:xfrm>
                  <a:off x="5785291" y="1430940"/>
                  <a:ext cx="98205" cy="62957"/>
                </a:xfrm>
                <a:custGeom>
                  <a:avLst/>
                  <a:gdLst>
                    <a:gd name="connsiteX0" fmla="*/ 62201 w 98205"/>
                    <a:gd name="connsiteY0" fmla="*/ 56959 h 62957"/>
                    <a:gd name="connsiteX1" fmla="*/ 62201 w 98205"/>
                    <a:gd name="connsiteY1" fmla="*/ 35909 h 62957"/>
                    <a:gd name="connsiteX2" fmla="*/ 49628 w 98205"/>
                    <a:gd name="connsiteY2" fmla="*/ 38862 h 62957"/>
                    <a:gd name="connsiteX3" fmla="*/ 17624 w 98205"/>
                    <a:gd name="connsiteY3" fmla="*/ 0 h 62957"/>
                    <a:gd name="connsiteX4" fmla="*/ 16862 w 98205"/>
                    <a:gd name="connsiteY4" fmla="*/ 0 h 62957"/>
                    <a:gd name="connsiteX5" fmla="*/ 479 w 98205"/>
                    <a:gd name="connsiteY5" fmla="*/ 19717 h 62957"/>
                    <a:gd name="connsiteX6" fmla="*/ 3 w 98205"/>
                    <a:gd name="connsiteY6" fmla="*/ 23527 h 62957"/>
                    <a:gd name="connsiteX7" fmla="*/ 3 w 98205"/>
                    <a:gd name="connsiteY7" fmla="*/ 29718 h 62957"/>
                    <a:gd name="connsiteX8" fmla="*/ 4194 w 98205"/>
                    <a:gd name="connsiteY8" fmla="*/ 42196 h 62957"/>
                    <a:gd name="connsiteX9" fmla="*/ 16862 w 98205"/>
                    <a:gd name="connsiteY9" fmla="*/ 53245 h 62957"/>
                    <a:gd name="connsiteX10" fmla="*/ 98206 w 98205"/>
                    <a:gd name="connsiteY10" fmla="*/ 53245 h 62957"/>
                    <a:gd name="connsiteX11" fmla="*/ 62201 w 98205"/>
                    <a:gd name="connsiteY11" fmla="*/ 56959 h 6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05" h="62957">
                      <a:moveTo>
                        <a:pt x="62201" y="56959"/>
                      </a:moveTo>
                      <a:lnTo>
                        <a:pt x="62201" y="35909"/>
                      </a:lnTo>
                      <a:cubicBezTo>
                        <a:pt x="62201" y="27527"/>
                        <a:pt x="64392" y="38862"/>
                        <a:pt x="49628" y="38862"/>
                      </a:cubicBezTo>
                      <a:cubicBezTo>
                        <a:pt x="36960" y="38862"/>
                        <a:pt x="25626" y="9525"/>
                        <a:pt x="17624" y="0"/>
                      </a:cubicBezTo>
                      <a:lnTo>
                        <a:pt x="16862" y="0"/>
                      </a:lnTo>
                      <a:cubicBezTo>
                        <a:pt x="8785" y="3865"/>
                        <a:pt x="2803" y="11068"/>
                        <a:pt x="479" y="19717"/>
                      </a:cubicBezTo>
                      <a:cubicBezTo>
                        <a:pt x="137" y="20956"/>
                        <a:pt x="-25" y="22240"/>
                        <a:pt x="3" y="23527"/>
                      </a:cubicBezTo>
                      <a:lnTo>
                        <a:pt x="3" y="29718"/>
                      </a:lnTo>
                      <a:cubicBezTo>
                        <a:pt x="79" y="34210"/>
                        <a:pt x="1546" y="38568"/>
                        <a:pt x="4194" y="42196"/>
                      </a:cubicBezTo>
                      <a:cubicBezTo>
                        <a:pt x="7557" y="46763"/>
                        <a:pt x="11881" y="50535"/>
                        <a:pt x="16862" y="53245"/>
                      </a:cubicBezTo>
                      <a:cubicBezTo>
                        <a:pt x="42428" y="66195"/>
                        <a:pt x="72641" y="66195"/>
                        <a:pt x="98206" y="53245"/>
                      </a:cubicBezTo>
                      <a:cubicBezTo>
                        <a:pt x="82109" y="59627"/>
                        <a:pt x="62201" y="64960"/>
                        <a:pt x="62201" y="56959"/>
                      </a:cubicBezTo>
                      <a:close/>
                    </a:path>
                  </a:pathLst>
                </a:custGeom>
                <a:grpFill/>
                <a:ln w="3175" cap="flat">
                  <a:solidFill>
                    <a:srgbClr val="D6A6DE"/>
                  </a:solidFill>
                  <a:prstDash val="solid"/>
                  <a:miter/>
                </a:ln>
              </p:spPr>
              <p:txBody>
                <a:bodyPr rtlCol="0" anchor="ctr"/>
                <a:lstStyle/>
                <a:p>
                  <a:endParaRPr lang="en-US"/>
                </a:p>
              </p:txBody>
            </p:sp>
            <p:sp>
              <p:nvSpPr>
                <p:cNvPr id="421" name="Hình tự do: Hình 101">
                  <a:extLst>
                    <a:ext uri="{FF2B5EF4-FFF2-40B4-BE49-F238E27FC236}">
                      <a16:creationId xmlns:a16="http://schemas.microsoft.com/office/drawing/2014/main" id="{8FC999C8-E27D-48E7-B32B-D1E18AE5E85B}"/>
                    </a:ext>
                  </a:extLst>
                </p:cNvPr>
                <p:cNvSpPr/>
                <p:nvPr/>
              </p:nvSpPr>
              <p:spPr>
                <a:xfrm>
                  <a:off x="5785294" y="1421443"/>
                  <a:ext cx="115062" cy="66453"/>
                </a:xfrm>
                <a:custGeom>
                  <a:avLst/>
                  <a:gdLst>
                    <a:gd name="connsiteX0" fmla="*/ 16859 w 115062"/>
                    <a:gd name="connsiteY0" fmla="*/ 56741 h 66453"/>
                    <a:gd name="connsiteX1" fmla="*/ 16859 w 115062"/>
                    <a:gd name="connsiteY1" fmla="*/ 9783 h 66453"/>
                    <a:gd name="connsiteX2" fmla="*/ 98203 w 115062"/>
                    <a:gd name="connsiteY2" fmla="*/ 9783 h 66453"/>
                    <a:gd name="connsiteX3" fmla="*/ 98203 w 115062"/>
                    <a:gd name="connsiteY3" fmla="*/ 56741 h 66453"/>
                    <a:gd name="connsiteX4" fmla="*/ 16859 w 115062"/>
                    <a:gd name="connsiteY4" fmla="*/ 56741 h 6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62" h="66453">
                      <a:moveTo>
                        <a:pt x="16859" y="56741"/>
                      </a:moveTo>
                      <a:cubicBezTo>
                        <a:pt x="-5620" y="43787"/>
                        <a:pt x="-5620" y="22737"/>
                        <a:pt x="16859" y="9783"/>
                      </a:cubicBezTo>
                      <a:cubicBezTo>
                        <a:pt x="42405" y="-3261"/>
                        <a:pt x="72657" y="-3261"/>
                        <a:pt x="98203" y="9783"/>
                      </a:cubicBezTo>
                      <a:cubicBezTo>
                        <a:pt x="120682" y="22737"/>
                        <a:pt x="120682" y="43787"/>
                        <a:pt x="98203" y="56741"/>
                      </a:cubicBezTo>
                      <a:cubicBezTo>
                        <a:pt x="72638" y="69691"/>
                        <a:pt x="42424" y="69691"/>
                        <a:pt x="16859" y="56741"/>
                      </a:cubicBezTo>
                      <a:close/>
                    </a:path>
                  </a:pathLst>
                </a:custGeom>
                <a:grpFill/>
                <a:ln w="3175" cap="flat">
                  <a:solidFill>
                    <a:srgbClr val="D6A6DE"/>
                  </a:solidFill>
                  <a:prstDash val="solid"/>
                  <a:miter/>
                </a:ln>
              </p:spPr>
              <p:txBody>
                <a:bodyPr rtlCol="0" anchor="ctr"/>
                <a:lstStyle/>
                <a:p>
                  <a:endParaRPr lang="en-US"/>
                </a:p>
              </p:txBody>
            </p:sp>
            <p:sp>
              <p:nvSpPr>
                <p:cNvPr id="422" name="Hình tự do: Hình 102">
                  <a:extLst>
                    <a:ext uri="{FF2B5EF4-FFF2-40B4-BE49-F238E27FC236}">
                      <a16:creationId xmlns:a16="http://schemas.microsoft.com/office/drawing/2014/main" id="{1BDA4D3E-DC71-44DE-9D54-2C7CDCCF3FEA}"/>
                    </a:ext>
                  </a:extLst>
                </p:cNvPr>
                <p:cNvSpPr/>
                <p:nvPr/>
              </p:nvSpPr>
              <p:spPr>
                <a:xfrm>
                  <a:off x="5785672" y="1401496"/>
                  <a:ext cx="114791" cy="78611"/>
                </a:xfrm>
                <a:custGeom>
                  <a:avLst/>
                  <a:gdLst>
                    <a:gd name="connsiteX0" fmla="*/ 114684 w 114791"/>
                    <a:gd name="connsiteY0" fmla="*/ 33349 h 78611"/>
                    <a:gd name="connsiteX1" fmla="*/ 114684 w 114791"/>
                    <a:gd name="connsiteY1" fmla="*/ 45256 h 78611"/>
                    <a:gd name="connsiteX2" fmla="*/ 114684 w 114791"/>
                    <a:gd name="connsiteY2" fmla="*/ 49256 h 78611"/>
                    <a:gd name="connsiteX3" fmla="*/ 98206 w 114791"/>
                    <a:gd name="connsiteY3" fmla="*/ 68878 h 78611"/>
                    <a:gd name="connsiteX4" fmla="*/ 62201 w 114791"/>
                    <a:gd name="connsiteY4" fmla="*/ 78403 h 78611"/>
                    <a:gd name="connsiteX5" fmla="*/ 16862 w 114791"/>
                    <a:gd name="connsiteY5" fmla="*/ 68878 h 78611"/>
                    <a:gd name="connsiteX6" fmla="*/ 4194 w 114791"/>
                    <a:gd name="connsiteY6" fmla="*/ 57924 h 78611"/>
                    <a:gd name="connsiteX7" fmla="*/ 479 w 114791"/>
                    <a:gd name="connsiteY7" fmla="*/ 49351 h 78611"/>
                    <a:gd name="connsiteX8" fmla="*/ 3 w 114791"/>
                    <a:gd name="connsiteY8" fmla="*/ 45446 h 78611"/>
                    <a:gd name="connsiteX9" fmla="*/ 3 w 114791"/>
                    <a:gd name="connsiteY9" fmla="*/ 33254 h 78611"/>
                    <a:gd name="connsiteX10" fmla="*/ 16862 w 114791"/>
                    <a:gd name="connsiteY10" fmla="*/ 9727 h 78611"/>
                    <a:gd name="connsiteX11" fmla="*/ 19910 w 114791"/>
                    <a:gd name="connsiteY11" fmla="*/ 8108 h 78611"/>
                    <a:gd name="connsiteX12" fmla="*/ 98206 w 114791"/>
                    <a:gd name="connsiteY12" fmla="*/ 9727 h 78611"/>
                    <a:gd name="connsiteX13" fmla="*/ 114684 w 114791"/>
                    <a:gd name="connsiteY13" fmla="*/ 33349 h 7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791" h="78611">
                      <a:moveTo>
                        <a:pt x="114684" y="33349"/>
                      </a:moveTo>
                      <a:lnTo>
                        <a:pt x="114684" y="45256"/>
                      </a:lnTo>
                      <a:cubicBezTo>
                        <a:pt x="114827" y="46585"/>
                        <a:pt x="114827" y="47926"/>
                        <a:pt x="114684" y="49256"/>
                      </a:cubicBezTo>
                      <a:cubicBezTo>
                        <a:pt x="112284" y="57869"/>
                        <a:pt x="106274" y="65024"/>
                        <a:pt x="98206" y="68878"/>
                      </a:cubicBezTo>
                      <a:cubicBezTo>
                        <a:pt x="87138" y="74892"/>
                        <a:pt x="74794" y="78159"/>
                        <a:pt x="62201" y="78403"/>
                      </a:cubicBezTo>
                      <a:cubicBezTo>
                        <a:pt x="46495" y="79509"/>
                        <a:pt x="30798" y="76210"/>
                        <a:pt x="16862" y="68878"/>
                      </a:cubicBezTo>
                      <a:cubicBezTo>
                        <a:pt x="11909" y="66173"/>
                        <a:pt x="7585" y="62438"/>
                        <a:pt x="4194" y="57924"/>
                      </a:cubicBezTo>
                      <a:cubicBezTo>
                        <a:pt x="2384" y="55347"/>
                        <a:pt x="1127" y="52431"/>
                        <a:pt x="479" y="49351"/>
                      </a:cubicBezTo>
                      <a:cubicBezTo>
                        <a:pt x="137" y="48078"/>
                        <a:pt x="-25" y="46763"/>
                        <a:pt x="3" y="45446"/>
                      </a:cubicBezTo>
                      <a:lnTo>
                        <a:pt x="3" y="33254"/>
                      </a:lnTo>
                      <a:cubicBezTo>
                        <a:pt x="946" y="22936"/>
                        <a:pt x="7395" y="13933"/>
                        <a:pt x="16862" y="9727"/>
                      </a:cubicBezTo>
                      <a:lnTo>
                        <a:pt x="19910" y="8108"/>
                      </a:lnTo>
                      <a:cubicBezTo>
                        <a:pt x="44904" y="-3245"/>
                        <a:pt x="73698" y="-2649"/>
                        <a:pt x="98206" y="9727"/>
                      </a:cubicBezTo>
                      <a:cubicBezTo>
                        <a:pt x="107560" y="14054"/>
                        <a:pt x="113856" y="23080"/>
                        <a:pt x="114684" y="33349"/>
                      </a:cubicBezTo>
                      <a:close/>
                    </a:path>
                  </a:pathLst>
                </a:custGeom>
                <a:grpFill/>
                <a:ln w="3175" cap="flat">
                  <a:solidFill>
                    <a:srgbClr val="D6A6DE"/>
                  </a:solidFill>
                  <a:prstDash val="solid"/>
                  <a:miter/>
                </a:ln>
              </p:spPr>
              <p:txBody>
                <a:bodyPr rtlCol="0" anchor="ctr"/>
                <a:lstStyle/>
                <a:p>
                  <a:endParaRPr lang="en-US"/>
                </a:p>
              </p:txBody>
            </p:sp>
            <p:sp>
              <p:nvSpPr>
                <p:cNvPr id="423" name="Hình tự do: Hình 103">
                  <a:extLst>
                    <a:ext uri="{FF2B5EF4-FFF2-40B4-BE49-F238E27FC236}">
                      <a16:creationId xmlns:a16="http://schemas.microsoft.com/office/drawing/2014/main" id="{CC9F1B2D-AE54-4E7E-B329-841AFB65B7E1}"/>
                    </a:ext>
                  </a:extLst>
                </p:cNvPr>
                <p:cNvSpPr/>
                <p:nvPr/>
              </p:nvSpPr>
              <p:spPr>
                <a:xfrm>
                  <a:off x="5785294" y="1401225"/>
                  <a:ext cx="115062" cy="66478"/>
                </a:xfrm>
                <a:custGeom>
                  <a:avLst/>
                  <a:gdLst>
                    <a:gd name="connsiteX0" fmla="*/ 16859 w 115062"/>
                    <a:gd name="connsiteY0" fmla="*/ 56766 h 66478"/>
                    <a:gd name="connsiteX1" fmla="*/ 16859 w 115062"/>
                    <a:gd name="connsiteY1" fmla="*/ 9713 h 66478"/>
                    <a:gd name="connsiteX2" fmla="*/ 98203 w 115062"/>
                    <a:gd name="connsiteY2" fmla="*/ 9713 h 66478"/>
                    <a:gd name="connsiteX3" fmla="*/ 98203 w 115062"/>
                    <a:gd name="connsiteY3" fmla="*/ 56766 h 66478"/>
                    <a:gd name="connsiteX4" fmla="*/ 16859 w 115062"/>
                    <a:gd name="connsiteY4" fmla="*/ 56766 h 6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62" h="66478">
                      <a:moveTo>
                        <a:pt x="16859" y="56766"/>
                      </a:moveTo>
                      <a:cubicBezTo>
                        <a:pt x="-5620" y="43717"/>
                        <a:pt x="-5620" y="22667"/>
                        <a:pt x="16859" y="9713"/>
                      </a:cubicBezTo>
                      <a:cubicBezTo>
                        <a:pt x="42424" y="-3238"/>
                        <a:pt x="72638" y="-3238"/>
                        <a:pt x="98203" y="9713"/>
                      </a:cubicBezTo>
                      <a:cubicBezTo>
                        <a:pt x="120682" y="22667"/>
                        <a:pt x="120682" y="43717"/>
                        <a:pt x="98203" y="56766"/>
                      </a:cubicBezTo>
                      <a:cubicBezTo>
                        <a:pt x="72638" y="69716"/>
                        <a:pt x="42424" y="69716"/>
                        <a:pt x="16859" y="56766"/>
                      </a:cubicBezTo>
                      <a:close/>
                    </a:path>
                  </a:pathLst>
                </a:custGeom>
                <a:grpFill/>
                <a:ln w="3175" cap="flat">
                  <a:solidFill>
                    <a:srgbClr val="D6A6DE"/>
                  </a:solidFill>
                  <a:prstDash val="solid"/>
                  <a:miter/>
                </a:ln>
              </p:spPr>
              <p:txBody>
                <a:bodyPr rtlCol="0" anchor="ctr"/>
                <a:lstStyle/>
                <a:p>
                  <a:endParaRPr lang="en-US"/>
                </a:p>
              </p:txBody>
            </p:sp>
            <p:sp>
              <p:nvSpPr>
                <p:cNvPr id="424" name="Hình tự do: Hình 104">
                  <a:extLst>
                    <a:ext uri="{FF2B5EF4-FFF2-40B4-BE49-F238E27FC236}">
                      <a16:creationId xmlns:a16="http://schemas.microsoft.com/office/drawing/2014/main" id="{159E3CD7-8277-493D-B117-F813C598CED8}"/>
                    </a:ext>
                  </a:extLst>
                </p:cNvPr>
                <p:cNvSpPr/>
                <p:nvPr/>
              </p:nvSpPr>
              <p:spPr>
                <a:xfrm>
                  <a:off x="5784910" y="1409604"/>
                  <a:ext cx="62747" cy="70503"/>
                </a:xfrm>
                <a:custGeom>
                  <a:avLst/>
                  <a:gdLst>
                    <a:gd name="connsiteX0" fmla="*/ 4575 w 62747"/>
                    <a:gd name="connsiteY0" fmla="*/ 49816 h 70503"/>
                    <a:gd name="connsiteX1" fmla="*/ 17243 w 62747"/>
                    <a:gd name="connsiteY1" fmla="*/ 60769 h 70503"/>
                    <a:gd name="connsiteX2" fmla="*/ 62583 w 62747"/>
                    <a:gd name="connsiteY2" fmla="*/ 70294 h 70503"/>
                    <a:gd name="connsiteX3" fmla="*/ 62583 w 62747"/>
                    <a:gd name="connsiteY3" fmla="*/ 70294 h 70503"/>
                    <a:gd name="connsiteX4" fmla="*/ 50009 w 62747"/>
                    <a:gd name="connsiteY4" fmla="*/ 60007 h 70503"/>
                    <a:gd name="connsiteX5" fmla="*/ 10385 w 62747"/>
                    <a:gd name="connsiteY5" fmla="*/ 38767 h 70503"/>
                    <a:gd name="connsiteX6" fmla="*/ 19910 w 62747"/>
                    <a:gd name="connsiteY6" fmla="*/ 0 h 70503"/>
                    <a:gd name="connsiteX7" fmla="*/ 16862 w 62747"/>
                    <a:gd name="connsiteY7" fmla="*/ 1619 h 70503"/>
                    <a:gd name="connsiteX8" fmla="*/ 3 w 62747"/>
                    <a:gd name="connsiteY8" fmla="*/ 25146 h 70503"/>
                    <a:gd name="connsiteX9" fmla="*/ 3 w 62747"/>
                    <a:gd name="connsiteY9" fmla="*/ 37338 h 70503"/>
                    <a:gd name="connsiteX10" fmla="*/ 479 w 62747"/>
                    <a:gd name="connsiteY10" fmla="*/ 41243 h 70503"/>
                    <a:gd name="connsiteX11" fmla="*/ 4575 w 62747"/>
                    <a:gd name="connsiteY11" fmla="*/ 49816 h 7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47" h="70503">
                      <a:moveTo>
                        <a:pt x="4575" y="49816"/>
                      </a:moveTo>
                      <a:cubicBezTo>
                        <a:pt x="7966" y="54330"/>
                        <a:pt x="12291" y="58065"/>
                        <a:pt x="17243" y="60769"/>
                      </a:cubicBezTo>
                      <a:cubicBezTo>
                        <a:pt x="31179" y="68102"/>
                        <a:pt x="46876" y="71401"/>
                        <a:pt x="62583" y="70294"/>
                      </a:cubicBezTo>
                      <a:lnTo>
                        <a:pt x="62583" y="70294"/>
                      </a:lnTo>
                      <a:cubicBezTo>
                        <a:pt x="62583" y="66199"/>
                        <a:pt x="65154" y="62960"/>
                        <a:pt x="50009" y="60007"/>
                      </a:cubicBezTo>
                      <a:cubicBezTo>
                        <a:pt x="37532" y="57626"/>
                        <a:pt x="19053" y="52483"/>
                        <a:pt x="10385" y="38767"/>
                      </a:cubicBezTo>
                      <a:cubicBezTo>
                        <a:pt x="2775" y="25364"/>
                        <a:pt x="6957" y="8350"/>
                        <a:pt x="19910" y="0"/>
                      </a:cubicBezTo>
                      <a:lnTo>
                        <a:pt x="16862" y="1619"/>
                      </a:lnTo>
                      <a:cubicBezTo>
                        <a:pt x="7395" y="5825"/>
                        <a:pt x="946" y="14828"/>
                        <a:pt x="3" y="25146"/>
                      </a:cubicBezTo>
                      <a:lnTo>
                        <a:pt x="3" y="37338"/>
                      </a:lnTo>
                      <a:cubicBezTo>
                        <a:pt x="-25" y="38655"/>
                        <a:pt x="137" y="39970"/>
                        <a:pt x="479" y="41243"/>
                      </a:cubicBezTo>
                      <a:cubicBezTo>
                        <a:pt x="1241" y="44352"/>
                        <a:pt x="2632" y="47271"/>
                        <a:pt x="4575" y="49816"/>
                      </a:cubicBezTo>
                      <a:close/>
                    </a:path>
                  </a:pathLst>
                </a:custGeom>
                <a:grpFill/>
                <a:ln w="3175" cap="flat">
                  <a:solidFill>
                    <a:srgbClr val="D6A6DE"/>
                  </a:solidFill>
                  <a:prstDash val="solid"/>
                  <a:miter/>
                </a:ln>
              </p:spPr>
              <p:txBody>
                <a:bodyPr rtlCol="0" anchor="ctr"/>
                <a:lstStyle/>
                <a:p>
                  <a:endParaRPr lang="en-US"/>
                </a:p>
              </p:txBody>
            </p:sp>
          </p:grpSp>
        </p:grpSp>
        <p:grpSp>
          <p:nvGrpSpPr>
            <p:cNvPr id="229" name="Đồ họa 4">
              <a:extLst>
                <a:ext uri="{FF2B5EF4-FFF2-40B4-BE49-F238E27FC236}">
                  <a16:creationId xmlns:a16="http://schemas.microsoft.com/office/drawing/2014/main" id="{10D3DC4F-EBF3-4A7D-926D-51F3E6E0A0DC}"/>
                </a:ext>
              </a:extLst>
            </p:cNvPr>
            <p:cNvGrpSpPr/>
            <p:nvPr/>
          </p:nvGrpSpPr>
          <p:grpSpPr>
            <a:xfrm>
              <a:off x="7403210" y="1273395"/>
              <a:ext cx="710183" cy="558647"/>
              <a:chOff x="7403210" y="1273395"/>
              <a:chExt cx="710183" cy="558647"/>
            </a:xfrm>
            <a:grpFill/>
          </p:grpSpPr>
          <p:sp>
            <p:nvSpPr>
              <p:cNvPr id="280" name="Hình tự do: Hình 106">
                <a:extLst>
                  <a:ext uri="{FF2B5EF4-FFF2-40B4-BE49-F238E27FC236}">
                    <a16:creationId xmlns:a16="http://schemas.microsoft.com/office/drawing/2014/main" id="{1FFF1A0E-0283-4551-82A9-94592963D2C8}"/>
                  </a:ext>
                </a:extLst>
              </p:cNvPr>
              <p:cNvSpPr/>
              <p:nvPr/>
            </p:nvSpPr>
            <p:spPr>
              <a:xfrm>
                <a:off x="7403210" y="1393909"/>
                <a:ext cx="709993" cy="438108"/>
              </a:xfrm>
              <a:custGeom>
                <a:avLst/>
                <a:gdLst>
                  <a:gd name="connsiteX0" fmla="*/ 0 w 709993"/>
                  <a:gd name="connsiteY0" fmla="*/ 139616 h 438108"/>
                  <a:gd name="connsiteX1" fmla="*/ 0 w 709993"/>
                  <a:gd name="connsiteY1" fmla="*/ 111041 h 438108"/>
                  <a:gd name="connsiteX2" fmla="*/ 0 w 709993"/>
                  <a:gd name="connsiteY2" fmla="*/ 111041 h 438108"/>
                  <a:gd name="connsiteX3" fmla="*/ 5810 w 709993"/>
                  <a:gd name="connsiteY3" fmla="*/ 103325 h 438108"/>
                  <a:gd name="connsiteX4" fmla="*/ 179165 w 709993"/>
                  <a:gd name="connsiteY4" fmla="*/ 3218 h 438108"/>
                  <a:gd name="connsiteX5" fmla="*/ 205835 w 709993"/>
                  <a:gd name="connsiteY5" fmla="*/ 3218 h 438108"/>
                  <a:gd name="connsiteX6" fmla="*/ 704279 w 709993"/>
                  <a:gd name="connsiteY6" fmla="*/ 291063 h 438108"/>
                  <a:gd name="connsiteX7" fmla="*/ 709994 w 709993"/>
                  <a:gd name="connsiteY7" fmla="*/ 298683 h 438108"/>
                  <a:gd name="connsiteX8" fmla="*/ 709994 w 709993"/>
                  <a:gd name="connsiteY8" fmla="*/ 298683 h 438108"/>
                  <a:gd name="connsiteX9" fmla="*/ 709994 w 709993"/>
                  <a:gd name="connsiteY9" fmla="*/ 327258 h 438108"/>
                  <a:gd name="connsiteX10" fmla="*/ 709994 w 709993"/>
                  <a:gd name="connsiteY10" fmla="*/ 327258 h 438108"/>
                  <a:gd name="connsiteX11" fmla="*/ 704279 w 709993"/>
                  <a:gd name="connsiteY11" fmla="*/ 334973 h 438108"/>
                  <a:gd name="connsiteX12" fmla="*/ 531114 w 709993"/>
                  <a:gd name="connsiteY12" fmla="*/ 434891 h 438108"/>
                  <a:gd name="connsiteX13" fmla="*/ 504444 w 709993"/>
                  <a:gd name="connsiteY13" fmla="*/ 434891 h 438108"/>
                  <a:gd name="connsiteX14" fmla="*/ 5810 w 709993"/>
                  <a:gd name="connsiteY14" fmla="*/ 147426 h 438108"/>
                  <a:gd name="connsiteX15" fmla="*/ 0 w 709993"/>
                  <a:gd name="connsiteY15" fmla="*/ 139711 h 4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9993" h="438108">
                    <a:moveTo>
                      <a:pt x="0" y="139616"/>
                    </a:moveTo>
                    <a:lnTo>
                      <a:pt x="0" y="111041"/>
                    </a:lnTo>
                    <a:lnTo>
                      <a:pt x="0" y="111041"/>
                    </a:lnTo>
                    <a:cubicBezTo>
                      <a:pt x="391" y="107605"/>
                      <a:pt x="2620" y="104651"/>
                      <a:pt x="5810" y="103325"/>
                    </a:cubicBezTo>
                    <a:lnTo>
                      <a:pt x="179165" y="3218"/>
                    </a:lnTo>
                    <a:cubicBezTo>
                      <a:pt x="187538" y="-1073"/>
                      <a:pt x="197463" y="-1073"/>
                      <a:pt x="205835" y="3218"/>
                    </a:cubicBezTo>
                    <a:lnTo>
                      <a:pt x="704279" y="291063"/>
                    </a:lnTo>
                    <a:cubicBezTo>
                      <a:pt x="707412" y="292399"/>
                      <a:pt x="709584" y="295305"/>
                      <a:pt x="709994" y="298683"/>
                    </a:cubicBezTo>
                    <a:lnTo>
                      <a:pt x="709994" y="298683"/>
                    </a:lnTo>
                    <a:lnTo>
                      <a:pt x="709994" y="327258"/>
                    </a:lnTo>
                    <a:lnTo>
                      <a:pt x="709994" y="327258"/>
                    </a:lnTo>
                    <a:cubicBezTo>
                      <a:pt x="709622" y="330672"/>
                      <a:pt x="707431" y="333620"/>
                      <a:pt x="704279" y="334973"/>
                    </a:cubicBezTo>
                    <a:lnTo>
                      <a:pt x="531114" y="434891"/>
                    </a:lnTo>
                    <a:cubicBezTo>
                      <a:pt x="522742" y="439181"/>
                      <a:pt x="512817" y="439181"/>
                      <a:pt x="504444" y="434891"/>
                    </a:cubicBezTo>
                    <a:lnTo>
                      <a:pt x="5810" y="147426"/>
                    </a:lnTo>
                    <a:cubicBezTo>
                      <a:pt x="2620" y="146100"/>
                      <a:pt x="391" y="143146"/>
                      <a:pt x="0" y="139711"/>
                    </a:cubicBezTo>
                    <a:close/>
                  </a:path>
                </a:pathLst>
              </a:custGeom>
              <a:grpFill/>
              <a:ln w="3175" cap="flat">
                <a:solidFill>
                  <a:srgbClr val="D6A6DE"/>
                </a:solidFill>
                <a:prstDash val="solid"/>
                <a:miter/>
              </a:ln>
            </p:spPr>
            <p:txBody>
              <a:bodyPr rtlCol="0" anchor="ctr"/>
              <a:lstStyle/>
              <a:p>
                <a:endParaRPr lang="en-US"/>
              </a:p>
            </p:txBody>
          </p:sp>
          <p:sp>
            <p:nvSpPr>
              <p:cNvPr id="281" name="Hình tự do: Hình 107">
                <a:extLst>
                  <a:ext uri="{FF2B5EF4-FFF2-40B4-BE49-F238E27FC236}">
                    <a16:creationId xmlns:a16="http://schemas.microsoft.com/office/drawing/2014/main" id="{0ED1B9C9-EC72-40C8-BF1F-BC679CC47D3D}"/>
                  </a:ext>
                </a:extLst>
              </p:cNvPr>
              <p:cNvSpPr/>
              <p:nvPr/>
            </p:nvSpPr>
            <p:spPr>
              <a:xfrm>
                <a:off x="7403377" y="1393718"/>
                <a:ext cx="709611" cy="409723"/>
              </a:xfrm>
              <a:custGeom>
                <a:avLst/>
                <a:gdLst>
                  <a:gd name="connsiteX0" fmla="*/ 704112 w 709611"/>
                  <a:gd name="connsiteY0" fmla="*/ 306398 h 409723"/>
                  <a:gd name="connsiteX1" fmla="*/ 530947 w 709611"/>
                  <a:gd name="connsiteY1" fmla="*/ 406506 h 409723"/>
                  <a:gd name="connsiteX2" fmla="*/ 504277 w 709611"/>
                  <a:gd name="connsiteY2" fmla="*/ 406506 h 409723"/>
                  <a:gd name="connsiteX3" fmla="*/ 5643 w 709611"/>
                  <a:gd name="connsiteY3" fmla="*/ 118756 h 409723"/>
                  <a:gd name="connsiteX4" fmla="*/ 386 w 709611"/>
                  <a:gd name="connsiteY4" fmla="*/ 108586 h 409723"/>
                  <a:gd name="connsiteX5" fmla="*/ 5643 w 709611"/>
                  <a:gd name="connsiteY5" fmla="*/ 103325 h 409723"/>
                  <a:gd name="connsiteX6" fmla="*/ 178998 w 709611"/>
                  <a:gd name="connsiteY6" fmla="*/ 3218 h 409723"/>
                  <a:gd name="connsiteX7" fmla="*/ 205668 w 709611"/>
                  <a:gd name="connsiteY7" fmla="*/ 3218 h 409723"/>
                  <a:gd name="connsiteX8" fmla="*/ 704112 w 709611"/>
                  <a:gd name="connsiteY8" fmla="*/ 291063 h 409723"/>
                  <a:gd name="connsiteX9" fmla="*/ 709179 w 709611"/>
                  <a:gd name="connsiteY9" fmla="*/ 301330 h 409723"/>
                  <a:gd name="connsiteX10" fmla="*/ 704112 w 709611"/>
                  <a:gd name="connsiteY10" fmla="*/ 306398 h 40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611" h="409723">
                    <a:moveTo>
                      <a:pt x="704112" y="306398"/>
                    </a:moveTo>
                    <a:lnTo>
                      <a:pt x="530947" y="406506"/>
                    </a:lnTo>
                    <a:cubicBezTo>
                      <a:pt x="522575" y="410796"/>
                      <a:pt x="512650" y="410796"/>
                      <a:pt x="504277" y="406506"/>
                    </a:cubicBezTo>
                    <a:lnTo>
                      <a:pt x="5643" y="118756"/>
                    </a:lnTo>
                    <a:cubicBezTo>
                      <a:pt x="1386" y="117400"/>
                      <a:pt x="-976" y="112847"/>
                      <a:pt x="386" y="108586"/>
                    </a:cubicBezTo>
                    <a:cubicBezTo>
                      <a:pt x="1176" y="106083"/>
                      <a:pt x="3138" y="104122"/>
                      <a:pt x="5643" y="103325"/>
                    </a:cubicBezTo>
                    <a:lnTo>
                      <a:pt x="178998" y="3218"/>
                    </a:lnTo>
                    <a:cubicBezTo>
                      <a:pt x="187371" y="-1073"/>
                      <a:pt x="197296" y="-1073"/>
                      <a:pt x="205668" y="3218"/>
                    </a:cubicBezTo>
                    <a:lnTo>
                      <a:pt x="704112" y="291063"/>
                    </a:lnTo>
                    <a:cubicBezTo>
                      <a:pt x="708350" y="292498"/>
                      <a:pt x="710617" y="297095"/>
                      <a:pt x="709179" y="301330"/>
                    </a:cubicBezTo>
                    <a:cubicBezTo>
                      <a:pt x="708369" y="303716"/>
                      <a:pt x="706493" y="305590"/>
                      <a:pt x="704112" y="306398"/>
                    </a:cubicBezTo>
                    <a:close/>
                  </a:path>
                </a:pathLst>
              </a:custGeom>
              <a:grpFill/>
              <a:ln w="3175" cap="flat">
                <a:solidFill>
                  <a:srgbClr val="D6A6DE"/>
                </a:solidFill>
                <a:prstDash val="solid"/>
                <a:miter/>
              </a:ln>
            </p:spPr>
            <p:txBody>
              <a:bodyPr rtlCol="0" anchor="ctr"/>
              <a:lstStyle/>
              <a:p>
                <a:endParaRPr lang="en-US"/>
              </a:p>
            </p:txBody>
          </p:sp>
          <p:sp>
            <p:nvSpPr>
              <p:cNvPr id="282" name="Hình tự do: Hình 108">
                <a:extLst>
                  <a:ext uri="{FF2B5EF4-FFF2-40B4-BE49-F238E27FC236}">
                    <a16:creationId xmlns:a16="http://schemas.microsoft.com/office/drawing/2014/main" id="{5514F787-8EF4-41AC-A5BB-ADAFAF7AF893}"/>
                  </a:ext>
                </a:extLst>
              </p:cNvPr>
              <p:cNvSpPr/>
              <p:nvPr/>
            </p:nvSpPr>
            <p:spPr>
              <a:xfrm>
                <a:off x="7920799" y="1689163"/>
                <a:ext cx="192595" cy="142878"/>
              </a:xfrm>
              <a:custGeom>
                <a:avLst/>
                <a:gdLst>
                  <a:gd name="connsiteX0" fmla="*/ 0 w 192595"/>
                  <a:gd name="connsiteY0" fmla="*/ 114300 h 142878"/>
                  <a:gd name="connsiteX1" fmla="*/ 0 w 192595"/>
                  <a:gd name="connsiteY1" fmla="*/ 142875 h 142878"/>
                  <a:gd name="connsiteX2" fmla="*/ 13526 w 192595"/>
                  <a:gd name="connsiteY2" fmla="*/ 139637 h 142878"/>
                  <a:gd name="connsiteX3" fmla="*/ 186881 w 192595"/>
                  <a:gd name="connsiteY3" fmla="*/ 39529 h 142878"/>
                  <a:gd name="connsiteX4" fmla="*/ 192596 w 192595"/>
                  <a:gd name="connsiteY4" fmla="*/ 31909 h 142878"/>
                  <a:gd name="connsiteX5" fmla="*/ 192596 w 192595"/>
                  <a:gd name="connsiteY5" fmla="*/ 31909 h 142878"/>
                  <a:gd name="connsiteX6" fmla="*/ 192596 w 192595"/>
                  <a:gd name="connsiteY6" fmla="*/ 3334 h 142878"/>
                  <a:gd name="connsiteX7" fmla="*/ 192596 w 192595"/>
                  <a:gd name="connsiteY7" fmla="*/ 3334 h 142878"/>
                  <a:gd name="connsiteX8" fmla="*/ 191548 w 192595"/>
                  <a:gd name="connsiteY8" fmla="*/ 0 h 142878"/>
                  <a:gd name="connsiteX9" fmla="*/ 186881 w 192595"/>
                  <a:gd name="connsiteY9" fmla="*/ 10954 h 142878"/>
                  <a:gd name="connsiteX10" fmla="*/ 13526 w 192595"/>
                  <a:gd name="connsiteY10" fmla="*/ 111062 h 142878"/>
                  <a:gd name="connsiteX11" fmla="*/ 0 w 192595"/>
                  <a:gd name="connsiteY11" fmla="*/ 114300 h 14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595" h="142878">
                    <a:moveTo>
                      <a:pt x="0" y="114300"/>
                    </a:moveTo>
                    <a:lnTo>
                      <a:pt x="0" y="142875"/>
                    </a:lnTo>
                    <a:cubicBezTo>
                      <a:pt x="4706" y="142954"/>
                      <a:pt x="9363" y="141840"/>
                      <a:pt x="13526" y="139637"/>
                    </a:cubicBezTo>
                    <a:lnTo>
                      <a:pt x="186881" y="39529"/>
                    </a:lnTo>
                    <a:cubicBezTo>
                      <a:pt x="190014" y="38192"/>
                      <a:pt x="192186" y="35287"/>
                      <a:pt x="192596" y="31909"/>
                    </a:cubicBezTo>
                    <a:lnTo>
                      <a:pt x="192596" y="31909"/>
                    </a:lnTo>
                    <a:lnTo>
                      <a:pt x="192596" y="3334"/>
                    </a:lnTo>
                    <a:lnTo>
                      <a:pt x="192596" y="3334"/>
                    </a:lnTo>
                    <a:cubicBezTo>
                      <a:pt x="192519" y="2154"/>
                      <a:pt x="192167" y="1009"/>
                      <a:pt x="191548" y="0"/>
                    </a:cubicBezTo>
                    <a:cubicBezTo>
                      <a:pt x="193548" y="3715"/>
                      <a:pt x="192024" y="8001"/>
                      <a:pt x="186881" y="10954"/>
                    </a:cubicBezTo>
                    <a:lnTo>
                      <a:pt x="13526" y="111062"/>
                    </a:lnTo>
                    <a:cubicBezTo>
                      <a:pt x="9382" y="113309"/>
                      <a:pt x="4715" y="114427"/>
                      <a:pt x="0" y="114300"/>
                    </a:cubicBezTo>
                    <a:close/>
                  </a:path>
                </a:pathLst>
              </a:custGeom>
              <a:grpFill/>
              <a:ln w="3175" cap="flat">
                <a:solidFill>
                  <a:srgbClr val="D6A6DE"/>
                </a:solidFill>
                <a:prstDash val="solid"/>
                <a:miter/>
              </a:ln>
            </p:spPr>
            <p:txBody>
              <a:bodyPr rtlCol="0" anchor="ctr"/>
              <a:lstStyle/>
              <a:p>
                <a:endParaRPr lang="en-US"/>
              </a:p>
            </p:txBody>
          </p:sp>
          <p:sp>
            <p:nvSpPr>
              <p:cNvPr id="283" name="Hình tự do: Hình 109">
                <a:extLst>
                  <a:ext uri="{FF2B5EF4-FFF2-40B4-BE49-F238E27FC236}">
                    <a16:creationId xmlns:a16="http://schemas.microsoft.com/office/drawing/2014/main" id="{D5E622C8-F48E-4CA5-AB39-AEFCE5265915}"/>
                  </a:ext>
                </a:extLst>
              </p:cNvPr>
              <p:cNvSpPr/>
              <p:nvPr/>
            </p:nvSpPr>
            <p:spPr>
              <a:xfrm>
                <a:off x="7561849" y="1496930"/>
                <a:ext cx="79605" cy="44424"/>
              </a:xfrm>
              <a:custGeom>
                <a:avLst/>
                <a:gdLst>
                  <a:gd name="connsiteX0" fmla="*/ 67675 w 79605"/>
                  <a:gd name="connsiteY0" fmla="*/ 6496 h 44424"/>
                  <a:gd name="connsiteX1" fmla="*/ 11573 w 79605"/>
                  <a:gd name="connsiteY1" fmla="*/ 6496 h 44424"/>
                  <a:gd name="connsiteX2" fmla="*/ 11573 w 79605"/>
                  <a:gd name="connsiteY2" fmla="*/ 37928 h 44424"/>
                  <a:gd name="connsiteX3" fmla="*/ 67675 w 79605"/>
                  <a:gd name="connsiteY3" fmla="*/ 37928 h 44424"/>
                  <a:gd name="connsiteX4" fmla="*/ 67675 w 79605"/>
                  <a:gd name="connsiteY4" fmla="*/ 6496 h 44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05" h="44424">
                    <a:moveTo>
                      <a:pt x="67675" y="6496"/>
                    </a:moveTo>
                    <a:cubicBezTo>
                      <a:pt x="49978" y="-2165"/>
                      <a:pt x="29270" y="-2165"/>
                      <a:pt x="11573" y="6496"/>
                    </a:cubicBezTo>
                    <a:cubicBezTo>
                      <a:pt x="-3858" y="15164"/>
                      <a:pt x="-3858" y="29261"/>
                      <a:pt x="11573" y="37928"/>
                    </a:cubicBezTo>
                    <a:cubicBezTo>
                      <a:pt x="29270" y="46589"/>
                      <a:pt x="49978" y="46589"/>
                      <a:pt x="67675" y="37928"/>
                    </a:cubicBezTo>
                    <a:cubicBezTo>
                      <a:pt x="83582" y="29261"/>
                      <a:pt x="83582" y="15164"/>
                      <a:pt x="67675" y="6496"/>
                    </a:cubicBezTo>
                    <a:close/>
                  </a:path>
                </a:pathLst>
              </a:custGeom>
              <a:grpFill/>
              <a:ln w="3175" cap="flat">
                <a:solidFill>
                  <a:srgbClr val="D6A6DE"/>
                </a:solidFill>
                <a:prstDash val="solid"/>
                <a:miter/>
              </a:ln>
            </p:spPr>
            <p:txBody>
              <a:bodyPr rtlCol="0" anchor="ctr"/>
              <a:lstStyle/>
              <a:p>
                <a:endParaRPr lang="en-US"/>
              </a:p>
            </p:txBody>
          </p:sp>
          <p:sp>
            <p:nvSpPr>
              <p:cNvPr id="284" name="Hình tự do: Hình 110">
                <a:extLst>
                  <a:ext uri="{FF2B5EF4-FFF2-40B4-BE49-F238E27FC236}">
                    <a16:creationId xmlns:a16="http://schemas.microsoft.com/office/drawing/2014/main" id="{1DAF9728-6752-47A1-A87C-E030D893E3E2}"/>
                  </a:ext>
                </a:extLst>
              </p:cNvPr>
              <p:cNvSpPr/>
              <p:nvPr/>
            </p:nvSpPr>
            <p:spPr>
              <a:xfrm>
                <a:off x="7562088" y="1273682"/>
                <a:ext cx="76961" cy="263318"/>
              </a:xfrm>
              <a:custGeom>
                <a:avLst/>
                <a:gdLst>
                  <a:gd name="connsiteX0" fmla="*/ 27813 w 76961"/>
                  <a:gd name="connsiteY0" fmla="*/ 76105 h 263318"/>
                  <a:gd name="connsiteX1" fmla="*/ 27813 w 76961"/>
                  <a:gd name="connsiteY1" fmla="*/ 75629 h 263318"/>
                  <a:gd name="connsiteX2" fmla="*/ 21526 w 76961"/>
                  <a:gd name="connsiteY2" fmla="*/ 37529 h 263318"/>
                  <a:gd name="connsiteX3" fmla="*/ 26384 w 76961"/>
                  <a:gd name="connsiteY3" fmla="*/ 24098 h 263318"/>
                  <a:gd name="connsiteX4" fmla="*/ 39052 w 76961"/>
                  <a:gd name="connsiteY4" fmla="*/ 0 h 263318"/>
                  <a:gd name="connsiteX5" fmla="*/ 51625 w 76961"/>
                  <a:gd name="connsiteY5" fmla="*/ 24098 h 263318"/>
                  <a:gd name="connsiteX6" fmla="*/ 56388 w 76961"/>
                  <a:gd name="connsiteY6" fmla="*/ 36957 h 263318"/>
                  <a:gd name="connsiteX7" fmla="*/ 50006 w 76961"/>
                  <a:gd name="connsiteY7" fmla="*/ 76391 h 263318"/>
                  <a:gd name="connsiteX8" fmla="*/ 50006 w 76961"/>
                  <a:gd name="connsiteY8" fmla="*/ 76391 h 263318"/>
                  <a:gd name="connsiteX9" fmla="*/ 48101 w 76961"/>
                  <a:gd name="connsiteY9" fmla="*/ 81248 h 263318"/>
                  <a:gd name="connsiteX10" fmla="*/ 48101 w 76961"/>
                  <a:gd name="connsiteY10" fmla="*/ 81248 h 263318"/>
                  <a:gd name="connsiteX11" fmla="*/ 53340 w 76961"/>
                  <a:gd name="connsiteY11" fmla="*/ 88297 h 263318"/>
                  <a:gd name="connsiteX12" fmla="*/ 61436 w 76961"/>
                  <a:gd name="connsiteY12" fmla="*/ 91726 h 263318"/>
                  <a:gd name="connsiteX13" fmla="*/ 70961 w 76961"/>
                  <a:gd name="connsiteY13" fmla="*/ 104585 h 263318"/>
                  <a:gd name="connsiteX14" fmla="*/ 76962 w 76961"/>
                  <a:gd name="connsiteY14" fmla="*/ 240792 h 263318"/>
                  <a:gd name="connsiteX15" fmla="*/ 55340 w 76961"/>
                  <a:gd name="connsiteY15" fmla="*/ 260890 h 263318"/>
                  <a:gd name="connsiteX16" fmla="*/ 21622 w 76961"/>
                  <a:gd name="connsiteY16" fmla="*/ 260890 h 263318"/>
                  <a:gd name="connsiteX17" fmla="*/ 0 w 76961"/>
                  <a:gd name="connsiteY17" fmla="*/ 240792 h 263318"/>
                  <a:gd name="connsiteX18" fmla="*/ 6858 w 76961"/>
                  <a:gd name="connsiteY18" fmla="*/ 104775 h 263318"/>
                  <a:gd name="connsiteX19" fmla="*/ 16383 w 76961"/>
                  <a:gd name="connsiteY19" fmla="*/ 91916 h 263318"/>
                  <a:gd name="connsiteX20" fmla="*/ 24479 w 76961"/>
                  <a:gd name="connsiteY20" fmla="*/ 88487 h 263318"/>
                  <a:gd name="connsiteX21" fmla="*/ 29718 w 76961"/>
                  <a:gd name="connsiteY21" fmla="*/ 81439 h 263318"/>
                  <a:gd name="connsiteX22" fmla="*/ 29718 w 76961"/>
                  <a:gd name="connsiteY22" fmla="*/ 81439 h 263318"/>
                  <a:gd name="connsiteX23" fmla="*/ 27813 w 76961"/>
                  <a:gd name="connsiteY23" fmla="*/ 76105 h 2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961" h="263318">
                    <a:moveTo>
                      <a:pt x="27813" y="76105"/>
                    </a:moveTo>
                    <a:lnTo>
                      <a:pt x="27813" y="75629"/>
                    </a:lnTo>
                    <a:cubicBezTo>
                      <a:pt x="18726" y="65121"/>
                      <a:pt x="16297" y="50401"/>
                      <a:pt x="21526" y="37529"/>
                    </a:cubicBezTo>
                    <a:cubicBezTo>
                      <a:pt x="23460" y="33172"/>
                      <a:pt x="25079" y="28684"/>
                      <a:pt x="26384" y="24098"/>
                    </a:cubicBezTo>
                    <a:cubicBezTo>
                      <a:pt x="28480" y="15145"/>
                      <a:pt x="26384" y="0"/>
                      <a:pt x="39052" y="0"/>
                    </a:cubicBezTo>
                    <a:cubicBezTo>
                      <a:pt x="51721" y="0"/>
                      <a:pt x="49244" y="15049"/>
                      <a:pt x="51625" y="24098"/>
                    </a:cubicBezTo>
                    <a:cubicBezTo>
                      <a:pt x="52987" y="28465"/>
                      <a:pt x="54578" y="32757"/>
                      <a:pt x="56388" y="36957"/>
                    </a:cubicBezTo>
                    <a:cubicBezTo>
                      <a:pt x="62160" y="50218"/>
                      <a:pt x="59664" y="65627"/>
                      <a:pt x="50006" y="76391"/>
                    </a:cubicBezTo>
                    <a:lnTo>
                      <a:pt x="50006" y="76391"/>
                    </a:lnTo>
                    <a:cubicBezTo>
                      <a:pt x="48777" y="77707"/>
                      <a:pt x="48092" y="79445"/>
                      <a:pt x="48101" y="81248"/>
                    </a:cubicBezTo>
                    <a:lnTo>
                      <a:pt x="48101" y="81248"/>
                    </a:lnTo>
                    <a:cubicBezTo>
                      <a:pt x="48063" y="84510"/>
                      <a:pt x="50206" y="87396"/>
                      <a:pt x="53340" y="88297"/>
                    </a:cubicBezTo>
                    <a:cubicBezTo>
                      <a:pt x="56159" y="89124"/>
                      <a:pt x="58883" y="90274"/>
                      <a:pt x="61436" y="91726"/>
                    </a:cubicBezTo>
                    <a:cubicBezTo>
                      <a:pt x="66742" y="93919"/>
                      <a:pt x="70409" y="98866"/>
                      <a:pt x="70961" y="104585"/>
                    </a:cubicBezTo>
                    <a:lnTo>
                      <a:pt x="76962" y="240792"/>
                    </a:lnTo>
                    <a:cubicBezTo>
                      <a:pt x="76962" y="248698"/>
                      <a:pt x="69723" y="256604"/>
                      <a:pt x="55340" y="260890"/>
                    </a:cubicBezTo>
                    <a:cubicBezTo>
                      <a:pt x="44329" y="264128"/>
                      <a:pt x="32633" y="264128"/>
                      <a:pt x="21622" y="260890"/>
                    </a:cubicBezTo>
                    <a:cubicBezTo>
                      <a:pt x="7239" y="256604"/>
                      <a:pt x="0" y="248698"/>
                      <a:pt x="0" y="240792"/>
                    </a:cubicBezTo>
                    <a:lnTo>
                      <a:pt x="6858" y="104775"/>
                    </a:lnTo>
                    <a:cubicBezTo>
                      <a:pt x="7410" y="99056"/>
                      <a:pt x="11078" y="94110"/>
                      <a:pt x="16383" y="91916"/>
                    </a:cubicBezTo>
                    <a:cubicBezTo>
                      <a:pt x="18945" y="90465"/>
                      <a:pt x="21660" y="89314"/>
                      <a:pt x="24479" y="88487"/>
                    </a:cubicBezTo>
                    <a:cubicBezTo>
                      <a:pt x="27613" y="87586"/>
                      <a:pt x="29756" y="84700"/>
                      <a:pt x="29718" y="81439"/>
                    </a:cubicBezTo>
                    <a:lnTo>
                      <a:pt x="29718" y="81439"/>
                    </a:lnTo>
                    <a:cubicBezTo>
                      <a:pt x="29813" y="79479"/>
                      <a:pt x="29127" y="77561"/>
                      <a:pt x="27813" y="76105"/>
                    </a:cubicBezTo>
                    <a:close/>
                  </a:path>
                </a:pathLst>
              </a:custGeom>
              <a:grpFill/>
              <a:ln w="3175" cap="flat">
                <a:solidFill>
                  <a:srgbClr val="D6A6DE"/>
                </a:solidFill>
                <a:prstDash val="solid"/>
                <a:miter/>
              </a:ln>
            </p:spPr>
            <p:txBody>
              <a:bodyPr rtlCol="0" anchor="ctr"/>
              <a:lstStyle/>
              <a:p>
                <a:endParaRPr lang="en-US"/>
              </a:p>
            </p:txBody>
          </p:sp>
          <p:sp>
            <p:nvSpPr>
              <p:cNvPr id="285" name="Hình tự do: Hình 111">
                <a:extLst>
                  <a:ext uri="{FF2B5EF4-FFF2-40B4-BE49-F238E27FC236}">
                    <a16:creationId xmlns:a16="http://schemas.microsoft.com/office/drawing/2014/main" id="{0EE996EB-E949-4022-8693-374D3968FBE4}"/>
                  </a:ext>
                </a:extLst>
              </p:cNvPr>
              <p:cNvSpPr/>
              <p:nvPr/>
            </p:nvSpPr>
            <p:spPr>
              <a:xfrm>
                <a:off x="7562088" y="1273682"/>
                <a:ext cx="76961" cy="263318"/>
              </a:xfrm>
              <a:custGeom>
                <a:avLst/>
                <a:gdLst>
                  <a:gd name="connsiteX0" fmla="*/ 27813 w 76961"/>
                  <a:gd name="connsiteY0" fmla="*/ 76105 h 263318"/>
                  <a:gd name="connsiteX1" fmla="*/ 27813 w 76961"/>
                  <a:gd name="connsiteY1" fmla="*/ 75629 h 263318"/>
                  <a:gd name="connsiteX2" fmla="*/ 21526 w 76961"/>
                  <a:gd name="connsiteY2" fmla="*/ 37529 h 263318"/>
                  <a:gd name="connsiteX3" fmla="*/ 26384 w 76961"/>
                  <a:gd name="connsiteY3" fmla="*/ 24098 h 263318"/>
                  <a:gd name="connsiteX4" fmla="*/ 39052 w 76961"/>
                  <a:gd name="connsiteY4" fmla="*/ 0 h 263318"/>
                  <a:gd name="connsiteX5" fmla="*/ 51625 w 76961"/>
                  <a:gd name="connsiteY5" fmla="*/ 24098 h 263318"/>
                  <a:gd name="connsiteX6" fmla="*/ 56388 w 76961"/>
                  <a:gd name="connsiteY6" fmla="*/ 36957 h 263318"/>
                  <a:gd name="connsiteX7" fmla="*/ 50006 w 76961"/>
                  <a:gd name="connsiteY7" fmla="*/ 76391 h 263318"/>
                  <a:gd name="connsiteX8" fmla="*/ 50006 w 76961"/>
                  <a:gd name="connsiteY8" fmla="*/ 76391 h 263318"/>
                  <a:gd name="connsiteX9" fmla="*/ 48101 w 76961"/>
                  <a:gd name="connsiteY9" fmla="*/ 81248 h 263318"/>
                  <a:gd name="connsiteX10" fmla="*/ 48101 w 76961"/>
                  <a:gd name="connsiteY10" fmla="*/ 81248 h 263318"/>
                  <a:gd name="connsiteX11" fmla="*/ 53340 w 76961"/>
                  <a:gd name="connsiteY11" fmla="*/ 88297 h 263318"/>
                  <a:gd name="connsiteX12" fmla="*/ 61436 w 76961"/>
                  <a:gd name="connsiteY12" fmla="*/ 91726 h 263318"/>
                  <a:gd name="connsiteX13" fmla="*/ 70961 w 76961"/>
                  <a:gd name="connsiteY13" fmla="*/ 104585 h 263318"/>
                  <a:gd name="connsiteX14" fmla="*/ 76962 w 76961"/>
                  <a:gd name="connsiteY14" fmla="*/ 240792 h 263318"/>
                  <a:gd name="connsiteX15" fmla="*/ 55340 w 76961"/>
                  <a:gd name="connsiteY15" fmla="*/ 260890 h 263318"/>
                  <a:gd name="connsiteX16" fmla="*/ 21622 w 76961"/>
                  <a:gd name="connsiteY16" fmla="*/ 260890 h 263318"/>
                  <a:gd name="connsiteX17" fmla="*/ 0 w 76961"/>
                  <a:gd name="connsiteY17" fmla="*/ 240792 h 263318"/>
                  <a:gd name="connsiteX18" fmla="*/ 6858 w 76961"/>
                  <a:gd name="connsiteY18" fmla="*/ 104775 h 263318"/>
                  <a:gd name="connsiteX19" fmla="*/ 16383 w 76961"/>
                  <a:gd name="connsiteY19" fmla="*/ 91916 h 263318"/>
                  <a:gd name="connsiteX20" fmla="*/ 24479 w 76961"/>
                  <a:gd name="connsiteY20" fmla="*/ 88487 h 263318"/>
                  <a:gd name="connsiteX21" fmla="*/ 29718 w 76961"/>
                  <a:gd name="connsiteY21" fmla="*/ 81439 h 263318"/>
                  <a:gd name="connsiteX22" fmla="*/ 29718 w 76961"/>
                  <a:gd name="connsiteY22" fmla="*/ 81439 h 263318"/>
                  <a:gd name="connsiteX23" fmla="*/ 27813 w 76961"/>
                  <a:gd name="connsiteY23" fmla="*/ 76105 h 2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961" h="263318">
                    <a:moveTo>
                      <a:pt x="27813" y="76105"/>
                    </a:moveTo>
                    <a:lnTo>
                      <a:pt x="27813" y="75629"/>
                    </a:lnTo>
                    <a:cubicBezTo>
                      <a:pt x="18726" y="65121"/>
                      <a:pt x="16297" y="50401"/>
                      <a:pt x="21526" y="37529"/>
                    </a:cubicBezTo>
                    <a:cubicBezTo>
                      <a:pt x="23460" y="33172"/>
                      <a:pt x="25079" y="28684"/>
                      <a:pt x="26384" y="24098"/>
                    </a:cubicBezTo>
                    <a:cubicBezTo>
                      <a:pt x="28480" y="15145"/>
                      <a:pt x="26384" y="0"/>
                      <a:pt x="39052" y="0"/>
                    </a:cubicBezTo>
                    <a:cubicBezTo>
                      <a:pt x="51721" y="0"/>
                      <a:pt x="49244" y="15049"/>
                      <a:pt x="51625" y="24098"/>
                    </a:cubicBezTo>
                    <a:cubicBezTo>
                      <a:pt x="52987" y="28465"/>
                      <a:pt x="54578" y="32757"/>
                      <a:pt x="56388" y="36957"/>
                    </a:cubicBezTo>
                    <a:cubicBezTo>
                      <a:pt x="62160" y="50218"/>
                      <a:pt x="59664" y="65627"/>
                      <a:pt x="50006" y="76391"/>
                    </a:cubicBezTo>
                    <a:lnTo>
                      <a:pt x="50006" y="76391"/>
                    </a:lnTo>
                    <a:cubicBezTo>
                      <a:pt x="48777" y="77707"/>
                      <a:pt x="48092" y="79445"/>
                      <a:pt x="48101" y="81248"/>
                    </a:cubicBezTo>
                    <a:lnTo>
                      <a:pt x="48101" y="81248"/>
                    </a:lnTo>
                    <a:cubicBezTo>
                      <a:pt x="48063" y="84510"/>
                      <a:pt x="50206" y="87396"/>
                      <a:pt x="53340" y="88297"/>
                    </a:cubicBezTo>
                    <a:cubicBezTo>
                      <a:pt x="56159" y="89124"/>
                      <a:pt x="58883" y="90274"/>
                      <a:pt x="61436" y="91726"/>
                    </a:cubicBezTo>
                    <a:cubicBezTo>
                      <a:pt x="66742" y="93919"/>
                      <a:pt x="70409" y="98866"/>
                      <a:pt x="70961" y="104585"/>
                    </a:cubicBezTo>
                    <a:lnTo>
                      <a:pt x="76962" y="240792"/>
                    </a:lnTo>
                    <a:cubicBezTo>
                      <a:pt x="76962" y="248698"/>
                      <a:pt x="69723" y="256604"/>
                      <a:pt x="55340" y="260890"/>
                    </a:cubicBezTo>
                    <a:cubicBezTo>
                      <a:pt x="44329" y="264128"/>
                      <a:pt x="32633" y="264128"/>
                      <a:pt x="21622" y="260890"/>
                    </a:cubicBezTo>
                    <a:cubicBezTo>
                      <a:pt x="7239" y="256604"/>
                      <a:pt x="0" y="248698"/>
                      <a:pt x="0" y="240792"/>
                    </a:cubicBezTo>
                    <a:lnTo>
                      <a:pt x="6858" y="104775"/>
                    </a:lnTo>
                    <a:cubicBezTo>
                      <a:pt x="7410" y="99056"/>
                      <a:pt x="11078" y="94110"/>
                      <a:pt x="16383" y="91916"/>
                    </a:cubicBezTo>
                    <a:cubicBezTo>
                      <a:pt x="18945" y="90465"/>
                      <a:pt x="21660" y="89314"/>
                      <a:pt x="24479" y="88487"/>
                    </a:cubicBezTo>
                    <a:cubicBezTo>
                      <a:pt x="27613" y="87586"/>
                      <a:pt x="29756" y="84700"/>
                      <a:pt x="29718" y="81439"/>
                    </a:cubicBezTo>
                    <a:lnTo>
                      <a:pt x="29718" y="81439"/>
                    </a:lnTo>
                    <a:cubicBezTo>
                      <a:pt x="29813" y="79479"/>
                      <a:pt x="29127" y="77561"/>
                      <a:pt x="27813" y="76105"/>
                    </a:cubicBezTo>
                    <a:close/>
                  </a:path>
                </a:pathLst>
              </a:custGeom>
              <a:grpFill/>
              <a:ln w="3175" cap="flat">
                <a:solidFill>
                  <a:srgbClr val="D6A6DE"/>
                </a:solidFill>
                <a:prstDash val="solid"/>
                <a:miter/>
              </a:ln>
            </p:spPr>
            <p:txBody>
              <a:bodyPr rtlCol="0" anchor="ctr"/>
              <a:lstStyle/>
              <a:p>
                <a:endParaRPr lang="en-US"/>
              </a:p>
            </p:txBody>
          </p:sp>
          <p:sp>
            <p:nvSpPr>
              <p:cNvPr id="286" name="Hình tự do: Hình 112">
                <a:extLst>
                  <a:ext uri="{FF2B5EF4-FFF2-40B4-BE49-F238E27FC236}">
                    <a16:creationId xmlns:a16="http://schemas.microsoft.com/office/drawing/2014/main" id="{EFC7EDBB-025E-483E-A62D-9E9BA67ADA68}"/>
                  </a:ext>
                </a:extLst>
              </p:cNvPr>
              <p:cNvSpPr/>
              <p:nvPr/>
            </p:nvSpPr>
            <p:spPr>
              <a:xfrm>
                <a:off x="7562326" y="1491874"/>
                <a:ext cx="76866" cy="44343"/>
              </a:xfrm>
              <a:custGeom>
                <a:avLst/>
                <a:gdLst>
                  <a:gd name="connsiteX0" fmla="*/ 65580 w 76866"/>
                  <a:gd name="connsiteY0" fmla="*/ 6503 h 44343"/>
                  <a:gd name="connsiteX1" fmla="*/ 11287 w 76866"/>
                  <a:gd name="connsiteY1" fmla="*/ 6503 h 44343"/>
                  <a:gd name="connsiteX2" fmla="*/ 11287 w 76866"/>
                  <a:gd name="connsiteY2" fmla="*/ 37840 h 44343"/>
                  <a:gd name="connsiteX3" fmla="*/ 65580 w 76866"/>
                  <a:gd name="connsiteY3" fmla="*/ 37840 h 44343"/>
                  <a:gd name="connsiteX4" fmla="*/ 65580 w 76866"/>
                  <a:gd name="connsiteY4" fmla="*/ 6503 h 4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66" h="44343">
                    <a:moveTo>
                      <a:pt x="65580" y="6503"/>
                    </a:moveTo>
                    <a:cubicBezTo>
                      <a:pt x="48520" y="-2168"/>
                      <a:pt x="28346" y="-2168"/>
                      <a:pt x="11287" y="6503"/>
                    </a:cubicBezTo>
                    <a:cubicBezTo>
                      <a:pt x="-3762" y="15171"/>
                      <a:pt x="-3762" y="29172"/>
                      <a:pt x="11287" y="37840"/>
                    </a:cubicBezTo>
                    <a:cubicBezTo>
                      <a:pt x="28346" y="46511"/>
                      <a:pt x="48520" y="46511"/>
                      <a:pt x="65580" y="37840"/>
                    </a:cubicBezTo>
                    <a:cubicBezTo>
                      <a:pt x="80629" y="29172"/>
                      <a:pt x="80629" y="15171"/>
                      <a:pt x="65580" y="6503"/>
                    </a:cubicBezTo>
                    <a:close/>
                  </a:path>
                </a:pathLst>
              </a:custGeom>
              <a:grpFill/>
              <a:ln w="3175" cap="flat">
                <a:solidFill>
                  <a:srgbClr val="D6A6DE"/>
                </a:solidFill>
                <a:prstDash val="solid"/>
                <a:miter/>
              </a:ln>
            </p:spPr>
            <p:txBody>
              <a:bodyPr rtlCol="0" anchor="ctr"/>
              <a:lstStyle/>
              <a:p>
                <a:endParaRPr lang="en-US"/>
              </a:p>
            </p:txBody>
          </p:sp>
          <p:sp>
            <p:nvSpPr>
              <p:cNvPr id="287" name="Hình tự do: Hình 113">
                <a:extLst>
                  <a:ext uri="{FF2B5EF4-FFF2-40B4-BE49-F238E27FC236}">
                    <a16:creationId xmlns:a16="http://schemas.microsoft.com/office/drawing/2014/main" id="{3DE85414-2E3C-471D-9356-50EB40AEB51C}"/>
                  </a:ext>
                </a:extLst>
              </p:cNvPr>
              <p:cNvSpPr/>
              <p:nvPr/>
            </p:nvSpPr>
            <p:spPr>
              <a:xfrm>
                <a:off x="7562088" y="1354645"/>
                <a:ext cx="29945" cy="181165"/>
              </a:xfrm>
              <a:custGeom>
                <a:avLst/>
                <a:gdLst>
                  <a:gd name="connsiteX0" fmla="*/ 29337 w 29945"/>
                  <a:gd name="connsiteY0" fmla="*/ 181166 h 181165"/>
                  <a:gd name="connsiteX1" fmla="*/ 21622 w 29945"/>
                  <a:gd name="connsiteY1" fmla="*/ 179451 h 181165"/>
                  <a:gd name="connsiteX2" fmla="*/ 0 w 29945"/>
                  <a:gd name="connsiteY2" fmla="*/ 159353 h 181165"/>
                  <a:gd name="connsiteX3" fmla="*/ 6858 w 29945"/>
                  <a:gd name="connsiteY3" fmla="*/ 23336 h 181165"/>
                  <a:gd name="connsiteX4" fmla="*/ 16383 w 29945"/>
                  <a:gd name="connsiteY4" fmla="*/ 10477 h 181165"/>
                  <a:gd name="connsiteX5" fmla="*/ 24479 w 29945"/>
                  <a:gd name="connsiteY5" fmla="*/ 7048 h 181165"/>
                  <a:gd name="connsiteX6" fmla="*/ 29718 w 29945"/>
                  <a:gd name="connsiteY6" fmla="*/ 0 h 181165"/>
                  <a:gd name="connsiteX7" fmla="*/ 24289 w 29945"/>
                  <a:gd name="connsiteY7" fmla="*/ 10763 h 181165"/>
                  <a:gd name="connsiteX8" fmla="*/ 10001 w 29945"/>
                  <a:gd name="connsiteY8" fmla="*/ 30766 h 181165"/>
                  <a:gd name="connsiteX9" fmla="*/ 4000 w 29945"/>
                  <a:gd name="connsiteY9" fmla="*/ 155734 h 181165"/>
                  <a:gd name="connsiteX10" fmla="*/ 29337 w 29945"/>
                  <a:gd name="connsiteY10" fmla="*/ 181166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945" h="181165">
                    <a:moveTo>
                      <a:pt x="29337" y="181166"/>
                    </a:moveTo>
                    <a:cubicBezTo>
                      <a:pt x="26736" y="180730"/>
                      <a:pt x="24165" y="180159"/>
                      <a:pt x="21622" y="179451"/>
                    </a:cubicBezTo>
                    <a:cubicBezTo>
                      <a:pt x="7239" y="175165"/>
                      <a:pt x="0" y="167259"/>
                      <a:pt x="0" y="159353"/>
                    </a:cubicBezTo>
                    <a:lnTo>
                      <a:pt x="6858" y="23336"/>
                    </a:lnTo>
                    <a:cubicBezTo>
                      <a:pt x="7410" y="17617"/>
                      <a:pt x="11078" y="12671"/>
                      <a:pt x="16383" y="10477"/>
                    </a:cubicBezTo>
                    <a:cubicBezTo>
                      <a:pt x="18945" y="9026"/>
                      <a:pt x="21660" y="7875"/>
                      <a:pt x="24479" y="7048"/>
                    </a:cubicBezTo>
                    <a:cubicBezTo>
                      <a:pt x="27613" y="6147"/>
                      <a:pt x="29756" y="3261"/>
                      <a:pt x="29718" y="0"/>
                    </a:cubicBezTo>
                    <a:cubicBezTo>
                      <a:pt x="30699" y="4422"/>
                      <a:pt x="28432" y="8923"/>
                      <a:pt x="24289" y="10763"/>
                    </a:cubicBezTo>
                    <a:cubicBezTo>
                      <a:pt x="19336" y="14002"/>
                      <a:pt x="11239" y="13525"/>
                      <a:pt x="10001" y="30766"/>
                    </a:cubicBezTo>
                    <a:cubicBezTo>
                      <a:pt x="8763" y="48006"/>
                      <a:pt x="4000" y="147542"/>
                      <a:pt x="4000" y="155734"/>
                    </a:cubicBezTo>
                    <a:cubicBezTo>
                      <a:pt x="4000" y="163925"/>
                      <a:pt x="6382" y="173831"/>
                      <a:pt x="29337" y="181166"/>
                    </a:cubicBezTo>
                    <a:close/>
                  </a:path>
                </a:pathLst>
              </a:custGeom>
              <a:grpFill/>
              <a:ln w="3175" cap="flat">
                <a:solidFill>
                  <a:srgbClr val="D6A6DE"/>
                </a:solidFill>
                <a:prstDash val="solid"/>
                <a:miter/>
              </a:ln>
            </p:spPr>
            <p:txBody>
              <a:bodyPr rtlCol="0" anchor="ctr"/>
              <a:lstStyle/>
              <a:p>
                <a:endParaRPr lang="en-US"/>
              </a:p>
            </p:txBody>
          </p:sp>
          <p:sp>
            <p:nvSpPr>
              <p:cNvPr id="288" name="Hình tự do: Hình 114">
                <a:extLst>
                  <a:ext uri="{FF2B5EF4-FFF2-40B4-BE49-F238E27FC236}">
                    <a16:creationId xmlns:a16="http://schemas.microsoft.com/office/drawing/2014/main" id="{DA050D09-D808-49ED-BC92-A05A672C8924}"/>
                  </a:ext>
                </a:extLst>
              </p:cNvPr>
              <p:cNvSpPr/>
              <p:nvPr/>
            </p:nvSpPr>
            <p:spPr>
              <a:xfrm>
                <a:off x="7569041" y="1399440"/>
                <a:ext cx="63436" cy="132489"/>
              </a:xfrm>
              <a:custGeom>
                <a:avLst/>
                <a:gdLst>
                  <a:gd name="connsiteX0" fmla="*/ 0 w 63436"/>
                  <a:gd name="connsiteY0" fmla="*/ 115035 h 132489"/>
                  <a:gd name="connsiteX1" fmla="*/ 4953 w 63436"/>
                  <a:gd name="connsiteY1" fmla="*/ 15499 h 132489"/>
                  <a:gd name="connsiteX2" fmla="*/ 4953 w 63436"/>
                  <a:gd name="connsiteY2" fmla="*/ 15499 h 132489"/>
                  <a:gd name="connsiteX3" fmla="*/ 12763 w 63436"/>
                  <a:gd name="connsiteY3" fmla="*/ 4545 h 132489"/>
                  <a:gd name="connsiteX4" fmla="*/ 50863 w 63436"/>
                  <a:gd name="connsiteY4" fmla="*/ 4545 h 132489"/>
                  <a:gd name="connsiteX5" fmla="*/ 58674 w 63436"/>
                  <a:gd name="connsiteY5" fmla="*/ 15499 h 132489"/>
                  <a:gd name="connsiteX6" fmla="*/ 58674 w 63436"/>
                  <a:gd name="connsiteY6" fmla="*/ 15499 h 132489"/>
                  <a:gd name="connsiteX7" fmla="*/ 63437 w 63436"/>
                  <a:gd name="connsiteY7" fmla="*/ 115035 h 132489"/>
                  <a:gd name="connsiteX8" fmla="*/ 62865 w 63436"/>
                  <a:gd name="connsiteY8" fmla="*/ 117607 h 132489"/>
                  <a:gd name="connsiteX9" fmla="*/ 54102 w 63436"/>
                  <a:gd name="connsiteY9" fmla="*/ 127132 h 132489"/>
                  <a:gd name="connsiteX10" fmla="*/ 9335 w 63436"/>
                  <a:gd name="connsiteY10" fmla="*/ 127132 h 132489"/>
                  <a:gd name="connsiteX11" fmla="*/ 571 w 63436"/>
                  <a:gd name="connsiteY11" fmla="*/ 117607 h 132489"/>
                  <a:gd name="connsiteX12" fmla="*/ 0 w 63436"/>
                  <a:gd name="connsiteY12" fmla="*/ 115035 h 13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36" h="132489">
                    <a:moveTo>
                      <a:pt x="0" y="115035"/>
                    </a:moveTo>
                    <a:lnTo>
                      <a:pt x="4953" y="15499"/>
                    </a:lnTo>
                    <a:lnTo>
                      <a:pt x="4953" y="15499"/>
                    </a:lnTo>
                    <a:cubicBezTo>
                      <a:pt x="5372" y="10698"/>
                      <a:pt x="8363" y="6503"/>
                      <a:pt x="12763" y="4545"/>
                    </a:cubicBezTo>
                    <a:cubicBezTo>
                      <a:pt x="24737" y="-1515"/>
                      <a:pt x="38891" y="-1515"/>
                      <a:pt x="50863" y="4545"/>
                    </a:cubicBezTo>
                    <a:cubicBezTo>
                      <a:pt x="55264" y="6503"/>
                      <a:pt x="58255" y="10698"/>
                      <a:pt x="58674" y="15499"/>
                    </a:cubicBezTo>
                    <a:lnTo>
                      <a:pt x="58674" y="15499"/>
                    </a:lnTo>
                    <a:lnTo>
                      <a:pt x="63437" y="115035"/>
                    </a:lnTo>
                    <a:cubicBezTo>
                      <a:pt x="63427" y="115923"/>
                      <a:pt x="63237" y="116799"/>
                      <a:pt x="62865" y="117607"/>
                    </a:cubicBezTo>
                    <a:cubicBezTo>
                      <a:pt x="61246" y="121773"/>
                      <a:pt x="58122" y="125175"/>
                      <a:pt x="54102" y="127132"/>
                    </a:cubicBezTo>
                    <a:cubicBezTo>
                      <a:pt x="40034" y="134275"/>
                      <a:pt x="23403" y="134275"/>
                      <a:pt x="9335" y="127132"/>
                    </a:cubicBezTo>
                    <a:cubicBezTo>
                      <a:pt x="5315" y="125175"/>
                      <a:pt x="2191" y="121773"/>
                      <a:pt x="571" y="117607"/>
                    </a:cubicBezTo>
                    <a:cubicBezTo>
                      <a:pt x="200" y="116799"/>
                      <a:pt x="10" y="115923"/>
                      <a:pt x="0" y="115035"/>
                    </a:cubicBezTo>
                    <a:close/>
                  </a:path>
                </a:pathLst>
              </a:custGeom>
              <a:grpFill/>
              <a:ln w="3175" cap="flat">
                <a:solidFill>
                  <a:srgbClr val="D6A6DE"/>
                </a:solidFill>
                <a:prstDash val="solid"/>
                <a:miter/>
              </a:ln>
            </p:spPr>
            <p:txBody>
              <a:bodyPr rtlCol="0" anchor="ctr"/>
              <a:lstStyle/>
              <a:p>
                <a:endParaRPr lang="en-US"/>
              </a:p>
            </p:txBody>
          </p:sp>
          <p:sp>
            <p:nvSpPr>
              <p:cNvPr id="289" name="Hình tự do: Hình 115">
                <a:extLst>
                  <a:ext uri="{FF2B5EF4-FFF2-40B4-BE49-F238E27FC236}">
                    <a16:creationId xmlns:a16="http://schemas.microsoft.com/office/drawing/2014/main" id="{3F039904-A3A2-449F-86B9-28F71F77D268}"/>
                  </a:ext>
                </a:extLst>
              </p:cNvPr>
              <p:cNvSpPr/>
              <p:nvPr/>
            </p:nvSpPr>
            <p:spPr>
              <a:xfrm>
                <a:off x="7569088" y="1495401"/>
                <a:ext cx="63341" cy="36528"/>
              </a:xfrm>
              <a:custGeom>
                <a:avLst/>
                <a:gdLst>
                  <a:gd name="connsiteX0" fmla="*/ 54054 w 63341"/>
                  <a:gd name="connsiteY0" fmla="*/ 5358 h 36528"/>
                  <a:gd name="connsiteX1" fmla="*/ 9287 w 63341"/>
                  <a:gd name="connsiteY1" fmla="*/ 5358 h 36528"/>
                  <a:gd name="connsiteX2" fmla="*/ 9287 w 63341"/>
                  <a:gd name="connsiteY2" fmla="*/ 31171 h 36528"/>
                  <a:gd name="connsiteX3" fmla="*/ 54054 w 63341"/>
                  <a:gd name="connsiteY3" fmla="*/ 31171 h 36528"/>
                  <a:gd name="connsiteX4" fmla="*/ 54054 w 63341"/>
                  <a:gd name="connsiteY4" fmla="*/ 5358 h 36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41" h="36528">
                    <a:moveTo>
                      <a:pt x="54054" y="5358"/>
                    </a:moveTo>
                    <a:cubicBezTo>
                      <a:pt x="39986" y="-1786"/>
                      <a:pt x="23355" y="-1786"/>
                      <a:pt x="9287" y="5358"/>
                    </a:cubicBezTo>
                    <a:cubicBezTo>
                      <a:pt x="-3096" y="12406"/>
                      <a:pt x="-3096" y="24408"/>
                      <a:pt x="9287" y="31171"/>
                    </a:cubicBezTo>
                    <a:cubicBezTo>
                      <a:pt x="23355" y="38314"/>
                      <a:pt x="39986" y="38314"/>
                      <a:pt x="54054" y="31171"/>
                    </a:cubicBezTo>
                    <a:cubicBezTo>
                      <a:pt x="66437" y="24027"/>
                      <a:pt x="66437" y="12406"/>
                      <a:pt x="54054" y="5358"/>
                    </a:cubicBezTo>
                    <a:close/>
                  </a:path>
                </a:pathLst>
              </a:custGeom>
              <a:grpFill/>
              <a:ln w="3175" cap="flat">
                <a:solidFill>
                  <a:srgbClr val="D6A6DE"/>
                </a:solidFill>
                <a:prstDash val="solid"/>
                <a:miter/>
              </a:ln>
            </p:spPr>
            <p:txBody>
              <a:bodyPr rtlCol="0" anchor="ctr"/>
              <a:lstStyle/>
              <a:p>
                <a:endParaRPr lang="en-US"/>
              </a:p>
            </p:txBody>
          </p:sp>
          <p:sp>
            <p:nvSpPr>
              <p:cNvPr id="290" name="Hình tự do: Hình 116">
                <a:extLst>
                  <a:ext uri="{FF2B5EF4-FFF2-40B4-BE49-F238E27FC236}">
                    <a16:creationId xmlns:a16="http://schemas.microsoft.com/office/drawing/2014/main" id="{1F38F043-84EC-49AE-A37C-00DC0F940648}"/>
                  </a:ext>
                </a:extLst>
              </p:cNvPr>
              <p:cNvSpPr/>
              <p:nvPr/>
            </p:nvSpPr>
            <p:spPr>
              <a:xfrm>
                <a:off x="7574280" y="1404175"/>
                <a:ext cx="13334" cy="124396"/>
              </a:xfrm>
              <a:custGeom>
                <a:avLst/>
                <a:gdLst>
                  <a:gd name="connsiteX0" fmla="*/ 0 w 13334"/>
                  <a:gd name="connsiteY0" fmla="*/ 119825 h 124396"/>
                  <a:gd name="connsiteX1" fmla="*/ 5810 w 13334"/>
                  <a:gd name="connsiteY1" fmla="*/ 953 h 124396"/>
                  <a:gd name="connsiteX2" fmla="*/ 7334 w 13334"/>
                  <a:gd name="connsiteY2" fmla="*/ 0 h 124396"/>
                  <a:gd name="connsiteX3" fmla="*/ 13335 w 13334"/>
                  <a:gd name="connsiteY3" fmla="*/ 572 h 124396"/>
                  <a:gd name="connsiteX4" fmla="*/ 7334 w 13334"/>
                  <a:gd name="connsiteY4" fmla="*/ 124397 h 124396"/>
                  <a:gd name="connsiteX5" fmla="*/ 4096 w 13334"/>
                  <a:gd name="connsiteY5" fmla="*/ 122777 h 124396"/>
                  <a:gd name="connsiteX6" fmla="*/ 0 w 13334"/>
                  <a:gd name="connsiteY6" fmla="*/ 119825 h 12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4" h="124396">
                    <a:moveTo>
                      <a:pt x="0" y="119825"/>
                    </a:moveTo>
                    <a:lnTo>
                      <a:pt x="5810" y="953"/>
                    </a:lnTo>
                    <a:lnTo>
                      <a:pt x="7334" y="0"/>
                    </a:lnTo>
                    <a:lnTo>
                      <a:pt x="13335" y="572"/>
                    </a:lnTo>
                    <a:lnTo>
                      <a:pt x="7334" y="124397"/>
                    </a:lnTo>
                    <a:lnTo>
                      <a:pt x="4096" y="122777"/>
                    </a:lnTo>
                    <a:cubicBezTo>
                      <a:pt x="2657" y="121893"/>
                      <a:pt x="1295" y="120907"/>
                      <a:pt x="0" y="119825"/>
                    </a:cubicBezTo>
                    <a:close/>
                  </a:path>
                </a:pathLst>
              </a:custGeom>
              <a:grpFill/>
              <a:ln w="3175" cap="flat">
                <a:solidFill>
                  <a:srgbClr val="D6A6DE"/>
                </a:solidFill>
                <a:prstDash val="solid"/>
                <a:miter/>
              </a:ln>
            </p:spPr>
            <p:txBody>
              <a:bodyPr rtlCol="0" anchor="ctr"/>
              <a:lstStyle/>
              <a:p>
                <a:endParaRPr lang="en-US"/>
              </a:p>
            </p:txBody>
          </p:sp>
          <p:sp>
            <p:nvSpPr>
              <p:cNvPr id="291" name="Hình tự do: Hình 117">
                <a:extLst>
                  <a:ext uri="{FF2B5EF4-FFF2-40B4-BE49-F238E27FC236}">
                    <a16:creationId xmlns:a16="http://schemas.microsoft.com/office/drawing/2014/main" id="{ABECBEF0-4C3E-4FBD-8CF7-2166D115BFE4}"/>
                  </a:ext>
                </a:extLst>
              </p:cNvPr>
              <p:cNvSpPr/>
              <p:nvPr/>
            </p:nvSpPr>
            <p:spPr>
              <a:xfrm>
                <a:off x="7585995" y="1404937"/>
                <a:ext cx="9239" cy="126111"/>
              </a:xfrm>
              <a:custGeom>
                <a:avLst/>
                <a:gdLst>
                  <a:gd name="connsiteX0" fmla="*/ 5429 w 9239"/>
                  <a:gd name="connsiteY0" fmla="*/ 762 h 126111"/>
                  <a:gd name="connsiteX1" fmla="*/ 9239 w 9239"/>
                  <a:gd name="connsiteY1" fmla="*/ 0 h 126111"/>
                  <a:gd name="connsiteX2" fmla="*/ 5429 w 9239"/>
                  <a:gd name="connsiteY2" fmla="*/ 126111 h 126111"/>
                  <a:gd name="connsiteX3" fmla="*/ 0 w 9239"/>
                  <a:gd name="connsiteY3" fmla="*/ 124777 h 126111"/>
                </a:gdLst>
                <a:ahLst/>
                <a:cxnLst>
                  <a:cxn ang="0">
                    <a:pos x="connsiteX0" y="connsiteY0"/>
                  </a:cxn>
                  <a:cxn ang="0">
                    <a:pos x="connsiteX1" y="connsiteY1"/>
                  </a:cxn>
                  <a:cxn ang="0">
                    <a:pos x="connsiteX2" y="connsiteY2"/>
                  </a:cxn>
                  <a:cxn ang="0">
                    <a:pos x="connsiteX3" y="connsiteY3"/>
                  </a:cxn>
                </a:cxnLst>
                <a:rect l="l" t="t" r="r" b="b"/>
                <a:pathLst>
                  <a:path w="9239" h="126111">
                    <a:moveTo>
                      <a:pt x="5429" y="762"/>
                    </a:moveTo>
                    <a:lnTo>
                      <a:pt x="9239" y="0"/>
                    </a:lnTo>
                    <a:lnTo>
                      <a:pt x="5429" y="126111"/>
                    </a:lnTo>
                    <a:lnTo>
                      <a:pt x="0" y="124777"/>
                    </a:lnTo>
                    <a:close/>
                  </a:path>
                </a:pathLst>
              </a:custGeom>
              <a:grpFill/>
              <a:ln w="3175" cap="flat">
                <a:solidFill>
                  <a:srgbClr val="D6A6DE"/>
                </a:solidFill>
                <a:prstDash val="solid"/>
                <a:miter/>
              </a:ln>
            </p:spPr>
            <p:txBody>
              <a:bodyPr rtlCol="0" anchor="ctr"/>
              <a:lstStyle/>
              <a:p>
                <a:endParaRPr lang="en-US"/>
              </a:p>
            </p:txBody>
          </p:sp>
          <p:sp>
            <p:nvSpPr>
              <p:cNvPr id="292" name="Hình tự do: Hình 118">
                <a:extLst>
                  <a:ext uri="{FF2B5EF4-FFF2-40B4-BE49-F238E27FC236}">
                    <a16:creationId xmlns:a16="http://schemas.microsoft.com/office/drawing/2014/main" id="{1CE31210-EADE-4CC3-97FF-C0F13FAC833D}"/>
                  </a:ext>
                </a:extLst>
              </p:cNvPr>
              <p:cNvSpPr/>
              <p:nvPr/>
            </p:nvSpPr>
            <p:spPr>
              <a:xfrm>
                <a:off x="7578375" y="1400937"/>
                <a:ext cx="54101" cy="130992"/>
              </a:xfrm>
              <a:custGeom>
                <a:avLst/>
                <a:gdLst>
                  <a:gd name="connsiteX0" fmla="*/ 35719 w 54101"/>
                  <a:gd name="connsiteY0" fmla="*/ 113538 h 130992"/>
                  <a:gd name="connsiteX1" fmla="*/ 33338 w 54101"/>
                  <a:gd name="connsiteY1" fmla="*/ 19717 h 130992"/>
                  <a:gd name="connsiteX2" fmla="*/ 34480 w 54101"/>
                  <a:gd name="connsiteY2" fmla="*/ 0 h 130992"/>
                  <a:gd name="connsiteX3" fmla="*/ 41338 w 54101"/>
                  <a:gd name="connsiteY3" fmla="*/ 2857 h 130992"/>
                  <a:gd name="connsiteX4" fmla="*/ 49149 w 54101"/>
                  <a:gd name="connsiteY4" fmla="*/ 13811 h 130992"/>
                  <a:gd name="connsiteX5" fmla="*/ 49149 w 54101"/>
                  <a:gd name="connsiteY5" fmla="*/ 13811 h 130992"/>
                  <a:gd name="connsiteX6" fmla="*/ 54102 w 54101"/>
                  <a:gd name="connsiteY6" fmla="*/ 113538 h 130992"/>
                  <a:gd name="connsiteX7" fmla="*/ 53530 w 54101"/>
                  <a:gd name="connsiteY7" fmla="*/ 116110 h 130992"/>
                  <a:gd name="connsiteX8" fmla="*/ 44767 w 54101"/>
                  <a:gd name="connsiteY8" fmla="*/ 125635 h 130992"/>
                  <a:gd name="connsiteX9" fmla="*/ 0 w 54101"/>
                  <a:gd name="connsiteY9" fmla="*/ 125635 h 130992"/>
                  <a:gd name="connsiteX10" fmla="*/ 35719 w 54101"/>
                  <a:gd name="connsiteY10" fmla="*/ 113538 h 13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01" h="130992">
                    <a:moveTo>
                      <a:pt x="35719" y="113538"/>
                    </a:moveTo>
                    <a:cubicBezTo>
                      <a:pt x="35147" y="102013"/>
                      <a:pt x="35052" y="53626"/>
                      <a:pt x="33338" y="19717"/>
                    </a:cubicBezTo>
                    <a:lnTo>
                      <a:pt x="34480" y="0"/>
                    </a:lnTo>
                    <a:cubicBezTo>
                      <a:pt x="36852" y="720"/>
                      <a:pt x="39157" y="1677"/>
                      <a:pt x="41338" y="2857"/>
                    </a:cubicBezTo>
                    <a:cubicBezTo>
                      <a:pt x="45739" y="4816"/>
                      <a:pt x="48730" y="9011"/>
                      <a:pt x="49149" y="13811"/>
                    </a:cubicBezTo>
                    <a:lnTo>
                      <a:pt x="49149" y="13811"/>
                    </a:lnTo>
                    <a:lnTo>
                      <a:pt x="54102" y="113538"/>
                    </a:lnTo>
                    <a:cubicBezTo>
                      <a:pt x="54092" y="114426"/>
                      <a:pt x="53902" y="115302"/>
                      <a:pt x="53530" y="116110"/>
                    </a:cubicBezTo>
                    <a:cubicBezTo>
                      <a:pt x="51911" y="120276"/>
                      <a:pt x="48787" y="123678"/>
                      <a:pt x="44767" y="125635"/>
                    </a:cubicBezTo>
                    <a:cubicBezTo>
                      <a:pt x="30699" y="132778"/>
                      <a:pt x="14068" y="132778"/>
                      <a:pt x="0" y="125635"/>
                    </a:cubicBezTo>
                    <a:cubicBezTo>
                      <a:pt x="19050" y="130683"/>
                      <a:pt x="36290" y="125063"/>
                      <a:pt x="35719" y="113538"/>
                    </a:cubicBezTo>
                    <a:close/>
                  </a:path>
                </a:pathLst>
              </a:custGeom>
              <a:grpFill/>
              <a:ln w="3175" cap="flat">
                <a:solidFill>
                  <a:srgbClr val="D6A6DE"/>
                </a:solidFill>
                <a:prstDash val="solid"/>
                <a:miter/>
              </a:ln>
            </p:spPr>
            <p:txBody>
              <a:bodyPr rtlCol="0" anchor="ctr"/>
              <a:lstStyle/>
              <a:p>
                <a:endParaRPr lang="en-US"/>
              </a:p>
            </p:txBody>
          </p:sp>
          <p:sp>
            <p:nvSpPr>
              <p:cNvPr id="293" name="Hình tự do: Hình 119">
                <a:extLst>
                  <a:ext uri="{FF2B5EF4-FFF2-40B4-BE49-F238E27FC236}">
                    <a16:creationId xmlns:a16="http://schemas.microsoft.com/office/drawing/2014/main" id="{77999653-ECF9-4DBA-B91C-3D965FF58EB1}"/>
                  </a:ext>
                </a:extLst>
              </p:cNvPr>
              <p:cNvSpPr/>
              <p:nvPr/>
            </p:nvSpPr>
            <p:spPr>
              <a:xfrm>
                <a:off x="7573952" y="1399154"/>
                <a:ext cx="53994" cy="30997"/>
              </a:xfrm>
              <a:custGeom>
                <a:avLst/>
                <a:gdLst>
                  <a:gd name="connsiteX0" fmla="*/ 46047 w 53994"/>
                  <a:gd name="connsiteY0" fmla="*/ 4545 h 30997"/>
                  <a:gd name="connsiteX1" fmla="*/ 7947 w 53994"/>
                  <a:gd name="connsiteY1" fmla="*/ 4545 h 30997"/>
                  <a:gd name="connsiteX2" fmla="*/ 575 w 53994"/>
                  <a:gd name="connsiteY2" fmla="*/ 19083 h 30997"/>
                  <a:gd name="connsiteX3" fmla="*/ 7947 w 53994"/>
                  <a:gd name="connsiteY3" fmla="*/ 26452 h 30997"/>
                  <a:gd name="connsiteX4" fmla="*/ 46047 w 53994"/>
                  <a:gd name="connsiteY4" fmla="*/ 26452 h 30997"/>
                  <a:gd name="connsiteX5" fmla="*/ 53419 w 53994"/>
                  <a:gd name="connsiteY5" fmla="*/ 11914 h 30997"/>
                  <a:gd name="connsiteX6" fmla="*/ 46047 w 53994"/>
                  <a:gd name="connsiteY6" fmla="*/ 4545 h 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4" h="30997">
                    <a:moveTo>
                      <a:pt x="46047" y="4545"/>
                    </a:moveTo>
                    <a:cubicBezTo>
                      <a:pt x="34074" y="-1515"/>
                      <a:pt x="19920" y="-1515"/>
                      <a:pt x="7947" y="4545"/>
                    </a:cubicBezTo>
                    <a:cubicBezTo>
                      <a:pt x="1899" y="6524"/>
                      <a:pt x="-1406" y="13034"/>
                      <a:pt x="575" y="19083"/>
                    </a:cubicBezTo>
                    <a:cubicBezTo>
                      <a:pt x="1718" y="22573"/>
                      <a:pt x="4461" y="25310"/>
                      <a:pt x="7947" y="26452"/>
                    </a:cubicBezTo>
                    <a:cubicBezTo>
                      <a:pt x="19920" y="32512"/>
                      <a:pt x="34074" y="32512"/>
                      <a:pt x="46047" y="26452"/>
                    </a:cubicBezTo>
                    <a:cubicBezTo>
                      <a:pt x="52096" y="24473"/>
                      <a:pt x="55401" y="17964"/>
                      <a:pt x="53419" y="11914"/>
                    </a:cubicBezTo>
                    <a:cubicBezTo>
                      <a:pt x="52276" y="8424"/>
                      <a:pt x="49533" y="5687"/>
                      <a:pt x="46047" y="4545"/>
                    </a:cubicBezTo>
                    <a:close/>
                  </a:path>
                </a:pathLst>
              </a:custGeom>
              <a:grpFill/>
              <a:ln w="3175" cap="flat">
                <a:solidFill>
                  <a:srgbClr val="D6A6DE"/>
                </a:solidFill>
                <a:prstDash val="solid"/>
                <a:miter/>
              </a:ln>
            </p:spPr>
            <p:txBody>
              <a:bodyPr rtlCol="0" anchor="ctr"/>
              <a:lstStyle/>
              <a:p>
                <a:endParaRPr lang="en-US"/>
              </a:p>
            </p:txBody>
          </p:sp>
          <p:sp>
            <p:nvSpPr>
              <p:cNvPr id="294" name="Hình tự do: Hình 120">
                <a:extLst>
                  <a:ext uri="{FF2B5EF4-FFF2-40B4-BE49-F238E27FC236}">
                    <a16:creationId xmlns:a16="http://schemas.microsoft.com/office/drawing/2014/main" id="{0D427FF8-721E-4422-B866-796BA6A583B3}"/>
                  </a:ext>
                </a:extLst>
              </p:cNvPr>
              <p:cNvSpPr/>
              <p:nvPr/>
            </p:nvSpPr>
            <p:spPr>
              <a:xfrm>
                <a:off x="7573952" y="1399154"/>
                <a:ext cx="53994" cy="30997"/>
              </a:xfrm>
              <a:custGeom>
                <a:avLst/>
                <a:gdLst>
                  <a:gd name="connsiteX0" fmla="*/ 46047 w 53994"/>
                  <a:gd name="connsiteY0" fmla="*/ 4545 h 30997"/>
                  <a:gd name="connsiteX1" fmla="*/ 7947 w 53994"/>
                  <a:gd name="connsiteY1" fmla="*/ 4545 h 30997"/>
                  <a:gd name="connsiteX2" fmla="*/ 575 w 53994"/>
                  <a:gd name="connsiteY2" fmla="*/ 19083 h 30997"/>
                  <a:gd name="connsiteX3" fmla="*/ 7947 w 53994"/>
                  <a:gd name="connsiteY3" fmla="*/ 26452 h 30997"/>
                  <a:gd name="connsiteX4" fmla="*/ 46047 w 53994"/>
                  <a:gd name="connsiteY4" fmla="*/ 26452 h 30997"/>
                  <a:gd name="connsiteX5" fmla="*/ 53419 w 53994"/>
                  <a:gd name="connsiteY5" fmla="*/ 11914 h 30997"/>
                  <a:gd name="connsiteX6" fmla="*/ 46047 w 53994"/>
                  <a:gd name="connsiteY6" fmla="*/ 4545 h 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4" h="30997">
                    <a:moveTo>
                      <a:pt x="46047" y="4545"/>
                    </a:moveTo>
                    <a:cubicBezTo>
                      <a:pt x="34074" y="-1515"/>
                      <a:pt x="19920" y="-1515"/>
                      <a:pt x="7947" y="4545"/>
                    </a:cubicBezTo>
                    <a:cubicBezTo>
                      <a:pt x="1899" y="6524"/>
                      <a:pt x="-1406" y="13034"/>
                      <a:pt x="575" y="19083"/>
                    </a:cubicBezTo>
                    <a:cubicBezTo>
                      <a:pt x="1718" y="22573"/>
                      <a:pt x="4461" y="25310"/>
                      <a:pt x="7947" y="26452"/>
                    </a:cubicBezTo>
                    <a:cubicBezTo>
                      <a:pt x="19920" y="32512"/>
                      <a:pt x="34074" y="32512"/>
                      <a:pt x="46047" y="26452"/>
                    </a:cubicBezTo>
                    <a:cubicBezTo>
                      <a:pt x="52096" y="24473"/>
                      <a:pt x="55401" y="17964"/>
                      <a:pt x="53419" y="11914"/>
                    </a:cubicBezTo>
                    <a:cubicBezTo>
                      <a:pt x="52276" y="8424"/>
                      <a:pt x="49533" y="5687"/>
                      <a:pt x="46047" y="4545"/>
                    </a:cubicBezTo>
                    <a:close/>
                  </a:path>
                </a:pathLst>
              </a:custGeom>
              <a:grpFill/>
              <a:ln w="3175" cap="flat">
                <a:solidFill>
                  <a:srgbClr val="D6A6DE"/>
                </a:solidFill>
                <a:prstDash val="solid"/>
                <a:miter/>
              </a:ln>
            </p:spPr>
            <p:txBody>
              <a:bodyPr rtlCol="0" anchor="ctr"/>
              <a:lstStyle/>
              <a:p>
                <a:endParaRPr lang="en-US"/>
              </a:p>
            </p:txBody>
          </p:sp>
          <p:sp>
            <p:nvSpPr>
              <p:cNvPr id="295" name="Hình tự do: Hình 121">
                <a:extLst>
                  <a:ext uri="{FF2B5EF4-FFF2-40B4-BE49-F238E27FC236}">
                    <a16:creationId xmlns:a16="http://schemas.microsoft.com/office/drawing/2014/main" id="{2B34C7B7-5353-4832-94D1-5AC2EE1C9FF1}"/>
                  </a:ext>
                </a:extLst>
              </p:cNvPr>
              <p:cNvSpPr/>
              <p:nvPr/>
            </p:nvSpPr>
            <p:spPr>
              <a:xfrm>
                <a:off x="7564659" y="1421606"/>
                <a:ext cx="39052" cy="66120"/>
              </a:xfrm>
              <a:custGeom>
                <a:avLst/>
                <a:gdLst>
                  <a:gd name="connsiteX0" fmla="*/ 39053 w 39052"/>
                  <a:gd name="connsiteY0" fmla="*/ 66103 h 66120"/>
                  <a:gd name="connsiteX1" fmla="*/ 10478 w 39052"/>
                  <a:gd name="connsiteY1" fmla="*/ 60007 h 66120"/>
                  <a:gd name="connsiteX2" fmla="*/ 0 w 39052"/>
                  <a:gd name="connsiteY2" fmla="*/ 45244 h 66120"/>
                  <a:gd name="connsiteX3" fmla="*/ 2286 w 39052"/>
                  <a:gd name="connsiteY3" fmla="*/ 0 h 66120"/>
                  <a:gd name="connsiteX4" fmla="*/ 12382 w 39052"/>
                  <a:gd name="connsiteY4" fmla="*/ 13621 h 66120"/>
                  <a:gd name="connsiteX5" fmla="*/ 39053 w 39052"/>
                  <a:gd name="connsiteY5" fmla="*/ 19431 h 6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2" h="66120">
                    <a:moveTo>
                      <a:pt x="39053" y="66103"/>
                    </a:moveTo>
                    <a:cubicBezTo>
                      <a:pt x="29185" y="66329"/>
                      <a:pt x="19393" y="64242"/>
                      <a:pt x="10478" y="60007"/>
                    </a:cubicBezTo>
                    <a:cubicBezTo>
                      <a:pt x="4610" y="57297"/>
                      <a:pt x="619" y="51677"/>
                      <a:pt x="0" y="45244"/>
                    </a:cubicBezTo>
                    <a:lnTo>
                      <a:pt x="2286" y="0"/>
                    </a:lnTo>
                    <a:cubicBezTo>
                      <a:pt x="2915" y="6041"/>
                      <a:pt x="6791" y="11259"/>
                      <a:pt x="12382" y="13621"/>
                    </a:cubicBezTo>
                    <a:cubicBezTo>
                      <a:pt x="20698" y="17614"/>
                      <a:pt x="29832" y="19603"/>
                      <a:pt x="39053" y="19431"/>
                    </a:cubicBezTo>
                    <a:close/>
                  </a:path>
                </a:pathLst>
              </a:custGeom>
              <a:grpFill/>
              <a:ln w="3175" cap="flat">
                <a:solidFill>
                  <a:srgbClr val="D6A6DE"/>
                </a:solidFill>
                <a:prstDash val="solid"/>
                <a:miter/>
              </a:ln>
            </p:spPr>
            <p:txBody>
              <a:bodyPr rtlCol="0" anchor="ctr"/>
              <a:lstStyle/>
              <a:p>
                <a:endParaRPr lang="en-US"/>
              </a:p>
            </p:txBody>
          </p:sp>
          <p:sp>
            <p:nvSpPr>
              <p:cNvPr id="296" name="Hình tự do: Hình 122">
                <a:extLst>
                  <a:ext uri="{FF2B5EF4-FFF2-40B4-BE49-F238E27FC236}">
                    <a16:creationId xmlns:a16="http://schemas.microsoft.com/office/drawing/2014/main" id="{C64865A4-9738-4401-B2EB-6705ADD5C375}"/>
                  </a:ext>
                </a:extLst>
              </p:cNvPr>
              <p:cNvSpPr/>
              <p:nvPr/>
            </p:nvSpPr>
            <p:spPr>
              <a:xfrm>
                <a:off x="7564755" y="1423320"/>
                <a:ext cx="36194" cy="66299"/>
              </a:xfrm>
              <a:custGeom>
                <a:avLst/>
                <a:gdLst>
                  <a:gd name="connsiteX0" fmla="*/ 36195 w 36194"/>
                  <a:gd name="connsiteY0" fmla="*/ 66294 h 66299"/>
                  <a:gd name="connsiteX1" fmla="*/ 10573 w 36194"/>
                  <a:gd name="connsiteY1" fmla="*/ 60198 h 66299"/>
                  <a:gd name="connsiteX2" fmla="*/ 0 w 36194"/>
                  <a:gd name="connsiteY2" fmla="*/ 45339 h 66299"/>
                  <a:gd name="connsiteX3" fmla="*/ 2286 w 36194"/>
                  <a:gd name="connsiteY3" fmla="*/ 0 h 66299"/>
                  <a:gd name="connsiteX4" fmla="*/ 11811 w 36194"/>
                  <a:gd name="connsiteY4" fmla="*/ 13906 h 66299"/>
                  <a:gd name="connsiteX5" fmla="*/ 35814 w 36194"/>
                  <a:gd name="connsiteY5" fmla="*/ 19622 h 6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4" h="66299">
                    <a:moveTo>
                      <a:pt x="36195" y="66294"/>
                    </a:moveTo>
                    <a:cubicBezTo>
                      <a:pt x="27279" y="66424"/>
                      <a:pt x="18479" y="64328"/>
                      <a:pt x="10573" y="60198"/>
                    </a:cubicBezTo>
                    <a:cubicBezTo>
                      <a:pt x="4619" y="57528"/>
                      <a:pt x="571" y="51843"/>
                      <a:pt x="0" y="45339"/>
                    </a:cubicBezTo>
                    <a:lnTo>
                      <a:pt x="2286" y="0"/>
                    </a:lnTo>
                    <a:cubicBezTo>
                      <a:pt x="2772" y="5997"/>
                      <a:pt x="6391" y="11289"/>
                      <a:pt x="11811" y="13906"/>
                    </a:cubicBezTo>
                    <a:cubicBezTo>
                      <a:pt x="19202" y="17810"/>
                      <a:pt x="27461" y="19776"/>
                      <a:pt x="35814" y="19622"/>
                    </a:cubicBezTo>
                    <a:close/>
                  </a:path>
                </a:pathLst>
              </a:custGeom>
              <a:grpFill/>
              <a:ln w="3175" cap="flat">
                <a:solidFill>
                  <a:srgbClr val="D6A6DE"/>
                </a:solidFill>
                <a:prstDash val="solid"/>
                <a:miter/>
              </a:ln>
            </p:spPr>
            <p:txBody>
              <a:bodyPr rtlCol="0" anchor="ctr"/>
              <a:lstStyle/>
              <a:p>
                <a:endParaRPr lang="en-US"/>
              </a:p>
            </p:txBody>
          </p:sp>
          <p:sp>
            <p:nvSpPr>
              <p:cNvPr id="297" name="Hình tự do: Hình 123">
                <a:extLst>
                  <a:ext uri="{FF2B5EF4-FFF2-40B4-BE49-F238E27FC236}">
                    <a16:creationId xmlns:a16="http://schemas.microsoft.com/office/drawing/2014/main" id="{66F5BCDC-CC79-4B41-8CD6-DBAFD31F55F7}"/>
                  </a:ext>
                </a:extLst>
              </p:cNvPr>
              <p:cNvSpPr/>
              <p:nvPr/>
            </p:nvSpPr>
            <p:spPr>
              <a:xfrm>
                <a:off x="7577994" y="1273395"/>
                <a:ext cx="61055" cy="263606"/>
              </a:xfrm>
              <a:custGeom>
                <a:avLst/>
                <a:gdLst>
                  <a:gd name="connsiteX0" fmla="*/ 46577 w 61055"/>
                  <a:gd name="connsiteY0" fmla="*/ 237365 h 263606"/>
                  <a:gd name="connsiteX1" fmla="*/ 40862 w 61055"/>
                  <a:gd name="connsiteY1" fmla="*/ 111445 h 263606"/>
                  <a:gd name="connsiteX2" fmla="*/ 26956 w 61055"/>
                  <a:gd name="connsiteY2" fmla="*/ 90013 h 263606"/>
                  <a:gd name="connsiteX3" fmla="*/ 24127 w 61055"/>
                  <a:gd name="connsiteY3" fmla="*/ 76844 h 263606"/>
                  <a:gd name="connsiteX4" fmla="*/ 25718 w 61055"/>
                  <a:gd name="connsiteY4" fmla="*/ 74964 h 263606"/>
                  <a:gd name="connsiteX5" fmla="*/ 34195 w 61055"/>
                  <a:gd name="connsiteY5" fmla="*/ 44579 h 263606"/>
                  <a:gd name="connsiteX6" fmla="*/ 27337 w 61055"/>
                  <a:gd name="connsiteY6" fmla="*/ 16671 h 263606"/>
                  <a:gd name="connsiteX7" fmla="*/ 17812 w 61055"/>
                  <a:gd name="connsiteY7" fmla="*/ 1050 h 263606"/>
                  <a:gd name="connsiteX8" fmla="*/ 22574 w 61055"/>
                  <a:gd name="connsiteY8" fmla="*/ 2 h 263606"/>
                  <a:gd name="connsiteX9" fmla="*/ 35147 w 61055"/>
                  <a:gd name="connsiteY9" fmla="*/ 24100 h 263606"/>
                  <a:gd name="connsiteX10" fmla="*/ 39910 w 61055"/>
                  <a:gd name="connsiteY10" fmla="*/ 36959 h 263606"/>
                  <a:gd name="connsiteX11" fmla="*/ 33528 w 61055"/>
                  <a:gd name="connsiteY11" fmla="*/ 76393 h 263606"/>
                  <a:gd name="connsiteX12" fmla="*/ 31623 w 61055"/>
                  <a:gd name="connsiteY12" fmla="*/ 81250 h 263606"/>
                  <a:gd name="connsiteX13" fmla="*/ 36862 w 61055"/>
                  <a:gd name="connsiteY13" fmla="*/ 88299 h 263606"/>
                  <a:gd name="connsiteX14" fmla="*/ 44958 w 61055"/>
                  <a:gd name="connsiteY14" fmla="*/ 91728 h 263606"/>
                  <a:gd name="connsiteX15" fmla="*/ 54483 w 61055"/>
                  <a:gd name="connsiteY15" fmla="*/ 104587 h 263606"/>
                  <a:gd name="connsiteX16" fmla="*/ 61055 w 61055"/>
                  <a:gd name="connsiteY16" fmla="*/ 241080 h 263606"/>
                  <a:gd name="connsiteX17" fmla="*/ 39434 w 61055"/>
                  <a:gd name="connsiteY17" fmla="*/ 261178 h 263606"/>
                  <a:gd name="connsiteX18" fmla="*/ 5715 w 61055"/>
                  <a:gd name="connsiteY18" fmla="*/ 261178 h 263606"/>
                  <a:gd name="connsiteX19" fmla="*/ 0 w 61055"/>
                  <a:gd name="connsiteY19" fmla="*/ 259082 h 263606"/>
                  <a:gd name="connsiteX20" fmla="*/ 46577 w 61055"/>
                  <a:gd name="connsiteY20" fmla="*/ 237365 h 26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055" h="263606">
                    <a:moveTo>
                      <a:pt x="46577" y="237365"/>
                    </a:moveTo>
                    <a:cubicBezTo>
                      <a:pt x="46577" y="229650"/>
                      <a:pt x="42101" y="123827"/>
                      <a:pt x="40862" y="111445"/>
                    </a:cubicBezTo>
                    <a:cubicBezTo>
                      <a:pt x="39624" y="99062"/>
                      <a:pt x="35147" y="96300"/>
                      <a:pt x="26956" y="90013"/>
                    </a:cubicBezTo>
                    <a:cubicBezTo>
                      <a:pt x="22536" y="87159"/>
                      <a:pt x="21269" y="81263"/>
                      <a:pt x="24127" y="76844"/>
                    </a:cubicBezTo>
                    <a:cubicBezTo>
                      <a:pt x="24575" y="76151"/>
                      <a:pt x="25108" y="75519"/>
                      <a:pt x="25718" y="74964"/>
                    </a:cubicBezTo>
                    <a:cubicBezTo>
                      <a:pt x="34166" y="67320"/>
                      <a:pt x="37471" y="55495"/>
                      <a:pt x="34195" y="44579"/>
                    </a:cubicBezTo>
                    <a:cubicBezTo>
                      <a:pt x="31109" y="35491"/>
                      <a:pt x="28813" y="26154"/>
                      <a:pt x="27337" y="16671"/>
                    </a:cubicBezTo>
                    <a:cubicBezTo>
                      <a:pt x="26194" y="3431"/>
                      <a:pt x="22860" y="97"/>
                      <a:pt x="17812" y="1050"/>
                    </a:cubicBezTo>
                    <a:cubicBezTo>
                      <a:pt x="19298" y="328"/>
                      <a:pt x="20926" y="-31"/>
                      <a:pt x="22574" y="2"/>
                    </a:cubicBezTo>
                    <a:cubicBezTo>
                      <a:pt x="34957" y="2"/>
                      <a:pt x="32766" y="15052"/>
                      <a:pt x="35147" y="24100"/>
                    </a:cubicBezTo>
                    <a:cubicBezTo>
                      <a:pt x="36509" y="28468"/>
                      <a:pt x="38100" y="32760"/>
                      <a:pt x="39910" y="36959"/>
                    </a:cubicBezTo>
                    <a:cubicBezTo>
                      <a:pt x="45682" y="50220"/>
                      <a:pt x="43186" y="65629"/>
                      <a:pt x="33528" y="76393"/>
                    </a:cubicBezTo>
                    <a:cubicBezTo>
                      <a:pt x="32299" y="77709"/>
                      <a:pt x="31613" y="79447"/>
                      <a:pt x="31623" y="81250"/>
                    </a:cubicBezTo>
                    <a:cubicBezTo>
                      <a:pt x="31585" y="84512"/>
                      <a:pt x="33728" y="87398"/>
                      <a:pt x="36862" y="88299"/>
                    </a:cubicBezTo>
                    <a:cubicBezTo>
                      <a:pt x="39681" y="89126"/>
                      <a:pt x="42396" y="90276"/>
                      <a:pt x="44958" y="91728"/>
                    </a:cubicBezTo>
                    <a:cubicBezTo>
                      <a:pt x="50264" y="93921"/>
                      <a:pt x="53931" y="98868"/>
                      <a:pt x="54483" y="104587"/>
                    </a:cubicBezTo>
                    <a:lnTo>
                      <a:pt x="61055" y="241080"/>
                    </a:lnTo>
                    <a:cubicBezTo>
                      <a:pt x="61055" y="248986"/>
                      <a:pt x="53816" y="256891"/>
                      <a:pt x="39434" y="261178"/>
                    </a:cubicBezTo>
                    <a:cubicBezTo>
                      <a:pt x="28423" y="264416"/>
                      <a:pt x="16726" y="264416"/>
                      <a:pt x="5715" y="261178"/>
                    </a:cubicBezTo>
                    <a:cubicBezTo>
                      <a:pt x="3772" y="260583"/>
                      <a:pt x="1867" y="259884"/>
                      <a:pt x="0" y="259082"/>
                    </a:cubicBezTo>
                    <a:cubicBezTo>
                      <a:pt x="35528" y="268131"/>
                      <a:pt x="46482" y="245080"/>
                      <a:pt x="46577" y="237365"/>
                    </a:cubicBezTo>
                    <a:close/>
                  </a:path>
                </a:pathLst>
              </a:custGeom>
              <a:grpFill/>
              <a:ln w="3175" cap="flat">
                <a:solidFill>
                  <a:srgbClr val="D6A6DE"/>
                </a:solidFill>
                <a:prstDash val="solid"/>
                <a:miter/>
              </a:ln>
            </p:spPr>
            <p:txBody>
              <a:bodyPr rtlCol="0" anchor="ctr"/>
              <a:lstStyle/>
              <a:p>
                <a:endParaRPr lang="en-US"/>
              </a:p>
            </p:txBody>
          </p:sp>
          <p:sp>
            <p:nvSpPr>
              <p:cNvPr id="298" name="Hình tự do: Hình 124">
                <a:extLst>
                  <a:ext uri="{FF2B5EF4-FFF2-40B4-BE49-F238E27FC236}">
                    <a16:creationId xmlns:a16="http://schemas.microsoft.com/office/drawing/2014/main" id="{277BC260-BBA2-4A45-A174-3BBF6079D60A}"/>
                  </a:ext>
                </a:extLst>
              </p:cNvPr>
              <p:cNvSpPr/>
              <p:nvPr/>
            </p:nvSpPr>
            <p:spPr>
              <a:xfrm>
                <a:off x="7583234" y="1284650"/>
                <a:ext cx="14719" cy="53136"/>
              </a:xfrm>
              <a:custGeom>
                <a:avLst/>
                <a:gdLst>
                  <a:gd name="connsiteX0" fmla="*/ 2190 w 14719"/>
                  <a:gd name="connsiteY0" fmla="*/ 28847 h 53136"/>
                  <a:gd name="connsiteX1" fmla="*/ 6667 w 14719"/>
                  <a:gd name="connsiteY1" fmla="*/ 19322 h 53136"/>
                  <a:gd name="connsiteX2" fmla="*/ 8572 w 14719"/>
                  <a:gd name="connsiteY2" fmla="*/ 5987 h 53136"/>
                  <a:gd name="connsiteX3" fmla="*/ 10477 w 14719"/>
                  <a:gd name="connsiteY3" fmla="*/ 272 h 53136"/>
                  <a:gd name="connsiteX4" fmla="*/ 13239 w 14719"/>
                  <a:gd name="connsiteY4" fmla="*/ 1987 h 53136"/>
                  <a:gd name="connsiteX5" fmla="*/ 14573 w 14719"/>
                  <a:gd name="connsiteY5" fmla="*/ 19322 h 53136"/>
                  <a:gd name="connsiteX6" fmla="*/ 9810 w 14719"/>
                  <a:gd name="connsiteY6" fmla="*/ 33514 h 53136"/>
                  <a:gd name="connsiteX7" fmla="*/ 8667 w 14719"/>
                  <a:gd name="connsiteY7" fmla="*/ 49707 h 53136"/>
                  <a:gd name="connsiteX8" fmla="*/ 8191 w 14719"/>
                  <a:gd name="connsiteY8" fmla="*/ 51993 h 53136"/>
                  <a:gd name="connsiteX9" fmla="*/ 6381 w 14719"/>
                  <a:gd name="connsiteY9" fmla="*/ 53136 h 53136"/>
                  <a:gd name="connsiteX10" fmla="*/ 4857 w 14719"/>
                  <a:gd name="connsiteY10" fmla="*/ 52088 h 53136"/>
                  <a:gd name="connsiteX11" fmla="*/ 1809 w 14719"/>
                  <a:gd name="connsiteY11" fmla="*/ 47897 h 53136"/>
                  <a:gd name="connsiteX12" fmla="*/ 476 w 14719"/>
                  <a:gd name="connsiteY12" fmla="*/ 34276 h 53136"/>
                  <a:gd name="connsiteX13" fmla="*/ 2190 w 14719"/>
                  <a:gd name="connsiteY13" fmla="*/ 28847 h 5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19" h="53136">
                    <a:moveTo>
                      <a:pt x="2190" y="28847"/>
                    </a:moveTo>
                    <a:cubicBezTo>
                      <a:pt x="3524" y="25609"/>
                      <a:pt x="5619" y="22656"/>
                      <a:pt x="6667" y="19322"/>
                    </a:cubicBezTo>
                    <a:cubicBezTo>
                      <a:pt x="7829" y="14967"/>
                      <a:pt x="8467" y="10491"/>
                      <a:pt x="8572" y="5987"/>
                    </a:cubicBezTo>
                    <a:cubicBezTo>
                      <a:pt x="8572" y="4558"/>
                      <a:pt x="8572" y="1129"/>
                      <a:pt x="10477" y="272"/>
                    </a:cubicBezTo>
                    <a:cubicBezTo>
                      <a:pt x="12382" y="-585"/>
                      <a:pt x="12953" y="748"/>
                      <a:pt x="13239" y="1987"/>
                    </a:cubicBezTo>
                    <a:cubicBezTo>
                      <a:pt x="14534" y="7667"/>
                      <a:pt x="14982" y="13509"/>
                      <a:pt x="14573" y="19322"/>
                    </a:cubicBezTo>
                    <a:cubicBezTo>
                      <a:pt x="13668" y="24254"/>
                      <a:pt x="12058" y="29033"/>
                      <a:pt x="9810" y="33514"/>
                    </a:cubicBezTo>
                    <a:cubicBezTo>
                      <a:pt x="8677" y="38832"/>
                      <a:pt x="8286" y="44282"/>
                      <a:pt x="8667" y="49707"/>
                    </a:cubicBezTo>
                    <a:cubicBezTo>
                      <a:pt x="8705" y="50496"/>
                      <a:pt x="8543" y="51283"/>
                      <a:pt x="8191" y="51993"/>
                    </a:cubicBezTo>
                    <a:cubicBezTo>
                      <a:pt x="7877" y="52709"/>
                      <a:pt x="7162" y="53162"/>
                      <a:pt x="6381" y="53136"/>
                    </a:cubicBezTo>
                    <a:cubicBezTo>
                      <a:pt x="5771" y="52972"/>
                      <a:pt x="5228" y="52602"/>
                      <a:pt x="4857" y="52088"/>
                    </a:cubicBezTo>
                    <a:cubicBezTo>
                      <a:pt x="3571" y="50907"/>
                      <a:pt x="2533" y="49482"/>
                      <a:pt x="1809" y="47897"/>
                    </a:cubicBezTo>
                    <a:cubicBezTo>
                      <a:pt x="-1" y="43597"/>
                      <a:pt x="-467" y="38846"/>
                      <a:pt x="476" y="34276"/>
                    </a:cubicBezTo>
                    <a:cubicBezTo>
                      <a:pt x="904" y="32424"/>
                      <a:pt x="1476" y="30608"/>
                      <a:pt x="2190" y="28847"/>
                    </a:cubicBezTo>
                    <a:close/>
                  </a:path>
                </a:pathLst>
              </a:custGeom>
              <a:grpFill/>
              <a:ln w="3175" cap="flat">
                <a:solidFill>
                  <a:srgbClr val="D6A6DE"/>
                </a:solidFill>
                <a:prstDash val="solid"/>
                <a:miter/>
              </a:ln>
            </p:spPr>
            <p:txBody>
              <a:bodyPr rtlCol="0" anchor="ctr"/>
              <a:lstStyle/>
              <a:p>
                <a:endParaRPr lang="en-US"/>
              </a:p>
            </p:txBody>
          </p:sp>
          <p:sp>
            <p:nvSpPr>
              <p:cNvPr id="299" name="Hình tự do: Hình 125">
                <a:extLst>
                  <a:ext uri="{FF2B5EF4-FFF2-40B4-BE49-F238E27FC236}">
                    <a16:creationId xmlns:a16="http://schemas.microsoft.com/office/drawing/2014/main" id="{B6A88B58-0EAE-4CD7-A6E3-A52146A5EC17}"/>
                  </a:ext>
                </a:extLst>
              </p:cNvPr>
              <p:cNvSpPr/>
              <p:nvPr/>
            </p:nvSpPr>
            <p:spPr>
              <a:xfrm>
                <a:off x="7573952" y="1400841"/>
                <a:ext cx="52905" cy="29503"/>
              </a:xfrm>
              <a:custGeom>
                <a:avLst/>
                <a:gdLst>
                  <a:gd name="connsiteX0" fmla="*/ 7947 w 52905"/>
                  <a:gd name="connsiteY0" fmla="*/ 24765 h 29503"/>
                  <a:gd name="connsiteX1" fmla="*/ 575 w 52905"/>
                  <a:gd name="connsiteY1" fmla="*/ 10227 h 29503"/>
                  <a:gd name="connsiteX2" fmla="*/ 7947 w 52905"/>
                  <a:gd name="connsiteY2" fmla="*/ 2857 h 29503"/>
                  <a:gd name="connsiteX3" fmla="*/ 14710 w 52905"/>
                  <a:gd name="connsiteY3" fmla="*/ 0 h 29503"/>
                  <a:gd name="connsiteX4" fmla="*/ 26902 w 52905"/>
                  <a:gd name="connsiteY4" fmla="*/ 27337 h 29503"/>
                  <a:gd name="connsiteX5" fmla="*/ 52905 w 52905"/>
                  <a:gd name="connsiteY5" fmla="*/ 17812 h 29503"/>
                  <a:gd name="connsiteX6" fmla="*/ 45857 w 52905"/>
                  <a:gd name="connsiteY6" fmla="*/ 25241 h 29503"/>
                  <a:gd name="connsiteX7" fmla="*/ 7947 w 52905"/>
                  <a:gd name="connsiteY7" fmla="*/ 24765 h 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05" h="29503">
                    <a:moveTo>
                      <a:pt x="7947" y="24765"/>
                    </a:moveTo>
                    <a:cubicBezTo>
                      <a:pt x="1899" y="22786"/>
                      <a:pt x="-1406" y="16276"/>
                      <a:pt x="575" y="10227"/>
                    </a:cubicBezTo>
                    <a:cubicBezTo>
                      <a:pt x="1718" y="6737"/>
                      <a:pt x="4461" y="4000"/>
                      <a:pt x="7947" y="2857"/>
                    </a:cubicBezTo>
                    <a:cubicBezTo>
                      <a:pt x="10090" y="1660"/>
                      <a:pt x="12357" y="702"/>
                      <a:pt x="14710" y="0"/>
                    </a:cubicBezTo>
                    <a:cubicBezTo>
                      <a:pt x="-8055" y="8477"/>
                      <a:pt x="5185" y="27908"/>
                      <a:pt x="26902" y="27337"/>
                    </a:cubicBezTo>
                    <a:cubicBezTo>
                      <a:pt x="36570" y="28313"/>
                      <a:pt x="46152" y="24803"/>
                      <a:pt x="52905" y="17812"/>
                    </a:cubicBezTo>
                    <a:cubicBezTo>
                      <a:pt x="51419" y="20985"/>
                      <a:pt x="48952" y="23592"/>
                      <a:pt x="45857" y="25241"/>
                    </a:cubicBezTo>
                    <a:cubicBezTo>
                      <a:pt x="33855" y="31088"/>
                      <a:pt x="19796" y="30911"/>
                      <a:pt x="7947" y="24765"/>
                    </a:cubicBezTo>
                    <a:close/>
                  </a:path>
                </a:pathLst>
              </a:custGeom>
              <a:grpFill/>
              <a:ln w="3175" cap="flat">
                <a:solidFill>
                  <a:srgbClr val="D6A6DE"/>
                </a:solidFill>
                <a:prstDash val="solid"/>
                <a:miter/>
              </a:ln>
            </p:spPr>
            <p:txBody>
              <a:bodyPr rtlCol="0" anchor="ctr"/>
              <a:lstStyle/>
              <a:p>
                <a:endParaRPr lang="en-US"/>
              </a:p>
            </p:txBody>
          </p:sp>
          <p:sp>
            <p:nvSpPr>
              <p:cNvPr id="300" name="Hình tự do: Hình 126">
                <a:extLst>
                  <a:ext uri="{FF2B5EF4-FFF2-40B4-BE49-F238E27FC236}">
                    <a16:creationId xmlns:a16="http://schemas.microsoft.com/office/drawing/2014/main" id="{4B9A83A1-B3C1-4D62-9536-A5AD33A50805}"/>
                  </a:ext>
                </a:extLst>
              </p:cNvPr>
              <p:cNvSpPr/>
              <p:nvPr/>
            </p:nvSpPr>
            <p:spPr>
              <a:xfrm>
                <a:off x="7478220" y="1454016"/>
                <a:ext cx="88963" cy="50840"/>
              </a:xfrm>
              <a:custGeom>
                <a:avLst/>
                <a:gdLst>
                  <a:gd name="connsiteX0" fmla="*/ 75962 w 88963"/>
                  <a:gd name="connsiteY0" fmla="*/ 43409 h 50840"/>
                  <a:gd name="connsiteX1" fmla="*/ 75962 w 88963"/>
                  <a:gd name="connsiteY1" fmla="*/ 7499 h 50840"/>
                  <a:gd name="connsiteX2" fmla="*/ 13002 w 88963"/>
                  <a:gd name="connsiteY2" fmla="*/ 7499 h 50840"/>
                  <a:gd name="connsiteX3" fmla="*/ 13002 w 88963"/>
                  <a:gd name="connsiteY3" fmla="*/ 43409 h 50840"/>
                  <a:gd name="connsiteX4" fmla="*/ 75962 w 88963"/>
                  <a:gd name="connsiteY4" fmla="*/ 43409 h 5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63" h="50840">
                    <a:moveTo>
                      <a:pt x="75962" y="43409"/>
                    </a:moveTo>
                    <a:cubicBezTo>
                      <a:pt x="93297" y="33884"/>
                      <a:pt x="93297" y="17405"/>
                      <a:pt x="75962" y="7499"/>
                    </a:cubicBezTo>
                    <a:cubicBezTo>
                      <a:pt x="56169" y="-2500"/>
                      <a:pt x="32795" y="-2500"/>
                      <a:pt x="13002" y="7499"/>
                    </a:cubicBezTo>
                    <a:cubicBezTo>
                      <a:pt x="-4334" y="17024"/>
                      <a:pt x="-4334" y="33503"/>
                      <a:pt x="13002" y="43409"/>
                    </a:cubicBezTo>
                    <a:cubicBezTo>
                      <a:pt x="32823" y="53318"/>
                      <a:pt x="56140" y="53318"/>
                      <a:pt x="75962" y="43409"/>
                    </a:cubicBezTo>
                    <a:close/>
                  </a:path>
                </a:pathLst>
              </a:custGeom>
              <a:grpFill/>
              <a:ln w="3175" cap="flat">
                <a:solidFill>
                  <a:srgbClr val="D6A6DE"/>
                </a:solidFill>
                <a:prstDash val="solid"/>
                <a:miter/>
              </a:ln>
            </p:spPr>
            <p:txBody>
              <a:bodyPr rtlCol="0" anchor="ctr"/>
              <a:lstStyle/>
              <a:p>
                <a:endParaRPr lang="en-US"/>
              </a:p>
            </p:txBody>
          </p:sp>
          <p:sp>
            <p:nvSpPr>
              <p:cNvPr id="301" name="Hình tự do: Hình 127">
                <a:extLst>
                  <a:ext uri="{FF2B5EF4-FFF2-40B4-BE49-F238E27FC236}">
                    <a16:creationId xmlns:a16="http://schemas.microsoft.com/office/drawing/2014/main" id="{1CACCA41-CA55-4D05-83E7-BA7FBE6F9957}"/>
                  </a:ext>
                </a:extLst>
              </p:cNvPr>
              <p:cNvSpPr/>
              <p:nvPr/>
            </p:nvSpPr>
            <p:spPr>
              <a:xfrm>
                <a:off x="7477125" y="1341596"/>
                <a:ext cx="85725" cy="157223"/>
              </a:xfrm>
              <a:custGeom>
                <a:avLst/>
                <a:gdLst>
                  <a:gd name="connsiteX0" fmla="*/ 12478 w 85725"/>
                  <a:gd name="connsiteY0" fmla="*/ 31337 h 157223"/>
                  <a:gd name="connsiteX1" fmla="*/ 18193 w 85725"/>
                  <a:gd name="connsiteY1" fmla="*/ 28575 h 157223"/>
                  <a:gd name="connsiteX2" fmla="*/ 24479 w 85725"/>
                  <a:gd name="connsiteY2" fmla="*/ 19050 h 157223"/>
                  <a:gd name="connsiteX3" fmla="*/ 24479 w 85725"/>
                  <a:gd name="connsiteY3" fmla="*/ 0 h 157223"/>
                  <a:gd name="connsiteX4" fmla="*/ 60674 w 85725"/>
                  <a:gd name="connsiteY4" fmla="*/ 0 h 157223"/>
                  <a:gd name="connsiteX5" fmla="*/ 60674 w 85725"/>
                  <a:gd name="connsiteY5" fmla="*/ 19050 h 157223"/>
                  <a:gd name="connsiteX6" fmla="*/ 66961 w 85725"/>
                  <a:gd name="connsiteY6" fmla="*/ 28575 h 157223"/>
                  <a:gd name="connsiteX7" fmla="*/ 72771 w 85725"/>
                  <a:gd name="connsiteY7" fmla="*/ 31337 h 157223"/>
                  <a:gd name="connsiteX8" fmla="*/ 85725 w 85725"/>
                  <a:gd name="connsiteY8" fmla="*/ 49054 h 157223"/>
                  <a:gd name="connsiteX9" fmla="*/ 85725 w 85725"/>
                  <a:gd name="connsiteY9" fmla="*/ 132588 h 157223"/>
                  <a:gd name="connsiteX10" fmla="*/ 73247 w 85725"/>
                  <a:gd name="connsiteY10" fmla="*/ 150019 h 157223"/>
                  <a:gd name="connsiteX11" fmla="*/ 12954 w 85725"/>
                  <a:gd name="connsiteY11" fmla="*/ 150019 h 157223"/>
                  <a:gd name="connsiteX12" fmla="*/ 0 w 85725"/>
                  <a:gd name="connsiteY12" fmla="*/ 132302 h 157223"/>
                  <a:gd name="connsiteX13" fmla="*/ 0 w 85725"/>
                  <a:gd name="connsiteY13" fmla="*/ 49054 h 157223"/>
                  <a:gd name="connsiteX14" fmla="*/ 12478 w 85725"/>
                  <a:gd name="connsiteY14" fmla="*/ 31337 h 15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157223">
                    <a:moveTo>
                      <a:pt x="12478" y="31337"/>
                    </a:moveTo>
                    <a:cubicBezTo>
                      <a:pt x="14307" y="30265"/>
                      <a:pt x="16221" y="29341"/>
                      <a:pt x="18193" y="28575"/>
                    </a:cubicBezTo>
                    <a:cubicBezTo>
                      <a:pt x="22165" y="27145"/>
                      <a:pt x="24727" y="23268"/>
                      <a:pt x="24479" y="19050"/>
                    </a:cubicBezTo>
                    <a:lnTo>
                      <a:pt x="24479" y="0"/>
                    </a:lnTo>
                    <a:lnTo>
                      <a:pt x="60674" y="0"/>
                    </a:lnTo>
                    <a:lnTo>
                      <a:pt x="60674" y="19050"/>
                    </a:lnTo>
                    <a:cubicBezTo>
                      <a:pt x="60427" y="23268"/>
                      <a:pt x="62989" y="27145"/>
                      <a:pt x="66961" y="28575"/>
                    </a:cubicBezTo>
                    <a:cubicBezTo>
                      <a:pt x="68980" y="29322"/>
                      <a:pt x="70923" y="30247"/>
                      <a:pt x="72771" y="31337"/>
                    </a:cubicBezTo>
                    <a:cubicBezTo>
                      <a:pt x="80039" y="34381"/>
                      <a:pt x="85030" y="41202"/>
                      <a:pt x="85725" y="49054"/>
                    </a:cubicBezTo>
                    <a:lnTo>
                      <a:pt x="85725" y="132588"/>
                    </a:lnTo>
                    <a:cubicBezTo>
                      <a:pt x="85020" y="140225"/>
                      <a:pt x="80248" y="146887"/>
                      <a:pt x="73247" y="150019"/>
                    </a:cubicBezTo>
                    <a:cubicBezTo>
                      <a:pt x="54302" y="159625"/>
                      <a:pt x="31899" y="159625"/>
                      <a:pt x="12954" y="150019"/>
                    </a:cubicBezTo>
                    <a:cubicBezTo>
                      <a:pt x="5667" y="146992"/>
                      <a:pt x="676" y="140161"/>
                      <a:pt x="0" y="132302"/>
                    </a:cubicBezTo>
                    <a:lnTo>
                      <a:pt x="0" y="49054"/>
                    </a:lnTo>
                    <a:cubicBezTo>
                      <a:pt x="591" y="41304"/>
                      <a:pt x="5382" y="34500"/>
                      <a:pt x="12478" y="31337"/>
                    </a:cubicBezTo>
                    <a:close/>
                  </a:path>
                </a:pathLst>
              </a:custGeom>
              <a:grpFill/>
              <a:ln w="3175" cap="flat">
                <a:solidFill>
                  <a:srgbClr val="D6A6DE"/>
                </a:solidFill>
                <a:prstDash val="solid"/>
                <a:miter/>
              </a:ln>
            </p:spPr>
            <p:txBody>
              <a:bodyPr rtlCol="0" anchor="ctr"/>
              <a:lstStyle/>
              <a:p>
                <a:endParaRPr lang="en-US"/>
              </a:p>
            </p:txBody>
          </p:sp>
          <p:sp>
            <p:nvSpPr>
              <p:cNvPr id="302" name="Hình tự do: Hình 128">
                <a:extLst>
                  <a:ext uri="{FF2B5EF4-FFF2-40B4-BE49-F238E27FC236}">
                    <a16:creationId xmlns:a16="http://schemas.microsoft.com/office/drawing/2014/main" id="{1450A30D-63D7-4961-8D05-2F188B7A4CB7}"/>
                  </a:ext>
                </a:extLst>
              </p:cNvPr>
              <p:cNvSpPr/>
              <p:nvPr/>
            </p:nvSpPr>
            <p:spPr>
              <a:xfrm>
                <a:off x="7477125" y="1341596"/>
                <a:ext cx="85725" cy="157223"/>
              </a:xfrm>
              <a:custGeom>
                <a:avLst/>
                <a:gdLst>
                  <a:gd name="connsiteX0" fmla="*/ 12478 w 85725"/>
                  <a:gd name="connsiteY0" fmla="*/ 31337 h 157223"/>
                  <a:gd name="connsiteX1" fmla="*/ 18193 w 85725"/>
                  <a:gd name="connsiteY1" fmla="*/ 28575 h 157223"/>
                  <a:gd name="connsiteX2" fmla="*/ 24479 w 85725"/>
                  <a:gd name="connsiteY2" fmla="*/ 19050 h 157223"/>
                  <a:gd name="connsiteX3" fmla="*/ 24479 w 85725"/>
                  <a:gd name="connsiteY3" fmla="*/ 0 h 157223"/>
                  <a:gd name="connsiteX4" fmla="*/ 60674 w 85725"/>
                  <a:gd name="connsiteY4" fmla="*/ 0 h 157223"/>
                  <a:gd name="connsiteX5" fmla="*/ 60674 w 85725"/>
                  <a:gd name="connsiteY5" fmla="*/ 19050 h 157223"/>
                  <a:gd name="connsiteX6" fmla="*/ 66961 w 85725"/>
                  <a:gd name="connsiteY6" fmla="*/ 28575 h 157223"/>
                  <a:gd name="connsiteX7" fmla="*/ 72771 w 85725"/>
                  <a:gd name="connsiteY7" fmla="*/ 31337 h 157223"/>
                  <a:gd name="connsiteX8" fmla="*/ 85725 w 85725"/>
                  <a:gd name="connsiteY8" fmla="*/ 49054 h 157223"/>
                  <a:gd name="connsiteX9" fmla="*/ 85725 w 85725"/>
                  <a:gd name="connsiteY9" fmla="*/ 132588 h 157223"/>
                  <a:gd name="connsiteX10" fmla="*/ 73247 w 85725"/>
                  <a:gd name="connsiteY10" fmla="*/ 150019 h 157223"/>
                  <a:gd name="connsiteX11" fmla="*/ 12954 w 85725"/>
                  <a:gd name="connsiteY11" fmla="*/ 150019 h 157223"/>
                  <a:gd name="connsiteX12" fmla="*/ 0 w 85725"/>
                  <a:gd name="connsiteY12" fmla="*/ 132302 h 157223"/>
                  <a:gd name="connsiteX13" fmla="*/ 0 w 85725"/>
                  <a:gd name="connsiteY13" fmla="*/ 49054 h 157223"/>
                  <a:gd name="connsiteX14" fmla="*/ 12478 w 85725"/>
                  <a:gd name="connsiteY14" fmla="*/ 31337 h 15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157223">
                    <a:moveTo>
                      <a:pt x="12478" y="31337"/>
                    </a:moveTo>
                    <a:cubicBezTo>
                      <a:pt x="14307" y="30265"/>
                      <a:pt x="16221" y="29341"/>
                      <a:pt x="18193" y="28575"/>
                    </a:cubicBezTo>
                    <a:cubicBezTo>
                      <a:pt x="22165" y="27145"/>
                      <a:pt x="24727" y="23268"/>
                      <a:pt x="24479" y="19050"/>
                    </a:cubicBezTo>
                    <a:lnTo>
                      <a:pt x="24479" y="0"/>
                    </a:lnTo>
                    <a:lnTo>
                      <a:pt x="60674" y="0"/>
                    </a:lnTo>
                    <a:lnTo>
                      <a:pt x="60674" y="19050"/>
                    </a:lnTo>
                    <a:cubicBezTo>
                      <a:pt x="60427" y="23268"/>
                      <a:pt x="62989" y="27145"/>
                      <a:pt x="66961" y="28575"/>
                    </a:cubicBezTo>
                    <a:cubicBezTo>
                      <a:pt x="68980" y="29322"/>
                      <a:pt x="70923" y="30247"/>
                      <a:pt x="72771" y="31337"/>
                    </a:cubicBezTo>
                    <a:cubicBezTo>
                      <a:pt x="80039" y="34381"/>
                      <a:pt x="85030" y="41202"/>
                      <a:pt x="85725" y="49054"/>
                    </a:cubicBezTo>
                    <a:lnTo>
                      <a:pt x="85725" y="132588"/>
                    </a:lnTo>
                    <a:cubicBezTo>
                      <a:pt x="85020" y="140225"/>
                      <a:pt x="80248" y="146887"/>
                      <a:pt x="73247" y="150019"/>
                    </a:cubicBezTo>
                    <a:cubicBezTo>
                      <a:pt x="54302" y="159625"/>
                      <a:pt x="31899" y="159625"/>
                      <a:pt x="12954" y="150019"/>
                    </a:cubicBezTo>
                    <a:cubicBezTo>
                      <a:pt x="5667" y="146992"/>
                      <a:pt x="676" y="140161"/>
                      <a:pt x="0" y="132302"/>
                    </a:cubicBezTo>
                    <a:lnTo>
                      <a:pt x="0" y="49054"/>
                    </a:lnTo>
                    <a:cubicBezTo>
                      <a:pt x="591" y="41304"/>
                      <a:pt x="5382" y="34500"/>
                      <a:pt x="12478" y="31337"/>
                    </a:cubicBezTo>
                    <a:close/>
                  </a:path>
                </a:pathLst>
              </a:custGeom>
              <a:grpFill/>
              <a:ln w="3175" cap="flat">
                <a:solidFill>
                  <a:srgbClr val="D6A6DE"/>
                </a:solidFill>
                <a:prstDash val="solid"/>
                <a:miter/>
              </a:ln>
            </p:spPr>
            <p:txBody>
              <a:bodyPr rtlCol="0" anchor="ctr"/>
              <a:lstStyle/>
              <a:p>
                <a:endParaRPr lang="en-US"/>
              </a:p>
            </p:txBody>
          </p:sp>
          <p:sp>
            <p:nvSpPr>
              <p:cNvPr id="303" name="Hình tự do: Hình 129">
                <a:extLst>
                  <a:ext uri="{FF2B5EF4-FFF2-40B4-BE49-F238E27FC236}">
                    <a16:creationId xmlns:a16="http://schemas.microsoft.com/office/drawing/2014/main" id="{C017337F-24A6-4190-A41D-4EE1FE296331}"/>
                  </a:ext>
                </a:extLst>
              </p:cNvPr>
              <p:cNvSpPr/>
              <p:nvPr/>
            </p:nvSpPr>
            <p:spPr>
              <a:xfrm>
                <a:off x="7477101" y="1449763"/>
                <a:ext cx="85201" cy="48840"/>
              </a:xfrm>
              <a:custGeom>
                <a:avLst/>
                <a:gdLst>
                  <a:gd name="connsiteX0" fmla="*/ 72700 w 85201"/>
                  <a:gd name="connsiteY0" fmla="*/ 41661 h 48840"/>
                  <a:gd name="connsiteX1" fmla="*/ 72700 w 85201"/>
                  <a:gd name="connsiteY1" fmla="*/ 7180 h 48840"/>
                  <a:gd name="connsiteX2" fmla="*/ 12502 w 85201"/>
                  <a:gd name="connsiteY2" fmla="*/ 7180 h 48840"/>
                  <a:gd name="connsiteX3" fmla="*/ 12502 w 85201"/>
                  <a:gd name="connsiteY3" fmla="*/ 41661 h 48840"/>
                  <a:gd name="connsiteX4" fmla="*/ 72700 w 85201"/>
                  <a:gd name="connsiteY4" fmla="*/ 41661 h 4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01" h="48840">
                    <a:moveTo>
                      <a:pt x="72700" y="41661"/>
                    </a:moveTo>
                    <a:cubicBezTo>
                      <a:pt x="89368" y="32136"/>
                      <a:pt x="89368" y="16705"/>
                      <a:pt x="72700" y="7180"/>
                    </a:cubicBezTo>
                    <a:cubicBezTo>
                      <a:pt x="53773" y="-2393"/>
                      <a:pt x="31428" y="-2393"/>
                      <a:pt x="12502" y="7180"/>
                    </a:cubicBezTo>
                    <a:cubicBezTo>
                      <a:pt x="-4167" y="16705"/>
                      <a:pt x="-4167" y="32136"/>
                      <a:pt x="12502" y="41661"/>
                    </a:cubicBezTo>
                    <a:cubicBezTo>
                      <a:pt x="31428" y="51234"/>
                      <a:pt x="53773" y="51234"/>
                      <a:pt x="72700" y="41661"/>
                    </a:cubicBezTo>
                    <a:close/>
                  </a:path>
                </a:pathLst>
              </a:custGeom>
              <a:grpFill/>
              <a:ln w="3175" cap="flat">
                <a:solidFill>
                  <a:srgbClr val="D6A6DE"/>
                </a:solidFill>
                <a:prstDash val="solid"/>
                <a:miter/>
              </a:ln>
            </p:spPr>
            <p:txBody>
              <a:bodyPr rtlCol="0" anchor="ctr"/>
              <a:lstStyle/>
              <a:p>
                <a:endParaRPr lang="en-US"/>
              </a:p>
            </p:txBody>
          </p:sp>
          <p:sp>
            <p:nvSpPr>
              <p:cNvPr id="304" name="Hình tự do: Hình 130">
                <a:extLst>
                  <a:ext uri="{FF2B5EF4-FFF2-40B4-BE49-F238E27FC236}">
                    <a16:creationId xmlns:a16="http://schemas.microsoft.com/office/drawing/2014/main" id="{FC068345-DF87-42FC-BB34-141EEFEFA666}"/>
                  </a:ext>
                </a:extLst>
              </p:cNvPr>
              <p:cNvSpPr/>
              <p:nvPr/>
            </p:nvSpPr>
            <p:spPr>
              <a:xfrm>
                <a:off x="7477101" y="1449763"/>
                <a:ext cx="85201" cy="48840"/>
              </a:xfrm>
              <a:custGeom>
                <a:avLst/>
                <a:gdLst>
                  <a:gd name="connsiteX0" fmla="*/ 72700 w 85201"/>
                  <a:gd name="connsiteY0" fmla="*/ 41661 h 48840"/>
                  <a:gd name="connsiteX1" fmla="*/ 72700 w 85201"/>
                  <a:gd name="connsiteY1" fmla="*/ 7180 h 48840"/>
                  <a:gd name="connsiteX2" fmla="*/ 12502 w 85201"/>
                  <a:gd name="connsiteY2" fmla="*/ 7180 h 48840"/>
                  <a:gd name="connsiteX3" fmla="*/ 12502 w 85201"/>
                  <a:gd name="connsiteY3" fmla="*/ 41661 h 48840"/>
                  <a:gd name="connsiteX4" fmla="*/ 72700 w 85201"/>
                  <a:gd name="connsiteY4" fmla="*/ 41661 h 48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01" h="48840">
                    <a:moveTo>
                      <a:pt x="72700" y="41661"/>
                    </a:moveTo>
                    <a:cubicBezTo>
                      <a:pt x="89368" y="32136"/>
                      <a:pt x="89368" y="16705"/>
                      <a:pt x="72700" y="7180"/>
                    </a:cubicBezTo>
                    <a:cubicBezTo>
                      <a:pt x="53773" y="-2393"/>
                      <a:pt x="31428" y="-2393"/>
                      <a:pt x="12502" y="7180"/>
                    </a:cubicBezTo>
                    <a:cubicBezTo>
                      <a:pt x="-4167" y="16705"/>
                      <a:pt x="-4167" y="32136"/>
                      <a:pt x="12502" y="41661"/>
                    </a:cubicBezTo>
                    <a:cubicBezTo>
                      <a:pt x="31428" y="51234"/>
                      <a:pt x="53773" y="51234"/>
                      <a:pt x="72700" y="41661"/>
                    </a:cubicBezTo>
                    <a:close/>
                  </a:path>
                </a:pathLst>
              </a:custGeom>
              <a:grpFill/>
              <a:ln w="3175" cap="flat">
                <a:solidFill>
                  <a:srgbClr val="D6A6DE"/>
                </a:solidFill>
                <a:prstDash val="solid"/>
                <a:miter/>
              </a:ln>
            </p:spPr>
            <p:txBody>
              <a:bodyPr rtlCol="0" anchor="ctr"/>
              <a:lstStyle/>
              <a:p>
                <a:endParaRPr lang="en-US"/>
              </a:p>
            </p:txBody>
          </p:sp>
          <p:sp>
            <p:nvSpPr>
              <p:cNvPr id="305" name="Hình tự do: Hình 131">
                <a:extLst>
                  <a:ext uri="{FF2B5EF4-FFF2-40B4-BE49-F238E27FC236}">
                    <a16:creationId xmlns:a16="http://schemas.microsoft.com/office/drawing/2014/main" id="{3D0B1F9B-6FDA-4DC1-96F2-7D4026C3DE30}"/>
                  </a:ext>
                </a:extLst>
              </p:cNvPr>
              <p:cNvSpPr/>
              <p:nvPr/>
            </p:nvSpPr>
            <p:spPr>
              <a:xfrm>
                <a:off x="7483792" y="1394032"/>
                <a:ext cx="71723" cy="97014"/>
              </a:xfrm>
              <a:custGeom>
                <a:avLst/>
                <a:gdLst>
                  <a:gd name="connsiteX0" fmla="*/ 0 w 71723"/>
                  <a:gd name="connsiteY0" fmla="*/ 20811 h 97014"/>
                  <a:gd name="connsiteX1" fmla="*/ 0 w 71723"/>
                  <a:gd name="connsiteY1" fmla="*/ 77389 h 97014"/>
                  <a:gd name="connsiteX2" fmla="*/ 10477 w 71723"/>
                  <a:gd name="connsiteY2" fmla="*/ 91867 h 97014"/>
                  <a:gd name="connsiteX3" fmla="*/ 14668 w 71723"/>
                  <a:gd name="connsiteY3" fmla="*/ 93963 h 97014"/>
                  <a:gd name="connsiteX4" fmla="*/ 15430 w 71723"/>
                  <a:gd name="connsiteY4" fmla="*/ 93963 h 97014"/>
                  <a:gd name="connsiteX5" fmla="*/ 16383 w 71723"/>
                  <a:gd name="connsiteY5" fmla="*/ 93963 h 97014"/>
                  <a:gd name="connsiteX6" fmla="*/ 35909 w 71723"/>
                  <a:gd name="connsiteY6" fmla="*/ 97011 h 97014"/>
                  <a:gd name="connsiteX7" fmla="*/ 57055 w 71723"/>
                  <a:gd name="connsiteY7" fmla="*/ 93391 h 97014"/>
                  <a:gd name="connsiteX8" fmla="*/ 57055 w 71723"/>
                  <a:gd name="connsiteY8" fmla="*/ 93391 h 97014"/>
                  <a:gd name="connsiteX9" fmla="*/ 61150 w 71723"/>
                  <a:gd name="connsiteY9" fmla="*/ 91391 h 97014"/>
                  <a:gd name="connsiteX10" fmla="*/ 71723 w 71723"/>
                  <a:gd name="connsiteY10" fmla="*/ 76722 h 97014"/>
                  <a:gd name="connsiteX11" fmla="*/ 71723 w 71723"/>
                  <a:gd name="connsiteY11" fmla="*/ 20811 h 97014"/>
                  <a:gd name="connsiteX12" fmla="*/ 61341 w 71723"/>
                  <a:gd name="connsiteY12" fmla="*/ 6142 h 97014"/>
                  <a:gd name="connsiteX13" fmla="*/ 10477 w 71723"/>
                  <a:gd name="connsiteY13" fmla="*/ 6142 h 97014"/>
                  <a:gd name="connsiteX14" fmla="*/ 0 w 71723"/>
                  <a:gd name="connsiteY14" fmla="*/ 20811 h 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723" h="97014">
                    <a:moveTo>
                      <a:pt x="0" y="20811"/>
                    </a:moveTo>
                    <a:lnTo>
                      <a:pt x="0" y="77389"/>
                    </a:lnTo>
                    <a:cubicBezTo>
                      <a:pt x="695" y="83723"/>
                      <a:pt x="4677" y="89222"/>
                      <a:pt x="10477" y="91867"/>
                    </a:cubicBezTo>
                    <a:cubicBezTo>
                      <a:pt x="11811" y="92629"/>
                      <a:pt x="13240" y="93296"/>
                      <a:pt x="14668" y="93963"/>
                    </a:cubicBezTo>
                    <a:lnTo>
                      <a:pt x="15430" y="93963"/>
                    </a:lnTo>
                    <a:lnTo>
                      <a:pt x="16383" y="93963"/>
                    </a:lnTo>
                    <a:cubicBezTo>
                      <a:pt x="22679" y="96035"/>
                      <a:pt x="29280" y="97065"/>
                      <a:pt x="35909" y="97011"/>
                    </a:cubicBezTo>
                    <a:cubicBezTo>
                      <a:pt x="43119" y="97091"/>
                      <a:pt x="50282" y="95864"/>
                      <a:pt x="57055" y="93391"/>
                    </a:cubicBezTo>
                    <a:lnTo>
                      <a:pt x="57055" y="93391"/>
                    </a:lnTo>
                    <a:cubicBezTo>
                      <a:pt x="58474" y="92840"/>
                      <a:pt x="59845" y="92171"/>
                      <a:pt x="61150" y="91391"/>
                    </a:cubicBezTo>
                    <a:cubicBezTo>
                      <a:pt x="67056" y="88754"/>
                      <a:pt x="71085" y="83156"/>
                      <a:pt x="71723" y="76722"/>
                    </a:cubicBezTo>
                    <a:lnTo>
                      <a:pt x="71723" y="20811"/>
                    </a:lnTo>
                    <a:cubicBezTo>
                      <a:pt x="71180" y="14398"/>
                      <a:pt x="67208" y="8783"/>
                      <a:pt x="61341" y="6142"/>
                    </a:cubicBezTo>
                    <a:cubicBezTo>
                      <a:pt x="45377" y="-2047"/>
                      <a:pt x="26441" y="-2047"/>
                      <a:pt x="10477" y="6142"/>
                    </a:cubicBezTo>
                    <a:cubicBezTo>
                      <a:pt x="4581" y="8773"/>
                      <a:pt x="581" y="14384"/>
                      <a:pt x="0" y="20811"/>
                    </a:cubicBezTo>
                    <a:close/>
                  </a:path>
                </a:pathLst>
              </a:custGeom>
              <a:grpFill/>
              <a:ln w="3175" cap="flat">
                <a:solidFill>
                  <a:srgbClr val="D6A6DE"/>
                </a:solidFill>
                <a:prstDash val="solid"/>
                <a:miter/>
              </a:ln>
            </p:spPr>
            <p:txBody>
              <a:bodyPr rtlCol="0" anchor="ctr"/>
              <a:lstStyle/>
              <a:p>
                <a:endParaRPr lang="en-US"/>
              </a:p>
            </p:txBody>
          </p:sp>
          <p:sp>
            <p:nvSpPr>
              <p:cNvPr id="306" name="Hình tự do: Hình 132">
                <a:extLst>
                  <a:ext uri="{FF2B5EF4-FFF2-40B4-BE49-F238E27FC236}">
                    <a16:creationId xmlns:a16="http://schemas.microsoft.com/office/drawing/2014/main" id="{7618CEEF-6383-4B01-9503-8B6F6E5458BD}"/>
                  </a:ext>
                </a:extLst>
              </p:cNvPr>
              <p:cNvSpPr/>
              <p:nvPr/>
            </p:nvSpPr>
            <p:spPr>
              <a:xfrm>
                <a:off x="7508938" y="1335785"/>
                <a:ext cx="21145" cy="137741"/>
              </a:xfrm>
              <a:custGeom>
                <a:avLst/>
                <a:gdLst>
                  <a:gd name="connsiteX0" fmla="*/ 3715 w 21145"/>
                  <a:gd name="connsiteY0" fmla="*/ 128968 h 137741"/>
                  <a:gd name="connsiteX1" fmla="*/ 5905 w 21145"/>
                  <a:gd name="connsiteY1" fmla="*/ 134684 h 137741"/>
                  <a:gd name="connsiteX2" fmla="*/ 12849 w 21145"/>
                  <a:gd name="connsiteY2" fmla="*/ 137264 h 137741"/>
                  <a:gd name="connsiteX3" fmla="*/ 15430 w 21145"/>
                  <a:gd name="connsiteY3" fmla="*/ 134684 h 137741"/>
                  <a:gd name="connsiteX4" fmla="*/ 17621 w 21145"/>
                  <a:gd name="connsiteY4" fmla="*/ 128968 h 137741"/>
                  <a:gd name="connsiteX5" fmla="*/ 21146 w 21145"/>
                  <a:gd name="connsiteY5" fmla="*/ 110585 h 137741"/>
                  <a:gd name="connsiteX6" fmla="*/ 21146 w 21145"/>
                  <a:gd name="connsiteY6" fmla="*/ 0 h 137741"/>
                  <a:gd name="connsiteX7" fmla="*/ 0 w 21145"/>
                  <a:gd name="connsiteY7" fmla="*/ 0 h 137741"/>
                  <a:gd name="connsiteX8" fmla="*/ 0 w 21145"/>
                  <a:gd name="connsiteY8" fmla="*/ 110585 h 137741"/>
                  <a:gd name="connsiteX9" fmla="*/ 3715 w 21145"/>
                  <a:gd name="connsiteY9" fmla="*/ 128968 h 1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45" h="137741">
                    <a:moveTo>
                      <a:pt x="3715" y="128968"/>
                    </a:moveTo>
                    <a:lnTo>
                      <a:pt x="5905" y="134684"/>
                    </a:lnTo>
                    <a:cubicBezTo>
                      <a:pt x="7115" y="137313"/>
                      <a:pt x="10220" y="138469"/>
                      <a:pt x="12849" y="137264"/>
                    </a:cubicBezTo>
                    <a:cubicBezTo>
                      <a:pt x="13992" y="136741"/>
                      <a:pt x="14907" y="135825"/>
                      <a:pt x="15430" y="134684"/>
                    </a:cubicBezTo>
                    <a:lnTo>
                      <a:pt x="17621" y="128968"/>
                    </a:lnTo>
                    <a:cubicBezTo>
                      <a:pt x="19926" y="123112"/>
                      <a:pt x="21117" y="116878"/>
                      <a:pt x="21146" y="110585"/>
                    </a:cubicBezTo>
                    <a:lnTo>
                      <a:pt x="21146" y="0"/>
                    </a:lnTo>
                    <a:lnTo>
                      <a:pt x="0" y="0"/>
                    </a:lnTo>
                    <a:lnTo>
                      <a:pt x="0" y="110585"/>
                    </a:lnTo>
                    <a:cubicBezTo>
                      <a:pt x="86" y="116890"/>
                      <a:pt x="1343" y="123124"/>
                      <a:pt x="3715" y="128968"/>
                    </a:cubicBezTo>
                    <a:close/>
                  </a:path>
                </a:pathLst>
              </a:custGeom>
              <a:grpFill/>
              <a:ln w="3175" cap="flat">
                <a:solidFill>
                  <a:srgbClr val="D6A6DE"/>
                </a:solidFill>
                <a:prstDash val="solid"/>
                <a:miter/>
              </a:ln>
            </p:spPr>
            <p:txBody>
              <a:bodyPr rtlCol="0" anchor="ctr"/>
              <a:lstStyle/>
              <a:p>
                <a:endParaRPr lang="en-US"/>
              </a:p>
            </p:txBody>
          </p:sp>
          <p:sp>
            <p:nvSpPr>
              <p:cNvPr id="307" name="Hình tự do: Hình 133">
                <a:extLst>
                  <a:ext uri="{FF2B5EF4-FFF2-40B4-BE49-F238E27FC236}">
                    <a16:creationId xmlns:a16="http://schemas.microsoft.com/office/drawing/2014/main" id="{F5602D0C-B431-469A-8EBE-7549179823E1}"/>
                  </a:ext>
                </a:extLst>
              </p:cNvPr>
              <p:cNvSpPr/>
              <p:nvPr/>
            </p:nvSpPr>
            <p:spPr>
              <a:xfrm>
                <a:off x="7509319" y="1394094"/>
                <a:ext cx="20954" cy="79432"/>
              </a:xfrm>
              <a:custGeom>
                <a:avLst/>
                <a:gdLst>
                  <a:gd name="connsiteX0" fmla="*/ 20955 w 20954"/>
                  <a:gd name="connsiteY0" fmla="*/ 842 h 79432"/>
                  <a:gd name="connsiteX1" fmla="*/ 20955 w 20954"/>
                  <a:gd name="connsiteY1" fmla="*/ 52277 h 79432"/>
                  <a:gd name="connsiteX2" fmla="*/ 17431 w 20954"/>
                  <a:gd name="connsiteY2" fmla="*/ 70660 h 79432"/>
                  <a:gd name="connsiteX3" fmla="*/ 15240 w 20954"/>
                  <a:gd name="connsiteY3" fmla="*/ 76375 h 79432"/>
                  <a:gd name="connsiteX4" fmla="*/ 8296 w 20954"/>
                  <a:gd name="connsiteY4" fmla="*/ 78955 h 79432"/>
                  <a:gd name="connsiteX5" fmla="*/ 5715 w 20954"/>
                  <a:gd name="connsiteY5" fmla="*/ 76375 h 79432"/>
                  <a:gd name="connsiteX6" fmla="*/ 3524 w 20954"/>
                  <a:gd name="connsiteY6" fmla="*/ 70660 h 79432"/>
                  <a:gd name="connsiteX7" fmla="*/ 0 w 20954"/>
                  <a:gd name="connsiteY7" fmla="*/ 52277 h 79432"/>
                  <a:gd name="connsiteX8" fmla="*/ 0 w 20954"/>
                  <a:gd name="connsiteY8" fmla="*/ 842 h 79432"/>
                  <a:gd name="connsiteX9" fmla="*/ 20955 w 20954"/>
                  <a:gd name="connsiteY9" fmla="*/ 842 h 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4" h="79432">
                    <a:moveTo>
                      <a:pt x="20955" y="842"/>
                    </a:moveTo>
                    <a:lnTo>
                      <a:pt x="20955" y="52277"/>
                    </a:lnTo>
                    <a:cubicBezTo>
                      <a:pt x="20926" y="58570"/>
                      <a:pt x="19736" y="64803"/>
                      <a:pt x="17431" y="70660"/>
                    </a:cubicBezTo>
                    <a:lnTo>
                      <a:pt x="15240" y="76375"/>
                    </a:lnTo>
                    <a:cubicBezTo>
                      <a:pt x="14030" y="79005"/>
                      <a:pt x="10925" y="80160"/>
                      <a:pt x="8296" y="78955"/>
                    </a:cubicBezTo>
                    <a:cubicBezTo>
                      <a:pt x="7153" y="78432"/>
                      <a:pt x="6239" y="77516"/>
                      <a:pt x="5715" y="76375"/>
                    </a:cubicBezTo>
                    <a:lnTo>
                      <a:pt x="3524" y="70660"/>
                    </a:lnTo>
                    <a:cubicBezTo>
                      <a:pt x="1219" y="64803"/>
                      <a:pt x="28" y="58570"/>
                      <a:pt x="0" y="52277"/>
                    </a:cubicBezTo>
                    <a:lnTo>
                      <a:pt x="0" y="842"/>
                    </a:lnTo>
                    <a:cubicBezTo>
                      <a:pt x="6944" y="-281"/>
                      <a:pt x="14011" y="-281"/>
                      <a:pt x="20955" y="842"/>
                    </a:cubicBezTo>
                    <a:close/>
                  </a:path>
                </a:pathLst>
              </a:custGeom>
              <a:grpFill/>
              <a:ln w="3175" cap="flat">
                <a:solidFill>
                  <a:srgbClr val="D6A6DE"/>
                </a:solidFill>
                <a:prstDash val="solid"/>
                <a:miter/>
              </a:ln>
            </p:spPr>
            <p:txBody>
              <a:bodyPr rtlCol="0" anchor="ctr"/>
              <a:lstStyle/>
              <a:p>
                <a:endParaRPr lang="en-US"/>
              </a:p>
            </p:txBody>
          </p:sp>
          <p:sp>
            <p:nvSpPr>
              <p:cNvPr id="308" name="Hình tự do: Hình 134">
                <a:extLst>
                  <a:ext uri="{FF2B5EF4-FFF2-40B4-BE49-F238E27FC236}">
                    <a16:creationId xmlns:a16="http://schemas.microsoft.com/office/drawing/2014/main" id="{4C52F12A-38D3-4552-857C-DB04D4942D69}"/>
                  </a:ext>
                </a:extLst>
              </p:cNvPr>
              <p:cNvSpPr/>
              <p:nvPr/>
            </p:nvSpPr>
            <p:spPr>
              <a:xfrm>
                <a:off x="7521130" y="1394269"/>
                <a:ext cx="9429" cy="77914"/>
              </a:xfrm>
              <a:custGeom>
                <a:avLst/>
                <a:gdLst>
                  <a:gd name="connsiteX0" fmla="*/ 2191 w 9429"/>
                  <a:gd name="connsiteY0" fmla="*/ 77915 h 77914"/>
                  <a:gd name="connsiteX1" fmla="*/ 1714 w 9429"/>
                  <a:gd name="connsiteY1" fmla="*/ 77915 h 77914"/>
                  <a:gd name="connsiteX2" fmla="*/ 953 w 9429"/>
                  <a:gd name="connsiteY2" fmla="*/ 77915 h 77914"/>
                  <a:gd name="connsiteX3" fmla="*/ 953 w 9429"/>
                  <a:gd name="connsiteY3" fmla="*/ 77915 h 77914"/>
                  <a:gd name="connsiteX4" fmla="*/ 0 w 9429"/>
                  <a:gd name="connsiteY4" fmla="*/ 77915 h 77914"/>
                  <a:gd name="connsiteX5" fmla="*/ 2286 w 9429"/>
                  <a:gd name="connsiteY5" fmla="*/ 72771 h 77914"/>
                  <a:gd name="connsiteX6" fmla="*/ 4096 w 9429"/>
                  <a:gd name="connsiteY6" fmla="*/ 51244 h 77914"/>
                  <a:gd name="connsiteX7" fmla="*/ 4096 w 9429"/>
                  <a:gd name="connsiteY7" fmla="*/ 0 h 77914"/>
                  <a:gd name="connsiteX8" fmla="*/ 9430 w 9429"/>
                  <a:gd name="connsiteY8" fmla="*/ 667 h 77914"/>
                  <a:gd name="connsiteX9" fmla="*/ 9430 w 9429"/>
                  <a:gd name="connsiteY9" fmla="*/ 52102 h 77914"/>
                  <a:gd name="connsiteX10" fmla="*/ 5905 w 9429"/>
                  <a:gd name="connsiteY10" fmla="*/ 70485 h 77914"/>
                  <a:gd name="connsiteX11" fmla="*/ 3715 w 9429"/>
                  <a:gd name="connsiteY11" fmla="*/ 76200 h 77914"/>
                  <a:gd name="connsiteX12" fmla="*/ 2953 w 9429"/>
                  <a:gd name="connsiteY12" fmla="*/ 77438 h 77914"/>
                  <a:gd name="connsiteX13" fmla="*/ 2191 w 9429"/>
                  <a:gd name="connsiteY13" fmla="*/ 77915 h 7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29" h="77914">
                    <a:moveTo>
                      <a:pt x="2191" y="77915"/>
                    </a:moveTo>
                    <a:lnTo>
                      <a:pt x="1714" y="77915"/>
                    </a:lnTo>
                    <a:lnTo>
                      <a:pt x="953" y="77915"/>
                    </a:lnTo>
                    <a:lnTo>
                      <a:pt x="953" y="77915"/>
                    </a:lnTo>
                    <a:lnTo>
                      <a:pt x="0" y="77915"/>
                    </a:lnTo>
                    <a:cubicBezTo>
                      <a:pt x="0" y="77915"/>
                      <a:pt x="1810" y="77343"/>
                      <a:pt x="2286" y="72771"/>
                    </a:cubicBezTo>
                    <a:cubicBezTo>
                      <a:pt x="2762" y="68199"/>
                      <a:pt x="4096" y="56959"/>
                      <a:pt x="4096" y="51244"/>
                    </a:cubicBezTo>
                    <a:lnTo>
                      <a:pt x="4096" y="0"/>
                    </a:lnTo>
                    <a:lnTo>
                      <a:pt x="9430" y="667"/>
                    </a:lnTo>
                    <a:lnTo>
                      <a:pt x="9430" y="52102"/>
                    </a:lnTo>
                    <a:cubicBezTo>
                      <a:pt x="9401" y="58395"/>
                      <a:pt x="8211" y="64628"/>
                      <a:pt x="5905" y="70485"/>
                    </a:cubicBezTo>
                    <a:lnTo>
                      <a:pt x="3715" y="76200"/>
                    </a:lnTo>
                    <a:cubicBezTo>
                      <a:pt x="3515" y="76645"/>
                      <a:pt x="3258" y="77062"/>
                      <a:pt x="2953" y="77438"/>
                    </a:cubicBezTo>
                    <a:cubicBezTo>
                      <a:pt x="2772" y="77694"/>
                      <a:pt x="2495" y="77867"/>
                      <a:pt x="2191" y="77915"/>
                    </a:cubicBezTo>
                    <a:close/>
                  </a:path>
                </a:pathLst>
              </a:custGeom>
              <a:grpFill/>
              <a:ln w="3175" cap="flat">
                <a:solidFill>
                  <a:srgbClr val="D6A6DE"/>
                </a:solidFill>
                <a:prstDash val="solid"/>
                <a:miter/>
              </a:ln>
            </p:spPr>
            <p:txBody>
              <a:bodyPr rtlCol="0" anchor="ctr"/>
              <a:lstStyle/>
              <a:p>
                <a:endParaRPr lang="en-US"/>
              </a:p>
            </p:txBody>
          </p:sp>
          <p:sp>
            <p:nvSpPr>
              <p:cNvPr id="309" name="Hình tự do: Hình 135">
                <a:extLst>
                  <a:ext uri="{FF2B5EF4-FFF2-40B4-BE49-F238E27FC236}">
                    <a16:creationId xmlns:a16="http://schemas.microsoft.com/office/drawing/2014/main" id="{A26B877F-8ABE-4A5A-9D59-0A7C3950DC2C}"/>
                  </a:ext>
                </a:extLst>
              </p:cNvPr>
              <p:cNvSpPr/>
              <p:nvPr/>
            </p:nvSpPr>
            <p:spPr>
              <a:xfrm>
                <a:off x="7483792" y="1449944"/>
                <a:ext cx="71723" cy="41414"/>
              </a:xfrm>
              <a:custGeom>
                <a:avLst/>
                <a:gdLst>
                  <a:gd name="connsiteX0" fmla="*/ 0 w 71723"/>
                  <a:gd name="connsiteY0" fmla="*/ 21477 h 41414"/>
                  <a:gd name="connsiteX1" fmla="*/ 10477 w 71723"/>
                  <a:gd name="connsiteY1" fmla="*/ 35955 h 41414"/>
                  <a:gd name="connsiteX2" fmla="*/ 14668 w 71723"/>
                  <a:gd name="connsiteY2" fmla="*/ 38051 h 41414"/>
                  <a:gd name="connsiteX3" fmla="*/ 15430 w 71723"/>
                  <a:gd name="connsiteY3" fmla="*/ 38051 h 41414"/>
                  <a:gd name="connsiteX4" fmla="*/ 16383 w 71723"/>
                  <a:gd name="connsiteY4" fmla="*/ 38051 h 41414"/>
                  <a:gd name="connsiteX5" fmla="*/ 57055 w 71723"/>
                  <a:gd name="connsiteY5" fmla="*/ 37479 h 41414"/>
                  <a:gd name="connsiteX6" fmla="*/ 57055 w 71723"/>
                  <a:gd name="connsiteY6" fmla="*/ 37479 h 41414"/>
                  <a:gd name="connsiteX7" fmla="*/ 61150 w 71723"/>
                  <a:gd name="connsiteY7" fmla="*/ 35479 h 41414"/>
                  <a:gd name="connsiteX8" fmla="*/ 71723 w 71723"/>
                  <a:gd name="connsiteY8" fmla="*/ 20811 h 41414"/>
                  <a:gd name="connsiteX9" fmla="*/ 61150 w 71723"/>
                  <a:gd name="connsiteY9" fmla="*/ 6142 h 41414"/>
                  <a:gd name="connsiteX10" fmla="*/ 10287 w 71723"/>
                  <a:gd name="connsiteY10" fmla="*/ 6142 h 41414"/>
                  <a:gd name="connsiteX11" fmla="*/ 0 w 71723"/>
                  <a:gd name="connsiteY11" fmla="*/ 21477 h 4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723" h="41414">
                    <a:moveTo>
                      <a:pt x="0" y="21477"/>
                    </a:moveTo>
                    <a:cubicBezTo>
                      <a:pt x="695" y="27812"/>
                      <a:pt x="4677" y="33310"/>
                      <a:pt x="10477" y="35955"/>
                    </a:cubicBezTo>
                    <a:cubicBezTo>
                      <a:pt x="11811" y="36717"/>
                      <a:pt x="13240" y="37384"/>
                      <a:pt x="14668" y="38051"/>
                    </a:cubicBezTo>
                    <a:lnTo>
                      <a:pt x="15430" y="38051"/>
                    </a:lnTo>
                    <a:lnTo>
                      <a:pt x="16383" y="38051"/>
                    </a:lnTo>
                    <a:cubicBezTo>
                      <a:pt x="29575" y="42725"/>
                      <a:pt x="44005" y="42522"/>
                      <a:pt x="57055" y="37479"/>
                    </a:cubicBezTo>
                    <a:lnTo>
                      <a:pt x="57055" y="37479"/>
                    </a:lnTo>
                    <a:cubicBezTo>
                      <a:pt x="58474" y="36928"/>
                      <a:pt x="59845" y="36259"/>
                      <a:pt x="61150" y="35479"/>
                    </a:cubicBezTo>
                    <a:cubicBezTo>
                      <a:pt x="67056" y="32843"/>
                      <a:pt x="71085" y="27244"/>
                      <a:pt x="71723" y="20811"/>
                    </a:cubicBezTo>
                    <a:cubicBezTo>
                      <a:pt x="71142" y="14356"/>
                      <a:pt x="67094" y="8730"/>
                      <a:pt x="61150" y="6142"/>
                    </a:cubicBezTo>
                    <a:cubicBezTo>
                      <a:pt x="45186" y="-2047"/>
                      <a:pt x="26251" y="-2047"/>
                      <a:pt x="10287" y="6142"/>
                    </a:cubicBezTo>
                    <a:cubicBezTo>
                      <a:pt x="4267" y="8939"/>
                      <a:pt x="305" y="14848"/>
                      <a:pt x="0" y="21477"/>
                    </a:cubicBezTo>
                    <a:close/>
                  </a:path>
                </a:pathLst>
              </a:custGeom>
              <a:grpFill/>
              <a:ln w="3175" cap="flat">
                <a:solidFill>
                  <a:srgbClr val="D6A6DE"/>
                </a:solidFill>
                <a:prstDash val="solid"/>
                <a:miter/>
              </a:ln>
            </p:spPr>
            <p:txBody>
              <a:bodyPr rtlCol="0" anchor="ctr"/>
              <a:lstStyle/>
              <a:p>
                <a:endParaRPr lang="en-US"/>
              </a:p>
            </p:txBody>
          </p:sp>
          <p:sp>
            <p:nvSpPr>
              <p:cNvPr id="310" name="Hình tự do: Hình 136">
                <a:extLst>
                  <a:ext uri="{FF2B5EF4-FFF2-40B4-BE49-F238E27FC236}">
                    <a16:creationId xmlns:a16="http://schemas.microsoft.com/office/drawing/2014/main" id="{AA35F955-7539-42E6-8981-F39988ADA445}"/>
                  </a:ext>
                </a:extLst>
              </p:cNvPr>
              <p:cNvSpPr/>
              <p:nvPr/>
            </p:nvSpPr>
            <p:spPr>
              <a:xfrm>
                <a:off x="7497508" y="1404651"/>
                <a:ext cx="58197" cy="86871"/>
              </a:xfrm>
              <a:custGeom>
                <a:avLst/>
                <a:gdLst>
                  <a:gd name="connsiteX0" fmla="*/ 39624 w 58197"/>
                  <a:gd name="connsiteY0" fmla="*/ 70104 h 86871"/>
                  <a:gd name="connsiteX1" fmla="*/ 39624 w 58197"/>
                  <a:gd name="connsiteY1" fmla="*/ 24098 h 86871"/>
                  <a:gd name="connsiteX2" fmla="*/ 37624 w 58197"/>
                  <a:gd name="connsiteY2" fmla="*/ 11144 h 86871"/>
                  <a:gd name="connsiteX3" fmla="*/ 53149 w 58197"/>
                  <a:gd name="connsiteY3" fmla="*/ 0 h 86871"/>
                  <a:gd name="connsiteX4" fmla="*/ 58198 w 58197"/>
                  <a:gd name="connsiteY4" fmla="*/ 10573 h 86871"/>
                  <a:gd name="connsiteX5" fmla="*/ 58198 w 58197"/>
                  <a:gd name="connsiteY5" fmla="*/ 67151 h 86871"/>
                  <a:gd name="connsiteX6" fmla="*/ 47625 w 58197"/>
                  <a:gd name="connsiteY6" fmla="*/ 81248 h 86871"/>
                  <a:gd name="connsiteX7" fmla="*/ 43529 w 58197"/>
                  <a:gd name="connsiteY7" fmla="*/ 83248 h 86871"/>
                  <a:gd name="connsiteX8" fmla="*/ 43529 w 58197"/>
                  <a:gd name="connsiteY8" fmla="*/ 83248 h 86871"/>
                  <a:gd name="connsiteX9" fmla="*/ 22384 w 58197"/>
                  <a:gd name="connsiteY9" fmla="*/ 86868 h 86871"/>
                  <a:gd name="connsiteX10" fmla="*/ 2857 w 58197"/>
                  <a:gd name="connsiteY10" fmla="*/ 83820 h 86871"/>
                  <a:gd name="connsiteX11" fmla="*/ 1905 w 58197"/>
                  <a:gd name="connsiteY11" fmla="*/ 83820 h 86871"/>
                  <a:gd name="connsiteX12" fmla="*/ 1143 w 58197"/>
                  <a:gd name="connsiteY12" fmla="*/ 83820 h 86871"/>
                  <a:gd name="connsiteX13" fmla="*/ 0 w 58197"/>
                  <a:gd name="connsiteY13" fmla="*/ 83248 h 86871"/>
                  <a:gd name="connsiteX14" fmla="*/ 39624 w 58197"/>
                  <a:gd name="connsiteY14" fmla="*/ 70104 h 8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97" h="86871">
                    <a:moveTo>
                      <a:pt x="39624" y="70104"/>
                    </a:moveTo>
                    <a:lnTo>
                      <a:pt x="39624" y="24098"/>
                    </a:lnTo>
                    <a:lnTo>
                      <a:pt x="37624" y="11144"/>
                    </a:lnTo>
                    <a:lnTo>
                      <a:pt x="53149" y="0"/>
                    </a:lnTo>
                    <a:cubicBezTo>
                      <a:pt x="56216" y="2677"/>
                      <a:pt x="58045" y="6503"/>
                      <a:pt x="58198" y="10573"/>
                    </a:cubicBezTo>
                    <a:lnTo>
                      <a:pt x="58198" y="67151"/>
                    </a:lnTo>
                    <a:cubicBezTo>
                      <a:pt x="57369" y="73372"/>
                      <a:pt x="53369" y="78713"/>
                      <a:pt x="47625" y="81248"/>
                    </a:cubicBezTo>
                    <a:cubicBezTo>
                      <a:pt x="46320" y="82028"/>
                      <a:pt x="44948" y="82697"/>
                      <a:pt x="43529" y="83248"/>
                    </a:cubicBezTo>
                    <a:lnTo>
                      <a:pt x="43529" y="83248"/>
                    </a:lnTo>
                    <a:cubicBezTo>
                      <a:pt x="36757" y="85721"/>
                      <a:pt x="29594" y="86948"/>
                      <a:pt x="22384" y="86868"/>
                    </a:cubicBezTo>
                    <a:cubicBezTo>
                      <a:pt x="15754" y="86922"/>
                      <a:pt x="9154" y="85893"/>
                      <a:pt x="2857" y="83820"/>
                    </a:cubicBezTo>
                    <a:lnTo>
                      <a:pt x="1905" y="83820"/>
                    </a:lnTo>
                    <a:lnTo>
                      <a:pt x="1143" y="83820"/>
                    </a:lnTo>
                    <a:lnTo>
                      <a:pt x="0" y="83248"/>
                    </a:lnTo>
                    <a:cubicBezTo>
                      <a:pt x="22669" y="88678"/>
                      <a:pt x="39624" y="78772"/>
                      <a:pt x="39624" y="70104"/>
                    </a:cubicBezTo>
                    <a:close/>
                  </a:path>
                </a:pathLst>
              </a:custGeom>
              <a:grpFill/>
              <a:ln w="3175" cap="flat">
                <a:solidFill>
                  <a:srgbClr val="D6A6DE"/>
                </a:solidFill>
                <a:prstDash val="solid"/>
                <a:miter/>
              </a:ln>
            </p:spPr>
            <p:txBody>
              <a:bodyPr rtlCol="0" anchor="ctr"/>
              <a:lstStyle/>
              <a:p>
                <a:endParaRPr lang="en-US"/>
              </a:p>
            </p:txBody>
          </p:sp>
          <p:sp>
            <p:nvSpPr>
              <p:cNvPr id="311" name="Hình tự do: Hình 137">
                <a:extLst>
                  <a:ext uri="{FF2B5EF4-FFF2-40B4-BE49-F238E27FC236}">
                    <a16:creationId xmlns:a16="http://schemas.microsoft.com/office/drawing/2014/main" id="{CF3AE051-7253-499B-993D-47DF7DC80D02}"/>
                  </a:ext>
                </a:extLst>
              </p:cNvPr>
              <p:cNvSpPr/>
              <p:nvPr/>
            </p:nvSpPr>
            <p:spPr>
              <a:xfrm>
                <a:off x="7488459" y="1409700"/>
                <a:ext cx="8477" cy="77723"/>
              </a:xfrm>
              <a:custGeom>
                <a:avLst/>
                <a:gdLst>
                  <a:gd name="connsiteX0" fmla="*/ 8477 w 8477"/>
                  <a:gd name="connsiteY0" fmla="*/ 77724 h 77723"/>
                  <a:gd name="connsiteX1" fmla="*/ 5810 w 8477"/>
                  <a:gd name="connsiteY1" fmla="*/ 76200 h 77723"/>
                  <a:gd name="connsiteX2" fmla="*/ 0 w 8477"/>
                  <a:gd name="connsiteY2" fmla="*/ 71723 h 77723"/>
                  <a:gd name="connsiteX3" fmla="*/ 0 w 8477"/>
                  <a:gd name="connsiteY3" fmla="*/ 0 h 77723"/>
                  <a:gd name="connsiteX4" fmla="*/ 8477 w 8477"/>
                  <a:gd name="connsiteY4" fmla="*/ 0 h 7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7" h="77723">
                    <a:moveTo>
                      <a:pt x="8477" y="77724"/>
                    </a:moveTo>
                    <a:lnTo>
                      <a:pt x="5810" y="76200"/>
                    </a:lnTo>
                    <a:cubicBezTo>
                      <a:pt x="3696" y="74952"/>
                      <a:pt x="1743" y="73448"/>
                      <a:pt x="0" y="71723"/>
                    </a:cubicBezTo>
                    <a:lnTo>
                      <a:pt x="0" y="0"/>
                    </a:lnTo>
                    <a:lnTo>
                      <a:pt x="8477" y="0"/>
                    </a:lnTo>
                    <a:close/>
                  </a:path>
                </a:pathLst>
              </a:custGeom>
              <a:grpFill/>
              <a:ln w="3175" cap="flat">
                <a:solidFill>
                  <a:srgbClr val="D6A6DE"/>
                </a:solidFill>
                <a:prstDash val="solid"/>
                <a:miter/>
              </a:ln>
            </p:spPr>
            <p:txBody>
              <a:bodyPr rtlCol="0" anchor="ctr"/>
              <a:lstStyle/>
              <a:p>
                <a:endParaRPr lang="en-US"/>
              </a:p>
            </p:txBody>
          </p:sp>
          <p:sp>
            <p:nvSpPr>
              <p:cNvPr id="312" name="Hình tự do: Hình 138">
                <a:extLst>
                  <a:ext uri="{FF2B5EF4-FFF2-40B4-BE49-F238E27FC236}">
                    <a16:creationId xmlns:a16="http://schemas.microsoft.com/office/drawing/2014/main" id="{E0FE4E71-CDDC-4893-96B8-11652B1A45E6}"/>
                  </a:ext>
                </a:extLst>
              </p:cNvPr>
              <p:cNvSpPr/>
              <p:nvPr/>
            </p:nvSpPr>
            <p:spPr>
              <a:xfrm>
                <a:off x="7501413" y="1413795"/>
                <a:ext cx="4286" cy="76485"/>
              </a:xfrm>
              <a:custGeom>
                <a:avLst/>
                <a:gdLst>
                  <a:gd name="connsiteX0" fmla="*/ 4286 w 4286"/>
                  <a:gd name="connsiteY0" fmla="*/ 76486 h 76485"/>
                  <a:gd name="connsiteX1" fmla="*/ 0 w 4286"/>
                  <a:gd name="connsiteY1" fmla="*/ 75343 h 76485"/>
                  <a:gd name="connsiteX2" fmla="*/ 0 w 4286"/>
                  <a:gd name="connsiteY2" fmla="*/ 0 h 76485"/>
                  <a:gd name="connsiteX3" fmla="*/ 4286 w 4286"/>
                  <a:gd name="connsiteY3" fmla="*/ 0 h 76485"/>
                </a:gdLst>
                <a:ahLst/>
                <a:cxnLst>
                  <a:cxn ang="0">
                    <a:pos x="connsiteX0" y="connsiteY0"/>
                  </a:cxn>
                  <a:cxn ang="0">
                    <a:pos x="connsiteX1" y="connsiteY1"/>
                  </a:cxn>
                  <a:cxn ang="0">
                    <a:pos x="connsiteX2" y="connsiteY2"/>
                  </a:cxn>
                  <a:cxn ang="0">
                    <a:pos x="connsiteX3" y="connsiteY3"/>
                  </a:cxn>
                </a:cxnLst>
                <a:rect l="l" t="t" r="r" b="b"/>
                <a:pathLst>
                  <a:path w="4286" h="76485">
                    <a:moveTo>
                      <a:pt x="4286" y="76486"/>
                    </a:moveTo>
                    <a:lnTo>
                      <a:pt x="0" y="75343"/>
                    </a:lnTo>
                    <a:lnTo>
                      <a:pt x="0" y="0"/>
                    </a:lnTo>
                    <a:lnTo>
                      <a:pt x="4286" y="0"/>
                    </a:lnTo>
                    <a:close/>
                  </a:path>
                </a:pathLst>
              </a:custGeom>
              <a:grpFill/>
              <a:ln w="3175" cap="flat">
                <a:solidFill>
                  <a:srgbClr val="D6A6DE"/>
                </a:solidFill>
                <a:prstDash val="solid"/>
                <a:miter/>
              </a:ln>
            </p:spPr>
            <p:txBody>
              <a:bodyPr rtlCol="0" anchor="ctr"/>
              <a:lstStyle/>
              <a:p>
                <a:endParaRPr lang="en-US"/>
              </a:p>
            </p:txBody>
          </p:sp>
          <p:sp>
            <p:nvSpPr>
              <p:cNvPr id="313" name="Hình tự do: Hình 139">
                <a:extLst>
                  <a:ext uri="{FF2B5EF4-FFF2-40B4-BE49-F238E27FC236}">
                    <a16:creationId xmlns:a16="http://schemas.microsoft.com/office/drawing/2014/main" id="{726569CF-3F26-46EE-B4F8-35B3F894F6BA}"/>
                  </a:ext>
                </a:extLst>
              </p:cNvPr>
              <p:cNvSpPr/>
              <p:nvPr/>
            </p:nvSpPr>
            <p:spPr>
              <a:xfrm>
                <a:off x="7483792" y="1393792"/>
                <a:ext cx="71913" cy="42673"/>
              </a:xfrm>
              <a:custGeom>
                <a:avLst/>
                <a:gdLst>
                  <a:gd name="connsiteX0" fmla="*/ 51625 w 71913"/>
                  <a:gd name="connsiteY0" fmla="*/ 2287 h 42673"/>
                  <a:gd name="connsiteX1" fmla="*/ 71914 w 71913"/>
                  <a:gd name="connsiteY1" fmla="*/ 21337 h 42673"/>
                  <a:gd name="connsiteX2" fmla="*/ 51625 w 71913"/>
                  <a:gd name="connsiteY2" fmla="*/ 40387 h 42673"/>
                  <a:gd name="connsiteX3" fmla="*/ 20193 w 71913"/>
                  <a:gd name="connsiteY3" fmla="*/ 40387 h 42673"/>
                  <a:gd name="connsiteX4" fmla="*/ 0 w 71913"/>
                  <a:gd name="connsiteY4" fmla="*/ 21337 h 42673"/>
                  <a:gd name="connsiteX5" fmla="*/ 20193 w 71913"/>
                  <a:gd name="connsiteY5" fmla="*/ 2287 h 42673"/>
                  <a:gd name="connsiteX6" fmla="*/ 51625 w 71913"/>
                  <a:gd name="connsiteY6" fmla="*/ 2287 h 4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3" h="42673">
                    <a:moveTo>
                      <a:pt x="51625" y="2287"/>
                    </a:moveTo>
                    <a:cubicBezTo>
                      <a:pt x="65151" y="6287"/>
                      <a:pt x="71914" y="13621"/>
                      <a:pt x="71914" y="21337"/>
                    </a:cubicBezTo>
                    <a:cubicBezTo>
                      <a:pt x="71914" y="29052"/>
                      <a:pt x="65151" y="36005"/>
                      <a:pt x="51625" y="40387"/>
                    </a:cubicBezTo>
                    <a:cubicBezTo>
                      <a:pt x="41367" y="43436"/>
                      <a:pt x="30451" y="43436"/>
                      <a:pt x="20193" y="40387"/>
                    </a:cubicBezTo>
                    <a:cubicBezTo>
                      <a:pt x="6763" y="36386"/>
                      <a:pt x="0" y="29052"/>
                      <a:pt x="0" y="21337"/>
                    </a:cubicBezTo>
                    <a:cubicBezTo>
                      <a:pt x="0" y="13621"/>
                      <a:pt x="6763" y="6573"/>
                      <a:pt x="20193" y="2287"/>
                    </a:cubicBezTo>
                    <a:cubicBezTo>
                      <a:pt x="30451" y="-762"/>
                      <a:pt x="41367" y="-762"/>
                      <a:pt x="51625" y="2287"/>
                    </a:cubicBezTo>
                    <a:close/>
                  </a:path>
                </a:pathLst>
              </a:custGeom>
              <a:grpFill/>
              <a:ln w="3175" cap="flat">
                <a:solidFill>
                  <a:srgbClr val="D6A6DE"/>
                </a:solidFill>
                <a:prstDash val="solid"/>
                <a:miter/>
              </a:ln>
            </p:spPr>
            <p:txBody>
              <a:bodyPr rtlCol="0" anchor="ctr"/>
              <a:lstStyle/>
              <a:p>
                <a:endParaRPr lang="en-US"/>
              </a:p>
            </p:txBody>
          </p:sp>
          <p:sp>
            <p:nvSpPr>
              <p:cNvPr id="314" name="Hình tự do: Hình 140">
                <a:extLst>
                  <a:ext uri="{FF2B5EF4-FFF2-40B4-BE49-F238E27FC236}">
                    <a16:creationId xmlns:a16="http://schemas.microsoft.com/office/drawing/2014/main" id="{49E9B70D-A660-4661-A20B-C79F6FBC1A92}"/>
                  </a:ext>
                </a:extLst>
              </p:cNvPr>
              <p:cNvSpPr/>
              <p:nvPr/>
            </p:nvSpPr>
            <p:spPr>
              <a:xfrm>
                <a:off x="7483792" y="1393792"/>
                <a:ext cx="71913" cy="42673"/>
              </a:xfrm>
              <a:custGeom>
                <a:avLst/>
                <a:gdLst>
                  <a:gd name="connsiteX0" fmla="*/ 51625 w 71913"/>
                  <a:gd name="connsiteY0" fmla="*/ 2287 h 42673"/>
                  <a:gd name="connsiteX1" fmla="*/ 71914 w 71913"/>
                  <a:gd name="connsiteY1" fmla="*/ 21337 h 42673"/>
                  <a:gd name="connsiteX2" fmla="*/ 51625 w 71913"/>
                  <a:gd name="connsiteY2" fmla="*/ 40387 h 42673"/>
                  <a:gd name="connsiteX3" fmla="*/ 20193 w 71913"/>
                  <a:gd name="connsiteY3" fmla="*/ 40387 h 42673"/>
                  <a:gd name="connsiteX4" fmla="*/ 0 w 71913"/>
                  <a:gd name="connsiteY4" fmla="*/ 21337 h 42673"/>
                  <a:gd name="connsiteX5" fmla="*/ 20193 w 71913"/>
                  <a:gd name="connsiteY5" fmla="*/ 2287 h 42673"/>
                  <a:gd name="connsiteX6" fmla="*/ 51625 w 71913"/>
                  <a:gd name="connsiteY6" fmla="*/ 2287 h 4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3" h="42673">
                    <a:moveTo>
                      <a:pt x="51625" y="2287"/>
                    </a:moveTo>
                    <a:cubicBezTo>
                      <a:pt x="65151" y="6287"/>
                      <a:pt x="71914" y="13621"/>
                      <a:pt x="71914" y="21337"/>
                    </a:cubicBezTo>
                    <a:cubicBezTo>
                      <a:pt x="71914" y="29052"/>
                      <a:pt x="65151" y="36005"/>
                      <a:pt x="51625" y="40387"/>
                    </a:cubicBezTo>
                    <a:cubicBezTo>
                      <a:pt x="41367" y="43436"/>
                      <a:pt x="30451" y="43436"/>
                      <a:pt x="20193" y="40387"/>
                    </a:cubicBezTo>
                    <a:cubicBezTo>
                      <a:pt x="6763" y="36386"/>
                      <a:pt x="0" y="29052"/>
                      <a:pt x="0" y="21337"/>
                    </a:cubicBezTo>
                    <a:cubicBezTo>
                      <a:pt x="0" y="13621"/>
                      <a:pt x="6763" y="6573"/>
                      <a:pt x="20193" y="2287"/>
                    </a:cubicBezTo>
                    <a:cubicBezTo>
                      <a:pt x="30451" y="-762"/>
                      <a:pt x="41367" y="-762"/>
                      <a:pt x="51625" y="2287"/>
                    </a:cubicBezTo>
                    <a:close/>
                  </a:path>
                </a:pathLst>
              </a:custGeom>
              <a:grpFill/>
              <a:ln w="3175" cap="flat">
                <a:solidFill>
                  <a:srgbClr val="D6A6DE"/>
                </a:solidFill>
                <a:prstDash val="solid"/>
                <a:miter/>
              </a:ln>
            </p:spPr>
            <p:txBody>
              <a:bodyPr rtlCol="0" anchor="ctr"/>
              <a:lstStyle/>
              <a:p>
                <a:endParaRPr lang="en-US"/>
              </a:p>
            </p:txBody>
          </p:sp>
          <p:sp>
            <p:nvSpPr>
              <p:cNvPr id="315" name="Hình tự do: Hình 141">
                <a:extLst>
                  <a:ext uri="{FF2B5EF4-FFF2-40B4-BE49-F238E27FC236}">
                    <a16:creationId xmlns:a16="http://schemas.microsoft.com/office/drawing/2014/main" id="{92A38686-CE4F-4A65-82BD-50DC50D729FB}"/>
                  </a:ext>
                </a:extLst>
              </p:cNvPr>
              <p:cNvSpPr/>
              <p:nvPr/>
            </p:nvSpPr>
            <p:spPr>
              <a:xfrm>
                <a:off x="7509128" y="1414843"/>
                <a:ext cx="21145" cy="20739"/>
              </a:xfrm>
              <a:custGeom>
                <a:avLst/>
                <a:gdLst>
                  <a:gd name="connsiteX0" fmla="*/ 0 w 21145"/>
                  <a:gd name="connsiteY0" fmla="*/ 0 h 20739"/>
                  <a:gd name="connsiteX1" fmla="*/ 0 w 21145"/>
                  <a:gd name="connsiteY1" fmla="*/ 19812 h 20739"/>
                  <a:gd name="connsiteX2" fmla="*/ 21146 w 21145"/>
                  <a:gd name="connsiteY2" fmla="*/ 19812 h 20739"/>
                  <a:gd name="connsiteX3" fmla="*/ 21146 w 21145"/>
                  <a:gd name="connsiteY3" fmla="*/ 762 h 20739"/>
                  <a:gd name="connsiteX4" fmla="*/ 18098 w 21145"/>
                  <a:gd name="connsiteY4" fmla="*/ 4477 h 20739"/>
                  <a:gd name="connsiteX5" fmla="*/ 3143 w 21145"/>
                  <a:gd name="connsiteY5" fmla="*/ 4477 h 20739"/>
                  <a:gd name="connsiteX6" fmla="*/ 0 w 21145"/>
                  <a:gd name="connsiteY6" fmla="*/ 0 h 2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5" h="20739">
                    <a:moveTo>
                      <a:pt x="0" y="0"/>
                    </a:moveTo>
                    <a:lnTo>
                      <a:pt x="0" y="19812"/>
                    </a:lnTo>
                    <a:cubicBezTo>
                      <a:pt x="6991" y="21049"/>
                      <a:pt x="14154" y="21049"/>
                      <a:pt x="21146" y="19812"/>
                    </a:cubicBezTo>
                    <a:lnTo>
                      <a:pt x="21146" y="762"/>
                    </a:lnTo>
                    <a:cubicBezTo>
                      <a:pt x="20717" y="2382"/>
                      <a:pt x="19603" y="3737"/>
                      <a:pt x="18098" y="4477"/>
                    </a:cubicBezTo>
                    <a:cubicBezTo>
                      <a:pt x="13392" y="6853"/>
                      <a:pt x="7849" y="6853"/>
                      <a:pt x="3143" y="4477"/>
                    </a:cubicBezTo>
                    <a:cubicBezTo>
                      <a:pt x="1334" y="3694"/>
                      <a:pt x="124" y="1964"/>
                      <a:pt x="0" y="0"/>
                    </a:cubicBezTo>
                    <a:close/>
                  </a:path>
                </a:pathLst>
              </a:custGeom>
              <a:grpFill/>
              <a:ln w="3175" cap="flat">
                <a:solidFill>
                  <a:srgbClr val="D6A6DE"/>
                </a:solidFill>
                <a:prstDash val="solid"/>
                <a:miter/>
              </a:ln>
            </p:spPr>
            <p:txBody>
              <a:bodyPr rtlCol="0" anchor="ctr"/>
              <a:lstStyle/>
              <a:p>
                <a:endParaRPr lang="en-US"/>
              </a:p>
            </p:txBody>
          </p:sp>
          <p:sp>
            <p:nvSpPr>
              <p:cNvPr id="316" name="Hình tự do: Hình 142">
                <a:extLst>
                  <a:ext uri="{FF2B5EF4-FFF2-40B4-BE49-F238E27FC236}">
                    <a16:creationId xmlns:a16="http://schemas.microsoft.com/office/drawing/2014/main" id="{4A9580DC-CDBB-4C4B-AB46-4FCA59BC2258}"/>
                  </a:ext>
                </a:extLst>
              </p:cNvPr>
              <p:cNvSpPr/>
              <p:nvPr/>
            </p:nvSpPr>
            <p:spPr>
              <a:xfrm>
                <a:off x="7524940" y="1415510"/>
                <a:ext cx="5333" cy="19716"/>
              </a:xfrm>
              <a:custGeom>
                <a:avLst/>
                <a:gdLst>
                  <a:gd name="connsiteX0" fmla="*/ 2286 w 5333"/>
                  <a:gd name="connsiteY0" fmla="*/ 3715 h 19716"/>
                  <a:gd name="connsiteX1" fmla="*/ 5334 w 5333"/>
                  <a:gd name="connsiteY1" fmla="*/ 0 h 19716"/>
                  <a:gd name="connsiteX2" fmla="*/ 5334 w 5333"/>
                  <a:gd name="connsiteY2" fmla="*/ 19050 h 19716"/>
                  <a:gd name="connsiteX3" fmla="*/ 0 w 5333"/>
                  <a:gd name="connsiteY3" fmla="*/ 19717 h 19716"/>
                  <a:gd name="connsiteX4" fmla="*/ 0 w 5333"/>
                  <a:gd name="connsiteY4" fmla="*/ 4477 h 19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 h="19716">
                    <a:moveTo>
                      <a:pt x="2286" y="3715"/>
                    </a:moveTo>
                    <a:cubicBezTo>
                      <a:pt x="3791" y="2975"/>
                      <a:pt x="4906" y="1620"/>
                      <a:pt x="5334" y="0"/>
                    </a:cubicBezTo>
                    <a:lnTo>
                      <a:pt x="5334" y="19050"/>
                    </a:lnTo>
                    <a:cubicBezTo>
                      <a:pt x="3572" y="19366"/>
                      <a:pt x="1791" y="19588"/>
                      <a:pt x="0" y="19717"/>
                    </a:cubicBezTo>
                    <a:lnTo>
                      <a:pt x="0" y="4477"/>
                    </a:lnTo>
                    <a:close/>
                  </a:path>
                </a:pathLst>
              </a:custGeom>
              <a:grpFill/>
              <a:ln w="3175" cap="flat">
                <a:solidFill>
                  <a:srgbClr val="D6A6DE"/>
                </a:solidFill>
                <a:prstDash val="solid"/>
                <a:miter/>
              </a:ln>
            </p:spPr>
            <p:txBody>
              <a:bodyPr rtlCol="0" anchor="ctr"/>
              <a:lstStyle/>
              <a:p>
                <a:endParaRPr lang="en-US"/>
              </a:p>
            </p:txBody>
          </p:sp>
          <p:sp>
            <p:nvSpPr>
              <p:cNvPr id="317" name="Hình tự do: Hình 143">
                <a:extLst>
                  <a:ext uri="{FF2B5EF4-FFF2-40B4-BE49-F238E27FC236}">
                    <a16:creationId xmlns:a16="http://schemas.microsoft.com/office/drawing/2014/main" id="{C8228F08-1CB9-4BBD-A98F-E64A83D257F4}"/>
                  </a:ext>
                </a:extLst>
              </p:cNvPr>
              <p:cNvSpPr/>
              <p:nvPr/>
            </p:nvSpPr>
            <p:spPr>
              <a:xfrm>
                <a:off x="7509128" y="1394090"/>
                <a:ext cx="21145" cy="26821"/>
              </a:xfrm>
              <a:custGeom>
                <a:avLst/>
                <a:gdLst>
                  <a:gd name="connsiteX0" fmla="*/ 0 w 21145"/>
                  <a:gd name="connsiteY0" fmla="*/ 941 h 26821"/>
                  <a:gd name="connsiteX1" fmla="*/ 0 w 21145"/>
                  <a:gd name="connsiteY1" fmla="*/ 20753 h 26821"/>
                  <a:gd name="connsiteX2" fmla="*/ 3143 w 21145"/>
                  <a:gd name="connsiteY2" fmla="*/ 25040 h 26821"/>
                  <a:gd name="connsiteX3" fmla="*/ 18098 w 21145"/>
                  <a:gd name="connsiteY3" fmla="*/ 25040 h 26821"/>
                  <a:gd name="connsiteX4" fmla="*/ 21146 w 21145"/>
                  <a:gd name="connsiteY4" fmla="*/ 21325 h 26821"/>
                  <a:gd name="connsiteX5" fmla="*/ 21146 w 21145"/>
                  <a:gd name="connsiteY5" fmla="*/ 846 h 26821"/>
                  <a:gd name="connsiteX6" fmla="*/ 0 w 21145"/>
                  <a:gd name="connsiteY6" fmla="*/ 941 h 2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45" h="26821">
                    <a:moveTo>
                      <a:pt x="0" y="941"/>
                    </a:moveTo>
                    <a:lnTo>
                      <a:pt x="0" y="20753"/>
                    </a:lnTo>
                    <a:cubicBezTo>
                      <a:pt x="191" y="22647"/>
                      <a:pt x="1391" y="24288"/>
                      <a:pt x="3143" y="25040"/>
                    </a:cubicBezTo>
                    <a:cubicBezTo>
                      <a:pt x="7849" y="27416"/>
                      <a:pt x="13392" y="27416"/>
                      <a:pt x="18098" y="25040"/>
                    </a:cubicBezTo>
                    <a:cubicBezTo>
                      <a:pt x="19603" y="24299"/>
                      <a:pt x="20717" y="22945"/>
                      <a:pt x="21146" y="21325"/>
                    </a:cubicBezTo>
                    <a:lnTo>
                      <a:pt x="21146" y="846"/>
                    </a:lnTo>
                    <a:cubicBezTo>
                      <a:pt x="14145" y="-313"/>
                      <a:pt x="6991" y="-281"/>
                      <a:pt x="0" y="941"/>
                    </a:cubicBezTo>
                    <a:close/>
                  </a:path>
                </a:pathLst>
              </a:custGeom>
              <a:grpFill/>
              <a:ln w="3175" cap="flat">
                <a:solidFill>
                  <a:srgbClr val="D6A6DE"/>
                </a:solidFill>
                <a:prstDash val="solid"/>
                <a:miter/>
              </a:ln>
            </p:spPr>
            <p:txBody>
              <a:bodyPr rtlCol="0" anchor="ctr"/>
              <a:lstStyle/>
              <a:p>
                <a:endParaRPr lang="en-US"/>
              </a:p>
            </p:txBody>
          </p:sp>
          <p:sp>
            <p:nvSpPr>
              <p:cNvPr id="318" name="Hình tự do: Hình 144">
                <a:extLst>
                  <a:ext uri="{FF2B5EF4-FFF2-40B4-BE49-F238E27FC236}">
                    <a16:creationId xmlns:a16="http://schemas.microsoft.com/office/drawing/2014/main" id="{55D40712-C75D-434B-A03A-3C54D0459FCB}"/>
                  </a:ext>
                </a:extLst>
              </p:cNvPr>
              <p:cNvSpPr/>
              <p:nvPr/>
            </p:nvSpPr>
            <p:spPr>
              <a:xfrm>
                <a:off x="7509605" y="1450673"/>
                <a:ext cx="20383" cy="22853"/>
              </a:xfrm>
              <a:custGeom>
                <a:avLst/>
                <a:gdLst>
                  <a:gd name="connsiteX0" fmla="*/ 20383 w 20383"/>
                  <a:gd name="connsiteY0" fmla="*/ 841 h 22853"/>
                  <a:gd name="connsiteX1" fmla="*/ 17145 w 20383"/>
                  <a:gd name="connsiteY1" fmla="*/ 14081 h 22853"/>
                  <a:gd name="connsiteX2" fmla="*/ 14954 w 20383"/>
                  <a:gd name="connsiteY2" fmla="*/ 19796 h 22853"/>
                  <a:gd name="connsiteX3" fmla="*/ 8011 w 20383"/>
                  <a:gd name="connsiteY3" fmla="*/ 22376 h 22853"/>
                  <a:gd name="connsiteX4" fmla="*/ 5429 w 20383"/>
                  <a:gd name="connsiteY4" fmla="*/ 19796 h 22853"/>
                  <a:gd name="connsiteX5" fmla="*/ 3238 w 20383"/>
                  <a:gd name="connsiteY5" fmla="*/ 14081 h 22853"/>
                  <a:gd name="connsiteX6" fmla="*/ 0 w 20383"/>
                  <a:gd name="connsiteY6" fmla="*/ 841 h 22853"/>
                  <a:gd name="connsiteX7" fmla="*/ 20383 w 20383"/>
                  <a:gd name="connsiteY7" fmla="*/ 841 h 2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83" h="22853">
                    <a:moveTo>
                      <a:pt x="20383" y="841"/>
                    </a:moveTo>
                    <a:cubicBezTo>
                      <a:pt x="19917" y="5381"/>
                      <a:pt x="18821" y="9836"/>
                      <a:pt x="17145" y="14081"/>
                    </a:cubicBezTo>
                    <a:lnTo>
                      <a:pt x="14954" y="19796"/>
                    </a:lnTo>
                    <a:cubicBezTo>
                      <a:pt x="13745" y="22425"/>
                      <a:pt x="10639" y="23581"/>
                      <a:pt x="8011" y="22376"/>
                    </a:cubicBezTo>
                    <a:cubicBezTo>
                      <a:pt x="6868" y="21853"/>
                      <a:pt x="5953" y="20937"/>
                      <a:pt x="5429" y="19796"/>
                    </a:cubicBezTo>
                    <a:lnTo>
                      <a:pt x="3238" y="14081"/>
                    </a:lnTo>
                    <a:cubicBezTo>
                      <a:pt x="1562" y="9836"/>
                      <a:pt x="467" y="5381"/>
                      <a:pt x="0" y="841"/>
                    </a:cubicBezTo>
                    <a:cubicBezTo>
                      <a:pt x="6744" y="-280"/>
                      <a:pt x="13640" y="-280"/>
                      <a:pt x="20383" y="841"/>
                    </a:cubicBezTo>
                    <a:close/>
                  </a:path>
                </a:pathLst>
              </a:custGeom>
              <a:grpFill/>
              <a:ln w="3175" cap="flat">
                <a:solidFill>
                  <a:srgbClr val="D6A6DE"/>
                </a:solidFill>
                <a:prstDash val="solid"/>
                <a:miter/>
              </a:ln>
            </p:spPr>
            <p:txBody>
              <a:bodyPr rtlCol="0" anchor="ctr"/>
              <a:lstStyle/>
              <a:p>
                <a:endParaRPr lang="en-US"/>
              </a:p>
            </p:txBody>
          </p:sp>
          <p:sp>
            <p:nvSpPr>
              <p:cNvPr id="319" name="Hình tự do: Hình 145">
                <a:extLst>
                  <a:ext uri="{FF2B5EF4-FFF2-40B4-BE49-F238E27FC236}">
                    <a16:creationId xmlns:a16="http://schemas.microsoft.com/office/drawing/2014/main" id="{0171A1DE-207F-472A-89CB-16E93CB2CBE8}"/>
                  </a:ext>
                </a:extLst>
              </p:cNvPr>
              <p:cNvSpPr/>
              <p:nvPr/>
            </p:nvSpPr>
            <p:spPr>
              <a:xfrm>
                <a:off x="7506081" y="1341596"/>
                <a:ext cx="56768" cy="157310"/>
              </a:xfrm>
              <a:custGeom>
                <a:avLst/>
                <a:gdLst>
                  <a:gd name="connsiteX0" fmla="*/ 42577 w 56768"/>
                  <a:gd name="connsiteY0" fmla="*/ 132588 h 157310"/>
                  <a:gd name="connsiteX1" fmla="*/ 42577 w 56768"/>
                  <a:gd name="connsiteY1" fmla="*/ 51340 h 157310"/>
                  <a:gd name="connsiteX2" fmla="*/ 35147 w 56768"/>
                  <a:gd name="connsiteY2" fmla="*/ 38957 h 157310"/>
                  <a:gd name="connsiteX3" fmla="*/ 21050 w 56768"/>
                  <a:gd name="connsiteY3" fmla="*/ 21050 h 157310"/>
                  <a:gd name="connsiteX4" fmla="*/ 21050 w 56768"/>
                  <a:gd name="connsiteY4" fmla="*/ 0 h 157310"/>
                  <a:gd name="connsiteX5" fmla="*/ 31718 w 56768"/>
                  <a:gd name="connsiteY5" fmla="*/ 0 h 157310"/>
                  <a:gd name="connsiteX6" fmla="*/ 31718 w 56768"/>
                  <a:gd name="connsiteY6" fmla="*/ 19050 h 157310"/>
                  <a:gd name="connsiteX7" fmla="*/ 38005 w 56768"/>
                  <a:gd name="connsiteY7" fmla="*/ 28575 h 157310"/>
                  <a:gd name="connsiteX8" fmla="*/ 43815 w 56768"/>
                  <a:gd name="connsiteY8" fmla="*/ 31337 h 157310"/>
                  <a:gd name="connsiteX9" fmla="*/ 56769 w 56768"/>
                  <a:gd name="connsiteY9" fmla="*/ 49054 h 157310"/>
                  <a:gd name="connsiteX10" fmla="*/ 56769 w 56768"/>
                  <a:gd name="connsiteY10" fmla="*/ 132588 h 157310"/>
                  <a:gd name="connsiteX11" fmla="*/ 44291 w 56768"/>
                  <a:gd name="connsiteY11" fmla="*/ 150019 h 157310"/>
                  <a:gd name="connsiteX12" fmla="*/ 0 w 56768"/>
                  <a:gd name="connsiteY12" fmla="*/ 155829 h 157310"/>
                  <a:gd name="connsiteX13" fmla="*/ 42577 w 56768"/>
                  <a:gd name="connsiteY13" fmla="*/ 132588 h 15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68" h="157310">
                    <a:moveTo>
                      <a:pt x="42577" y="132588"/>
                    </a:moveTo>
                    <a:lnTo>
                      <a:pt x="42577" y="51340"/>
                    </a:lnTo>
                    <a:cubicBezTo>
                      <a:pt x="43167" y="46011"/>
                      <a:pt x="40129" y="40940"/>
                      <a:pt x="35147" y="38957"/>
                    </a:cubicBezTo>
                    <a:cubicBezTo>
                      <a:pt x="22670" y="32576"/>
                      <a:pt x="21050" y="27527"/>
                      <a:pt x="21050" y="21050"/>
                    </a:cubicBezTo>
                    <a:lnTo>
                      <a:pt x="21050" y="0"/>
                    </a:lnTo>
                    <a:lnTo>
                      <a:pt x="31718" y="0"/>
                    </a:lnTo>
                    <a:lnTo>
                      <a:pt x="31718" y="19050"/>
                    </a:lnTo>
                    <a:cubicBezTo>
                      <a:pt x="31470" y="23268"/>
                      <a:pt x="34033" y="27145"/>
                      <a:pt x="38005" y="28575"/>
                    </a:cubicBezTo>
                    <a:cubicBezTo>
                      <a:pt x="40024" y="29322"/>
                      <a:pt x="41967" y="30247"/>
                      <a:pt x="43815" y="31337"/>
                    </a:cubicBezTo>
                    <a:cubicBezTo>
                      <a:pt x="51083" y="34381"/>
                      <a:pt x="56074" y="41202"/>
                      <a:pt x="56769" y="49054"/>
                    </a:cubicBezTo>
                    <a:lnTo>
                      <a:pt x="56769" y="132588"/>
                    </a:lnTo>
                    <a:cubicBezTo>
                      <a:pt x="56064" y="140225"/>
                      <a:pt x="51292" y="146887"/>
                      <a:pt x="44291" y="150019"/>
                    </a:cubicBezTo>
                    <a:cubicBezTo>
                      <a:pt x="30632" y="156991"/>
                      <a:pt x="14992" y="159043"/>
                      <a:pt x="0" y="155829"/>
                    </a:cubicBezTo>
                    <a:cubicBezTo>
                      <a:pt x="34195" y="157925"/>
                      <a:pt x="42577" y="143256"/>
                      <a:pt x="42577" y="132588"/>
                    </a:cubicBezTo>
                    <a:close/>
                  </a:path>
                </a:pathLst>
              </a:custGeom>
              <a:grpFill/>
              <a:ln w="3175" cap="flat">
                <a:solidFill>
                  <a:srgbClr val="D6A6DE"/>
                </a:solidFill>
                <a:prstDash val="solid"/>
                <a:miter/>
              </a:ln>
            </p:spPr>
            <p:txBody>
              <a:bodyPr rtlCol="0" anchor="ctr"/>
              <a:lstStyle/>
              <a:p>
                <a:endParaRPr lang="en-US"/>
              </a:p>
            </p:txBody>
          </p:sp>
          <p:sp>
            <p:nvSpPr>
              <p:cNvPr id="320" name="Hình tự do: Hình 146">
                <a:extLst>
                  <a:ext uri="{FF2B5EF4-FFF2-40B4-BE49-F238E27FC236}">
                    <a16:creationId xmlns:a16="http://schemas.microsoft.com/office/drawing/2014/main" id="{6EED2331-8FFD-41B7-A52F-DF25C0AA4F3E}"/>
                  </a:ext>
                </a:extLst>
              </p:cNvPr>
              <p:cNvSpPr/>
              <p:nvPr/>
            </p:nvSpPr>
            <p:spPr>
              <a:xfrm>
                <a:off x="7477125" y="1341596"/>
                <a:ext cx="28575" cy="153828"/>
              </a:xfrm>
              <a:custGeom>
                <a:avLst/>
                <a:gdLst>
                  <a:gd name="connsiteX0" fmla="*/ 12478 w 28575"/>
                  <a:gd name="connsiteY0" fmla="*/ 31337 h 153828"/>
                  <a:gd name="connsiteX1" fmla="*/ 18193 w 28575"/>
                  <a:gd name="connsiteY1" fmla="*/ 28575 h 153828"/>
                  <a:gd name="connsiteX2" fmla="*/ 24479 w 28575"/>
                  <a:gd name="connsiteY2" fmla="*/ 19050 h 153828"/>
                  <a:gd name="connsiteX3" fmla="*/ 24479 w 28575"/>
                  <a:gd name="connsiteY3" fmla="*/ 0 h 153828"/>
                  <a:gd name="connsiteX4" fmla="*/ 28575 w 28575"/>
                  <a:gd name="connsiteY4" fmla="*/ 0 h 153828"/>
                  <a:gd name="connsiteX5" fmla="*/ 28575 w 28575"/>
                  <a:gd name="connsiteY5" fmla="*/ 23241 h 153828"/>
                  <a:gd name="connsiteX6" fmla="*/ 22193 w 28575"/>
                  <a:gd name="connsiteY6" fmla="*/ 31718 h 153828"/>
                  <a:gd name="connsiteX7" fmla="*/ 5334 w 28575"/>
                  <a:gd name="connsiteY7" fmla="*/ 43434 h 153828"/>
                  <a:gd name="connsiteX8" fmla="*/ 3620 w 28575"/>
                  <a:gd name="connsiteY8" fmla="*/ 69628 h 153828"/>
                  <a:gd name="connsiteX9" fmla="*/ 3620 w 28575"/>
                  <a:gd name="connsiteY9" fmla="*/ 128587 h 153828"/>
                  <a:gd name="connsiteX10" fmla="*/ 20574 w 28575"/>
                  <a:gd name="connsiteY10" fmla="*/ 153829 h 153828"/>
                  <a:gd name="connsiteX11" fmla="*/ 12478 w 28575"/>
                  <a:gd name="connsiteY11" fmla="*/ 150209 h 153828"/>
                  <a:gd name="connsiteX12" fmla="*/ 0 w 28575"/>
                  <a:gd name="connsiteY12" fmla="*/ 132302 h 153828"/>
                  <a:gd name="connsiteX13" fmla="*/ 0 w 28575"/>
                  <a:gd name="connsiteY13" fmla="*/ 49054 h 153828"/>
                  <a:gd name="connsiteX14" fmla="*/ 12478 w 28575"/>
                  <a:gd name="connsiteY14" fmla="*/ 31337 h 15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575" h="153828">
                    <a:moveTo>
                      <a:pt x="12478" y="31337"/>
                    </a:moveTo>
                    <a:cubicBezTo>
                      <a:pt x="14307" y="30265"/>
                      <a:pt x="16221" y="29341"/>
                      <a:pt x="18193" y="28575"/>
                    </a:cubicBezTo>
                    <a:cubicBezTo>
                      <a:pt x="22165" y="27145"/>
                      <a:pt x="24727" y="23268"/>
                      <a:pt x="24479" y="19050"/>
                    </a:cubicBezTo>
                    <a:lnTo>
                      <a:pt x="24479" y="0"/>
                    </a:lnTo>
                    <a:lnTo>
                      <a:pt x="28575" y="0"/>
                    </a:lnTo>
                    <a:lnTo>
                      <a:pt x="28575" y="23241"/>
                    </a:lnTo>
                    <a:cubicBezTo>
                      <a:pt x="28089" y="26992"/>
                      <a:pt x="25660" y="30210"/>
                      <a:pt x="22193" y="31718"/>
                    </a:cubicBezTo>
                    <a:cubicBezTo>
                      <a:pt x="18764" y="33623"/>
                      <a:pt x="8001" y="38290"/>
                      <a:pt x="5334" y="43434"/>
                    </a:cubicBezTo>
                    <a:cubicBezTo>
                      <a:pt x="3267" y="52004"/>
                      <a:pt x="2686" y="60863"/>
                      <a:pt x="3620" y="69628"/>
                    </a:cubicBezTo>
                    <a:lnTo>
                      <a:pt x="3620" y="128587"/>
                    </a:lnTo>
                    <a:cubicBezTo>
                      <a:pt x="3477" y="139706"/>
                      <a:pt x="10230" y="149754"/>
                      <a:pt x="20574" y="153829"/>
                    </a:cubicBezTo>
                    <a:cubicBezTo>
                      <a:pt x="17764" y="152895"/>
                      <a:pt x="15049" y="151683"/>
                      <a:pt x="12478" y="150209"/>
                    </a:cubicBezTo>
                    <a:cubicBezTo>
                      <a:pt x="5296" y="147048"/>
                      <a:pt x="476" y="140138"/>
                      <a:pt x="0" y="132302"/>
                    </a:cubicBezTo>
                    <a:lnTo>
                      <a:pt x="0" y="49054"/>
                    </a:lnTo>
                    <a:cubicBezTo>
                      <a:pt x="591" y="41304"/>
                      <a:pt x="5382" y="34500"/>
                      <a:pt x="12478" y="31337"/>
                    </a:cubicBezTo>
                    <a:close/>
                  </a:path>
                </a:pathLst>
              </a:custGeom>
              <a:grpFill/>
              <a:ln w="3175" cap="flat">
                <a:solidFill>
                  <a:srgbClr val="D6A6DE"/>
                </a:solidFill>
                <a:prstDash val="solid"/>
                <a:miter/>
              </a:ln>
            </p:spPr>
            <p:txBody>
              <a:bodyPr rtlCol="0" anchor="ctr"/>
              <a:lstStyle/>
              <a:p>
                <a:endParaRPr lang="en-US"/>
              </a:p>
            </p:txBody>
          </p:sp>
          <p:sp>
            <p:nvSpPr>
              <p:cNvPr id="321" name="Hình tự do: Hình 147">
                <a:extLst>
                  <a:ext uri="{FF2B5EF4-FFF2-40B4-BE49-F238E27FC236}">
                    <a16:creationId xmlns:a16="http://schemas.microsoft.com/office/drawing/2014/main" id="{E0B8C109-CFBE-4E2B-9005-296235884C99}"/>
                  </a:ext>
                </a:extLst>
              </p:cNvPr>
              <p:cNvSpPr/>
              <p:nvPr/>
            </p:nvSpPr>
            <p:spPr>
              <a:xfrm>
                <a:off x="7524940" y="1394269"/>
                <a:ext cx="5333" cy="25812"/>
              </a:xfrm>
              <a:custGeom>
                <a:avLst/>
                <a:gdLst>
                  <a:gd name="connsiteX0" fmla="*/ 5334 w 5333"/>
                  <a:gd name="connsiteY0" fmla="*/ 667 h 25812"/>
                  <a:gd name="connsiteX1" fmla="*/ 5334 w 5333"/>
                  <a:gd name="connsiteY1" fmla="*/ 21145 h 25812"/>
                  <a:gd name="connsiteX2" fmla="*/ 2286 w 5333"/>
                  <a:gd name="connsiteY2" fmla="*/ 24860 h 25812"/>
                  <a:gd name="connsiteX3" fmla="*/ 0 w 5333"/>
                  <a:gd name="connsiteY3" fmla="*/ 25813 h 25812"/>
                  <a:gd name="connsiteX4" fmla="*/ 0 w 5333"/>
                  <a:gd name="connsiteY4" fmla="*/ 0 h 2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3" h="25812">
                    <a:moveTo>
                      <a:pt x="5334" y="667"/>
                    </a:moveTo>
                    <a:lnTo>
                      <a:pt x="5334" y="21145"/>
                    </a:lnTo>
                    <a:cubicBezTo>
                      <a:pt x="4906" y="22766"/>
                      <a:pt x="3791" y="24120"/>
                      <a:pt x="2286" y="24860"/>
                    </a:cubicBezTo>
                    <a:lnTo>
                      <a:pt x="0" y="25813"/>
                    </a:lnTo>
                    <a:lnTo>
                      <a:pt x="0" y="0"/>
                    </a:lnTo>
                    <a:close/>
                  </a:path>
                </a:pathLst>
              </a:custGeom>
              <a:grpFill/>
              <a:ln w="3175" cap="flat">
                <a:solidFill>
                  <a:srgbClr val="D6A6DE"/>
                </a:solidFill>
                <a:prstDash val="solid"/>
                <a:miter/>
              </a:ln>
            </p:spPr>
            <p:txBody>
              <a:bodyPr rtlCol="0" anchor="ctr"/>
              <a:lstStyle/>
              <a:p>
                <a:endParaRPr lang="en-US"/>
              </a:p>
            </p:txBody>
          </p:sp>
          <p:sp>
            <p:nvSpPr>
              <p:cNvPr id="322" name="Hình tự do: Hình 148">
                <a:extLst>
                  <a:ext uri="{FF2B5EF4-FFF2-40B4-BE49-F238E27FC236}">
                    <a16:creationId xmlns:a16="http://schemas.microsoft.com/office/drawing/2014/main" id="{76661505-A67D-4E06-AFE3-41E3F9CCA7DA}"/>
                  </a:ext>
                </a:extLst>
              </p:cNvPr>
              <p:cNvSpPr/>
              <p:nvPr/>
            </p:nvSpPr>
            <p:spPr>
              <a:xfrm>
                <a:off x="7516749" y="1469421"/>
                <a:ext cx="5905" cy="2857"/>
              </a:xfrm>
              <a:custGeom>
                <a:avLst/>
                <a:gdLst>
                  <a:gd name="connsiteX0" fmla="*/ 0 w 5905"/>
                  <a:gd name="connsiteY0" fmla="*/ 1429 h 2857"/>
                  <a:gd name="connsiteX1" fmla="*/ 2953 w 5905"/>
                  <a:gd name="connsiteY1" fmla="*/ 2857 h 2857"/>
                  <a:gd name="connsiteX2" fmla="*/ 5905 w 5905"/>
                  <a:gd name="connsiteY2" fmla="*/ 1429 h 2857"/>
                  <a:gd name="connsiteX3" fmla="*/ 2953 w 5905"/>
                  <a:gd name="connsiteY3" fmla="*/ 0 h 2857"/>
                  <a:gd name="connsiteX4" fmla="*/ 0 w 5905"/>
                  <a:gd name="connsiteY4" fmla="*/ 1429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 h="2857">
                    <a:moveTo>
                      <a:pt x="0" y="1429"/>
                    </a:moveTo>
                    <a:cubicBezTo>
                      <a:pt x="0" y="2286"/>
                      <a:pt x="1333" y="2857"/>
                      <a:pt x="2953" y="2857"/>
                    </a:cubicBezTo>
                    <a:cubicBezTo>
                      <a:pt x="4572" y="2857"/>
                      <a:pt x="5905" y="2286"/>
                      <a:pt x="5905" y="1429"/>
                    </a:cubicBezTo>
                    <a:cubicBezTo>
                      <a:pt x="5905" y="572"/>
                      <a:pt x="4572" y="0"/>
                      <a:pt x="2953" y="0"/>
                    </a:cubicBezTo>
                    <a:cubicBezTo>
                      <a:pt x="1333" y="0"/>
                      <a:pt x="0" y="667"/>
                      <a:pt x="0" y="1429"/>
                    </a:cubicBezTo>
                    <a:close/>
                  </a:path>
                </a:pathLst>
              </a:custGeom>
              <a:grpFill/>
              <a:ln w="3175" cap="flat">
                <a:solidFill>
                  <a:srgbClr val="D6A6DE"/>
                </a:solidFill>
                <a:prstDash val="solid"/>
                <a:miter/>
              </a:ln>
            </p:spPr>
            <p:txBody>
              <a:bodyPr rtlCol="0" anchor="ctr"/>
              <a:lstStyle/>
              <a:p>
                <a:endParaRPr lang="en-US"/>
              </a:p>
            </p:txBody>
          </p:sp>
          <p:sp>
            <p:nvSpPr>
              <p:cNvPr id="323" name="Hình tự do: Hình 149">
                <a:extLst>
                  <a:ext uri="{FF2B5EF4-FFF2-40B4-BE49-F238E27FC236}">
                    <a16:creationId xmlns:a16="http://schemas.microsoft.com/office/drawing/2014/main" id="{229B2B68-6261-4986-885F-4B78EBD6CA6B}"/>
                  </a:ext>
                </a:extLst>
              </p:cNvPr>
              <p:cNvSpPr/>
              <p:nvPr/>
            </p:nvSpPr>
            <p:spPr>
              <a:xfrm>
                <a:off x="7517685" y="1335785"/>
                <a:ext cx="2118" cy="129921"/>
              </a:xfrm>
              <a:custGeom>
                <a:avLst/>
                <a:gdLst>
                  <a:gd name="connsiteX0" fmla="*/ 1064 w 2118"/>
                  <a:gd name="connsiteY0" fmla="*/ 129921 h 129921"/>
                  <a:gd name="connsiteX1" fmla="*/ 111 w 2118"/>
                  <a:gd name="connsiteY1" fmla="*/ 118491 h 129921"/>
                  <a:gd name="connsiteX2" fmla="*/ 111 w 2118"/>
                  <a:gd name="connsiteY2" fmla="*/ 0 h 129921"/>
                  <a:gd name="connsiteX3" fmla="*/ 2016 w 2118"/>
                  <a:gd name="connsiteY3" fmla="*/ 0 h 129921"/>
                  <a:gd name="connsiteX4" fmla="*/ 2016 w 2118"/>
                  <a:gd name="connsiteY4" fmla="*/ 118872 h 129921"/>
                  <a:gd name="connsiteX5" fmla="*/ 1064 w 2118"/>
                  <a:gd name="connsiteY5" fmla="*/ 129921 h 12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8" h="129921">
                    <a:moveTo>
                      <a:pt x="1064" y="129921"/>
                    </a:moveTo>
                    <a:cubicBezTo>
                      <a:pt x="130" y="126187"/>
                      <a:pt x="-194" y="122328"/>
                      <a:pt x="111" y="118491"/>
                    </a:cubicBezTo>
                    <a:lnTo>
                      <a:pt x="111" y="0"/>
                    </a:lnTo>
                    <a:lnTo>
                      <a:pt x="2016" y="0"/>
                    </a:lnTo>
                    <a:lnTo>
                      <a:pt x="2016" y="118872"/>
                    </a:lnTo>
                    <a:cubicBezTo>
                      <a:pt x="2302" y="122582"/>
                      <a:pt x="1988" y="126315"/>
                      <a:pt x="1064" y="129921"/>
                    </a:cubicBezTo>
                    <a:close/>
                  </a:path>
                </a:pathLst>
              </a:custGeom>
              <a:grpFill/>
              <a:ln w="3175" cap="flat">
                <a:solidFill>
                  <a:srgbClr val="D6A6DE"/>
                </a:solidFill>
                <a:prstDash val="solid"/>
                <a:miter/>
              </a:ln>
            </p:spPr>
            <p:txBody>
              <a:bodyPr rtlCol="0" anchor="ctr"/>
              <a:lstStyle/>
              <a:p>
                <a:endParaRPr lang="en-US"/>
              </a:p>
            </p:txBody>
          </p:sp>
          <p:sp>
            <p:nvSpPr>
              <p:cNvPr id="324" name="Hình tự do: Hình 150">
                <a:extLst>
                  <a:ext uri="{FF2B5EF4-FFF2-40B4-BE49-F238E27FC236}">
                    <a16:creationId xmlns:a16="http://schemas.microsoft.com/office/drawing/2014/main" id="{66BAF383-0CB3-4DF5-9D39-5A49C44B57B3}"/>
                  </a:ext>
                </a:extLst>
              </p:cNvPr>
              <p:cNvSpPr/>
              <p:nvPr/>
            </p:nvSpPr>
            <p:spPr>
              <a:xfrm>
                <a:off x="7511890" y="1335785"/>
                <a:ext cx="3810" cy="127730"/>
              </a:xfrm>
              <a:custGeom>
                <a:avLst/>
                <a:gdLst>
                  <a:gd name="connsiteX0" fmla="*/ 0 w 3810"/>
                  <a:gd name="connsiteY0" fmla="*/ 0 h 127730"/>
                  <a:gd name="connsiteX1" fmla="*/ 3810 w 3810"/>
                  <a:gd name="connsiteY1" fmla="*/ 0 h 127730"/>
                  <a:gd name="connsiteX2" fmla="*/ 3810 w 3810"/>
                  <a:gd name="connsiteY2" fmla="*/ 127730 h 127730"/>
                  <a:gd name="connsiteX3" fmla="*/ 3810 w 3810"/>
                  <a:gd name="connsiteY3" fmla="*/ 127730 h 127730"/>
                  <a:gd name="connsiteX4" fmla="*/ 0 w 3810"/>
                  <a:gd name="connsiteY4" fmla="*/ 111252 h 12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 h="127730">
                    <a:moveTo>
                      <a:pt x="0" y="0"/>
                    </a:moveTo>
                    <a:lnTo>
                      <a:pt x="3810" y="0"/>
                    </a:lnTo>
                    <a:lnTo>
                      <a:pt x="3810" y="127730"/>
                    </a:lnTo>
                    <a:lnTo>
                      <a:pt x="3810" y="127730"/>
                    </a:lnTo>
                    <a:cubicBezTo>
                      <a:pt x="1277" y="122610"/>
                      <a:pt x="-28" y="116967"/>
                      <a:pt x="0" y="111252"/>
                    </a:cubicBezTo>
                    <a:close/>
                  </a:path>
                </a:pathLst>
              </a:custGeom>
              <a:grpFill/>
              <a:ln w="3175" cap="flat">
                <a:solidFill>
                  <a:srgbClr val="D6A6DE"/>
                </a:solidFill>
                <a:prstDash val="solid"/>
                <a:miter/>
              </a:ln>
            </p:spPr>
            <p:txBody>
              <a:bodyPr rtlCol="0" anchor="ctr"/>
              <a:lstStyle/>
              <a:p>
                <a:endParaRPr lang="en-US"/>
              </a:p>
            </p:txBody>
          </p:sp>
          <p:sp>
            <p:nvSpPr>
              <p:cNvPr id="325" name="Hình tự do: Hình 151">
                <a:extLst>
                  <a:ext uri="{FF2B5EF4-FFF2-40B4-BE49-F238E27FC236}">
                    <a16:creationId xmlns:a16="http://schemas.microsoft.com/office/drawing/2014/main" id="{58DF22A9-51DB-4485-BAEB-0DFD0B8F99A2}"/>
                  </a:ext>
                </a:extLst>
              </p:cNvPr>
              <p:cNvSpPr/>
              <p:nvPr/>
            </p:nvSpPr>
            <p:spPr>
              <a:xfrm>
                <a:off x="7496746" y="1322725"/>
                <a:ext cx="45982" cy="32230"/>
              </a:xfrm>
              <a:custGeom>
                <a:avLst/>
                <a:gdLst>
                  <a:gd name="connsiteX0" fmla="*/ 0 w 45982"/>
                  <a:gd name="connsiteY0" fmla="*/ 13156 h 32230"/>
                  <a:gd name="connsiteX1" fmla="*/ 0 w 45982"/>
                  <a:gd name="connsiteY1" fmla="*/ 18775 h 32230"/>
                  <a:gd name="connsiteX2" fmla="*/ 6668 w 45982"/>
                  <a:gd name="connsiteY2" fmla="*/ 28300 h 32230"/>
                  <a:gd name="connsiteX3" fmla="*/ 39243 w 45982"/>
                  <a:gd name="connsiteY3" fmla="*/ 28300 h 32230"/>
                  <a:gd name="connsiteX4" fmla="*/ 44291 w 45982"/>
                  <a:gd name="connsiteY4" fmla="*/ 23919 h 32230"/>
                  <a:gd name="connsiteX5" fmla="*/ 45911 w 45982"/>
                  <a:gd name="connsiteY5" fmla="*/ 18966 h 32230"/>
                  <a:gd name="connsiteX6" fmla="*/ 45911 w 45982"/>
                  <a:gd name="connsiteY6" fmla="*/ 13156 h 32230"/>
                  <a:gd name="connsiteX7" fmla="*/ 45911 w 45982"/>
                  <a:gd name="connsiteY7" fmla="*/ 11632 h 32230"/>
                  <a:gd name="connsiteX8" fmla="*/ 39434 w 45982"/>
                  <a:gd name="connsiteY8" fmla="*/ 3821 h 32230"/>
                  <a:gd name="connsiteX9" fmla="*/ 39434 w 45982"/>
                  <a:gd name="connsiteY9" fmla="*/ 3821 h 32230"/>
                  <a:gd name="connsiteX10" fmla="*/ 7239 w 45982"/>
                  <a:gd name="connsiteY10" fmla="*/ 3821 h 32230"/>
                  <a:gd name="connsiteX11" fmla="*/ 762 w 45982"/>
                  <a:gd name="connsiteY11" fmla="*/ 11632 h 32230"/>
                  <a:gd name="connsiteX12" fmla="*/ 0 w 45982"/>
                  <a:gd name="connsiteY12" fmla="*/ 13156 h 3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982" h="32230">
                    <a:moveTo>
                      <a:pt x="0" y="13156"/>
                    </a:moveTo>
                    <a:lnTo>
                      <a:pt x="0" y="18775"/>
                    </a:lnTo>
                    <a:cubicBezTo>
                      <a:pt x="257" y="22950"/>
                      <a:pt x="2829" y="26628"/>
                      <a:pt x="6668" y="28300"/>
                    </a:cubicBezTo>
                    <a:cubicBezTo>
                      <a:pt x="16898" y="33540"/>
                      <a:pt x="29013" y="33540"/>
                      <a:pt x="39243" y="28300"/>
                    </a:cubicBezTo>
                    <a:cubicBezTo>
                      <a:pt x="41224" y="27226"/>
                      <a:pt x="42948" y="25731"/>
                      <a:pt x="44291" y="23919"/>
                    </a:cubicBezTo>
                    <a:cubicBezTo>
                      <a:pt x="45282" y="22450"/>
                      <a:pt x="45844" y="20736"/>
                      <a:pt x="45911" y="18966"/>
                    </a:cubicBezTo>
                    <a:lnTo>
                      <a:pt x="45911" y="13156"/>
                    </a:lnTo>
                    <a:cubicBezTo>
                      <a:pt x="46006" y="12652"/>
                      <a:pt x="46006" y="12136"/>
                      <a:pt x="45911" y="11632"/>
                    </a:cubicBezTo>
                    <a:cubicBezTo>
                      <a:pt x="44987" y="8210"/>
                      <a:pt x="42624" y="5359"/>
                      <a:pt x="39434" y="3821"/>
                    </a:cubicBezTo>
                    <a:lnTo>
                      <a:pt x="39434" y="3821"/>
                    </a:lnTo>
                    <a:cubicBezTo>
                      <a:pt x="29308" y="-1274"/>
                      <a:pt x="17364" y="-1274"/>
                      <a:pt x="7239" y="3821"/>
                    </a:cubicBezTo>
                    <a:cubicBezTo>
                      <a:pt x="4048" y="5359"/>
                      <a:pt x="1686" y="8211"/>
                      <a:pt x="762" y="11632"/>
                    </a:cubicBezTo>
                    <a:cubicBezTo>
                      <a:pt x="410" y="12086"/>
                      <a:pt x="152" y="12603"/>
                      <a:pt x="0" y="13156"/>
                    </a:cubicBezTo>
                    <a:close/>
                  </a:path>
                </a:pathLst>
              </a:custGeom>
              <a:grpFill/>
              <a:ln w="3175" cap="flat">
                <a:solidFill>
                  <a:srgbClr val="D6A6DE"/>
                </a:solidFill>
                <a:prstDash val="solid"/>
                <a:miter/>
              </a:ln>
            </p:spPr>
            <p:txBody>
              <a:bodyPr rtlCol="0" anchor="ctr"/>
              <a:lstStyle/>
              <a:p>
                <a:endParaRPr lang="en-US"/>
              </a:p>
            </p:txBody>
          </p:sp>
          <p:sp>
            <p:nvSpPr>
              <p:cNvPr id="326" name="Hình tự do: Hình 152">
                <a:extLst>
                  <a:ext uri="{FF2B5EF4-FFF2-40B4-BE49-F238E27FC236}">
                    <a16:creationId xmlns:a16="http://schemas.microsoft.com/office/drawing/2014/main" id="{568DE2B3-0778-463D-B242-851573C6D2E4}"/>
                  </a:ext>
                </a:extLst>
              </p:cNvPr>
              <p:cNvSpPr/>
              <p:nvPr/>
            </p:nvSpPr>
            <p:spPr>
              <a:xfrm>
                <a:off x="7502842" y="1326260"/>
                <a:ext cx="39314" cy="28409"/>
              </a:xfrm>
              <a:custGeom>
                <a:avLst/>
                <a:gdLst>
                  <a:gd name="connsiteX0" fmla="*/ 14954 w 39314"/>
                  <a:gd name="connsiteY0" fmla="*/ 22765 h 28409"/>
                  <a:gd name="connsiteX1" fmla="*/ 14954 w 39314"/>
                  <a:gd name="connsiteY1" fmla="*/ 14383 h 28409"/>
                  <a:gd name="connsiteX2" fmla="*/ 20002 w 39314"/>
                  <a:gd name="connsiteY2" fmla="*/ 5906 h 28409"/>
                  <a:gd name="connsiteX3" fmla="*/ 32766 w 39314"/>
                  <a:gd name="connsiteY3" fmla="*/ 0 h 28409"/>
                  <a:gd name="connsiteX4" fmla="*/ 32766 w 39314"/>
                  <a:gd name="connsiteY4" fmla="*/ 0 h 28409"/>
                  <a:gd name="connsiteX5" fmla="*/ 39243 w 39314"/>
                  <a:gd name="connsiteY5" fmla="*/ 7810 h 28409"/>
                  <a:gd name="connsiteX6" fmla="*/ 39243 w 39314"/>
                  <a:gd name="connsiteY6" fmla="*/ 9334 h 28409"/>
                  <a:gd name="connsiteX7" fmla="*/ 39243 w 39314"/>
                  <a:gd name="connsiteY7" fmla="*/ 15145 h 28409"/>
                  <a:gd name="connsiteX8" fmla="*/ 37624 w 39314"/>
                  <a:gd name="connsiteY8" fmla="*/ 20098 h 28409"/>
                  <a:gd name="connsiteX9" fmla="*/ 32575 w 39314"/>
                  <a:gd name="connsiteY9" fmla="*/ 24479 h 28409"/>
                  <a:gd name="connsiteX10" fmla="*/ 0 w 39314"/>
                  <a:gd name="connsiteY10" fmla="*/ 24479 h 28409"/>
                  <a:gd name="connsiteX11" fmla="*/ 14954 w 39314"/>
                  <a:gd name="connsiteY11" fmla="*/ 22765 h 2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4" h="28409">
                    <a:moveTo>
                      <a:pt x="14954" y="22765"/>
                    </a:moveTo>
                    <a:lnTo>
                      <a:pt x="14954" y="14383"/>
                    </a:lnTo>
                    <a:cubicBezTo>
                      <a:pt x="14954" y="10954"/>
                      <a:pt x="14097" y="5906"/>
                      <a:pt x="20002" y="5906"/>
                    </a:cubicBezTo>
                    <a:cubicBezTo>
                      <a:pt x="24927" y="5970"/>
                      <a:pt x="29623" y="3799"/>
                      <a:pt x="32766" y="0"/>
                    </a:cubicBezTo>
                    <a:lnTo>
                      <a:pt x="32766" y="0"/>
                    </a:lnTo>
                    <a:cubicBezTo>
                      <a:pt x="35957" y="1538"/>
                      <a:pt x="38319" y="4389"/>
                      <a:pt x="39243" y="7810"/>
                    </a:cubicBezTo>
                    <a:cubicBezTo>
                      <a:pt x="39338" y="8314"/>
                      <a:pt x="39338" y="8831"/>
                      <a:pt x="39243" y="9334"/>
                    </a:cubicBezTo>
                    <a:lnTo>
                      <a:pt x="39243" y="15145"/>
                    </a:lnTo>
                    <a:cubicBezTo>
                      <a:pt x="39176" y="16915"/>
                      <a:pt x="38614" y="18629"/>
                      <a:pt x="37624" y="20098"/>
                    </a:cubicBezTo>
                    <a:cubicBezTo>
                      <a:pt x="36281" y="21909"/>
                      <a:pt x="34557" y="23405"/>
                      <a:pt x="32575" y="24479"/>
                    </a:cubicBezTo>
                    <a:cubicBezTo>
                      <a:pt x="22345" y="29719"/>
                      <a:pt x="10230" y="29719"/>
                      <a:pt x="0" y="24479"/>
                    </a:cubicBezTo>
                    <a:cubicBezTo>
                      <a:pt x="6953" y="27146"/>
                      <a:pt x="14954" y="26289"/>
                      <a:pt x="14954" y="22765"/>
                    </a:cubicBezTo>
                    <a:close/>
                  </a:path>
                </a:pathLst>
              </a:custGeom>
              <a:grpFill/>
              <a:ln w="3175" cap="flat">
                <a:solidFill>
                  <a:srgbClr val="D6A6DE"/>
                </a:solidFill>
                <a:prstDash val="solid"/>
                <a:miter/>
              </a:ln>
            </p:spPr>
            <p:txBody>
              <a:bodyPr rtlCol="0" anchor="ctr"/>
              <a:lstStyle/>
              <a:p>
                <a:endParaRPr lang="en-US"/>
              </a:p>
            </p:txBody>
          </p:sp>
          <p:sp>
            <p:nvSpPr>
              <p:cNvPr id="327" name="Hình tự do: Hình 153">
                <a:extLst>
                  <a:ext uri="{FF2B5EF4-FFF2-40B4-BE49-F238E27FC236}">
                    <a16:creationId xmlns:a16="http://schemas.microsoft.com/office/drawing/2014/main" id="{43E1F9F4-CD64-43FC-9E4D-ED4611E869A9}"/>
                  </a:ext>
                </a:extLst>
              </p:cNvPr>
              <p:cNvSpPr/>
              <p:nvPr/>
            </p:nvSpPr>
            <p:spPr>
              <a:xfrm>
                <a:off x="7493889" y="1322235"/>
                <a:ext cx="51625" cy="26840"/>
              </a:xfrm>
              <a:custGeom>
                <a:avLst/>
                <a:gdLst>
                  <a:gd name="connsiteX0" fmla="*/ 42100 w 51625"/>
                  <a:gd name="connsiteY0" fmla="*/ 22980 h 26840"/>
                  <a:gd name="connsiteX1" fmla="*/ 51625 w 51625"/>
                  <a:gd name="connsiteY1" fmla="*/ 13455 h 26840"/>
                  <a:gd name="connsiteX2" fmla="*/ 42100 w 51625"/>
                  <a:gd name="connsiteY2" fmla="*/ 3930 h 26840"/>
                  <a:gd name="connsiteX3" fmla="*/ 9525 w 51625"/>
                  <a:gd name="connsiteY3" fmla="*/ 3930 h 26840"/>
                  <a:gd name="connsiteX4" fmla="*/ 0 w 51625"/>
                  <a:gd name="connsiteY4" fmla="*/ 13455 h 26840"/>
                  <a:gd name="connsiteX5" fmla="*/ 9525 w 51625"/>
                  <a:gd name="connsiteY5" fmla="*/ 22980 h 26840"/>
                  <a:gd name="connsiteX6" fmla="*/ 42100 w 51625"/>
                  <a:gd name="connsiteY6" fmla="*/ 22980 h 2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25" h="26840">
                    <a:moveTo>
                      <a:pt x="42100" y="22980"/>
                    </a:moveTo>
                    <a:cubicBezTo>
                      <a:pt x="47358" y="22980"/>
                      <a:pt x="51625" y="18715"/>
                      <a:pt x="51625" y="13455"/>
                    </a:cubicBezTo>
                    <a:cubicBezTo>
                      <a:pt x="51625" y="8194"/>
                      <a:pt x="47358" y="3930"/>
                      <a:pt x="42100" y="3930"/>
                    </a:cubicBezTo>
                    <a:cubicBezTo>
                      <a:pt x="31870" y="-1310"/>
                      <a:pt x="19755" y="-1310"/>
                      <a:pt x="9525" y="3930"/>
                    </a:cubicBezTo>
                    <a:cubicBezTo>
                      <a:pt x="4267" y="3930"/>
                      <a:pt x="0" y="8194"/>
                      <a:pt x="0" y="13455"/>
                    </a:cubicBezTo>
                    <a:cubicBezTo>
                      <a:pt x="0" y="18715"/>
                      <a:pt x="4267" y="22980"/>
                      <a:pt x="9525" y="22980"/>
                    </a:cubicBezTo>
                    <a:cubicBezTo>
                      <a:pt x="19774" y="28127"/>
                      <a:pt x="31852" y="28127"/>
                      <a:pt x="42100" y="22980"/>
                    </a:cubicBezTo>
                    <a:close/>
                  </a:path>
                </a:pathLst>
              </a:custGeom>
              <a:grpFill/>
              <a:ln w="3175" cap="flat">
                <a:solidFill>
                  <a:srgbClr val="D6A6DE"/>
                </a:solidFill>
                <a:prstDash val="solid"/>
                <a:miter/>
              </a:ln>
            </p:spPr>
            <p:txBody>
              <a:bodyPr rtlCol="0" anchor="ctr"/>
              <a:lstStyle/>
              <a:p>
                <a:endParaRPr lang="en-US"/>
              </a:p>
            </p:txBody>
          </p:sp>
          <p:sp>
            <p:nvSpPr>
              <p:cNvPr id="328" name="Hình tự do: Hình 154">
                <a:extLst>
                  <a:ext uri="{FF2B5EF4-FFF2-40B4-BE49-F238E27FC236}">
                    <a16:creationId xmlns:a16="http://schemas.microsoft.com/office/drawing/2014/main" id="{EF8BFD2D-E761-4875-A70C-584292900568}"/>
                  </a:ext>
                </a:extLst>
              </p:cNvPr>
              <p:cNvSpPr/>
              <p:nvPr/>
            </p:nvSpPr>
            <p:spPr>
              <a:xfrm>
                <a:off x="7493889" y="1322235"/>
                <a:ext cx="51625" cy="26840"/>
              </a:xfrm>
              <a:custGeom>
                <a:avLst/>
                <a:gdLst>
                  <a:gd name="connsiteX0" fmla="*/ 42100 w 51625"/>
                  <a:gd name="connsiteY0" fmla="*/ 22980 h 26840"/>
                  <a:gd name="connsiteX1" fmla="*/ 51625 w 51625"/>
                  <a:gd name="connsiteY1" fmla="*/ 13455 h 26840"/>
                  <a:gd name="connsiteX2" fmla="*/ 42100 w 51625"/>
                  <a:gd name="connsiteY2" fmla="*/ 3930 h 26840"/>
                  <a:gd name="connsiteX3" fmla="*/ 9525 w 51625"/>
                  <a:gd name="connsiteY3" fmla="*/ 3930 h 26840"/>
                  <a:gd name="connsiteX4" fmla="*/ 0 w 51625"/>
                  <a:gd name="connsiteY4" fmla="*/ 13455 h 26840"/>
                  <a:gd name="connsiteX5" fmla="*/ 9525 w 51625"/>
                  <a:gd name="connsiteY5" fmla="*/ 22980 h 26840"/>
                  <a:gd name="connsiteX6" fmla="*/ 42100 w 51625"/>
                  <a:gd name="connsiteY6" fmla="*/ 22980 h 2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25" h="26840">
                    <a:moveTo>
                      <a:pt x="42100" y="22980"/>
                    </a:moveTo>
                    <a:cubicBezTo>
                      <a:pt x="47358" y="22980"/>
                      <a:pt x="51625" y="18715"/>
                      <a:pt x="51625" y="13455"/>
                    </a:cubicBezTo>
                    <a:cubicBezTo>
                      <a:pt x="51625" y="8194"/>
                      <a:pt x="47358" y="3930"/>
                      <a:pt x="42100" y="3930"/>
                    </a:cubicBezTo>
                    <a:cubicBezTo>
                      <a:pt x="31870" y="-1310"/>
                      <a:pt x="19755" y="-1310"/>
                      <a:pt x="9525" y="3930"/>
                    </a:cubicBezTo>
                    <a:cubicBezTo>
                      <a:pt x="4267" y="3930"/>
                      <a:pt x="0" y="8194"/>
                      <a:pt x="0" y="13455"/>
                    </a:cubicBezTo>
                    <a:cubicBezTo>
                      <a:pt x="0" y="18715"/>
                      <a:pt x="4267" y="22980"/>
                      <a:pt x="9525" y="22980"/>
                    </a:cubicBezTo>
                    <a:cubicBezTo>
                      <a:pt x="19774" y="28127"/>
                      <a:pt x="31852" y="28127"/>
                      <a:pt x="42100" y="22980"/>
                    </a:cubicBezTo>
                    <a:close/>
                  </a:path>
                </a:pathLst>
              </a:custGeom>
              <a:grpFill/>
              <a:ln w="3175" cap="flat">
                <a:solidFill>
                  <a:srgbClr val="D6A6DE"/>
                </a:solidFill>
                <a:prstDash val="solid"/>
                <a:miter/>
              </a:ln>
            </p:spPr>
            <p:txBody>
              <a:bodyPr rtlCol="0" anchor="ctr"/>
              <a:lstStyle/>
              <a:p>
                <a:endParaRPr lang="en-US"/>
              </a:p>
            </p:txBody>
          </p:sp>
          <p:sp>
            <p:nvSpPr>
              <p:cNvPr id="329" name="Hình tự do: Hình 155">
                <a:extLst>
                  <a:ext uri="{FF2B5EF4-FFF2-40B4-BE49-F238E27FC236}">
                    <a16:creationId xmlns:a16="http://schemas.microsoft.com/office/drawing/2014/main" id="{82B50700-55DC-476D-AA1F-3FFD3AE70172}"/>
                  </a:ext>
                </a:extLst>
              </p:cNvPr>
              <p:cNvSpPr/>
              <p:nvPr/>
            </p:nvSpPr>
            <p:spPr>
              <a:xfrm>
                <a:off x="7496674" y="1304856"/>
                <a:ext cx="45672" cy="41097"/>
              </a:xfrm>
              <a:custGeom>
                <a:avLst/>
                <a:gdLst>
                  <a:gd name="connsiteX0" fmla="*/ 72 w 45672"/>
                  <a:gd name="connsiteY0" fmla="*/ 13404 h 41097"/>
                  <a:gd name="connsiteX1" fmla="*/ 72 w 45672"/>
                  <a:gd name="connsiteY1" fmla="*/ 27787 h 41097"/>
                  <a:gd name="connsiteX2" fmla="*/ 72 w 45672"/>
                  <a:gd name="connsiteY2" fmla="*/ 29406 h 41097"/>
                  <a:gd name="connsiteX3" fmla="*/ 6548 w 45672"/>
                  <a:gd name="connsiteY3" fmla="*/ 37216 h 41097"/>
                  <a:gd name="connsiteX4" fmla="*/ 20931 w 45672"/>
                  <a:gd name="connsiteY4" fmla="*/ 41026 h 41097"/>
                  <a:gd name="connsiteX5" fmla="*/ 39124 w 45672"/>
                  <a:gd name="connsiteY5" fmla="*/ 37216 h 41097"/>
                  <a:gd name="connsiteX6" fmla="*/ 44172 w 45672"/>
                  <a:gd name="connsiteY6" fmla="*/ 32835 h 41097"/>
                  <a:gd name="connsiteX7" fmla="*/ 45601 w 45672"/>
                  <a:gd name="connsiteY7" fmla="*/ 29406 h 41097"/>
                  <a:gd name="connsiteX8" fmla="*/ 45601 w 45672"/>
                  <a:gd name="connsiteY8" fmla="*/ 27882 h 41097"/>
                  <a:gd name="connsiteX9" fmla="*/ 45601 w 45672"/>
                  <a:gd name="connsiteY9" fmla="*/ 13404 h 41097"/>
                  <a:gd name="connsiteX10" fmla="*/ 38934 w 45672"/>
                  <a:gd name="connsiteY10" fmla="*/ 3879 h 41097"/>
                  <a:gd name="connsiteX11" fmla="*/ 37695 w 45672"/>
                  <a:gd name="connsiteY11" fmla="*/ 3212 h 41097"/>
                  <a:gd name="connsiteX12" fmla="*/ 6358 w 45672"/>
                  <a:gd name="connsiteY12" fmla="*/ 3879 h 41097"/>
                  <a:gd name="connsiteX13" fmla="*/ 72 w 45672"/>
                  <a:gd name="connsiteY13" fmla="*/ 13404 h 4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672" h="41097">
                    <a:moveTo>
                      <a:pt x="72" y="13404"/>
                    </a:moveTo>
                    <a:lnTo>
                      <a:pt x="72" y="27787"/>
                    </a:lnTo>
                    <a:cubicBezTo>
                      <a:pt x="-24" y="28323"/>
                      <a:pt x="-24" y="28870"/>
                      <a:pt x="72" y="29406"/>
                    </a:cubicBezTo>
                    <a:cubicBezTo>
                      <a:pt x="996" y="32827"/>
                      <a:pt x="3358" y="35678"/>
                      <a:pt x="6548" y="37216"/>
                    </a:cubicBezTo>
                    <a:cubicBezTo>
                      <a:pt x="10978" y="39592"/>
                      <a:pt x="15902" y="40897"/>
                      <a:pt x="20931" y="41026"/>
                    </a:cubicBezTo>
                    <a:cubicBezTo>
                      <a:pt x="27227" y="41431"/>
                      <a:pt x="33514" y="40114"/>
                      <a:pt x="39124" y="37216"/>
                    </a:cubicBezTo>
                    <a:cubicBezTo>
                      <a:pt x="41086" y="36114"/>
                      <a:pt x="42801" y="34623"/>
                      <a:pt x="44172" y="32835"/>
                    </a:cubicBezTo>
                    <a:cubicBezTo>
                      <a:pt x="44887" y="31807"/>
                      <a:pt x="45373" y="30637"/>
                      <a:pt x="45601" y="29406"/>
                    </a:cubicBezTo>
                    <a:cubicBezTo>
                      <a:pt x="45696" y="28902"/>
                      <a:pt x="45696" y="28386"/>
                      <a:pt x="45601" y="27882"/>
                    </a:cubicBezTo>
                    <a:lnTo>
                      <a:pt x="45601" y="13404"/>
                    </a:lnTo>
                    <a:cubicBezTo>
                      <a:pt x="45296" y="9244"/>
                      <a:pt x="42744" y="5586"/>
                      <a:pt x="38934" y="3879"/>
                    </a:cubicBezTo>
                    <a:lnTo>
                      <a:pt x="37695" y="3212"/>
                    </a:lnTo>
                    <a:cubicBezTo>
                      <a:pt x="27685" y="-1293"/>
                      <a:pt x="16169" y="-1048"/>
                      <a:pt x="6358" y="3879"/>
                    </a:cubicBezTo>
                    <a:cubicBezTo>
                      <a:pt x="2672" y="5658"/>
                      <a:pt x="262" y="9316"/>
                      <a:pt x="72" y="13404"/>
                    </a:cubicBezTo>
                    <a:close/>
                  </a:path>
                </a:pathLst>
              </a:custGeom>
              <a:grpFill/>
              <a:ln w="3175" cap="flat">
                <a:solidFill>
                  <a:srgbClr val="D6A6DE"/>
                </a:solidFill>
                <a:prstDash val="solid"/>
                <a:miter/>
              </a:ln>
            </p:spPr>
            <p:txBody>
              <a:bodyPr rtlCol="0" anchor="ctr"/>
              <a:lstStyle/>
              <a:p>
                <a:endParaRPr lang="en-US"/>
              </a:p>
            </p:txBody>
          </p:sp>
          <p:sp>
            <p:nvSpPr>
              <p:cNvPr id="330" name="Hình tự do: Hình 156">
                <a:extLst>
                  <a:ext uri="{FF2B5EF4-FFF2-40B4-BE49-F238E27FC236}">
                    <a16:creationId xmlns:a16="http://schemas.microsoft.com/office/drawing/2014/main" id="{CA3375CF-02CA-4DFF-9FA8-3CF105DF0964}"/>
                  </a:ext>
                </a:extLst>
              </p:cNvPr>
              <p:cNvSpPr/>
              <p:nvPr/>
            </p:nvSpPr>
            <p:spPr>
              <a:xfrm>
                <a:off x="7507128" y="1273587"/>
                <a:ext cx="25050" cy="51905"/>
              </a:xfrm>
              <a:custGeom>
                <a:avLst/>
                <a:gdLst>
                  <a:gd name="connsiteX0" fmla="*/ 12573 w 25050"/>
                  <a:gd name="connsiteY0" fmla="*/ 0 h 51905"/>
                  <a:gd name="connsiteX1" fmla="*/ 25051 w 25050"/>
                  <a:gd name="connsiteY1" fmla="*/ 12287 h 51905"/>
                  <a:gd name="connsiteX2" fmla="*/ 25051 w 25050"/>
                  <a:gd name="connsiteY2" fmla="*/ 44672 h 51905"/>
                  <a:gd name="connsiteX3" fmla="*/ 25051 w 25050"/>
                  <a:gd name="connsiteY3" fmla="*/ 44672 h 51905"/>
                  <a:gd name="connsiteX4" fmla="*/ 21431 w 25050"/>
                  <a:gd name="connsiteY4" fmla="*/ 49721 h 51905"/>
                  <a:gd name="connsiteX5" fmla="*/ 3715 w 25050"/>
                  <a:gd name="connsiteY5" fmla="*/ 49721 h 51905"/>
                  <a:gd name="connsiteX6" fmla="*/ 0 w 25050"/>
                  <a:gd name="connsiteY6" fmla="*/ 44672 h 51905"/>
                  <a:gd name="connsiteX7" fmla="*/ 0 w 25050"/>
                  <a:gd name="connsiteY7" fmla="*/ 44672 h 51905"/>
                  <a:gd name="connsiteX8" fmla="*/ 0 w 25050"/>
                  <a:gd name="connsiteY8" fmla="*/ 12287 h 51905"/>
                  <a:gd name="connsiteX9" fmla="*/ 12573 w 25050"/>
                  <a:gd name="connsiteY9" fmla="*/ 0 h 5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50" h="51905">
                    <a:moveTo>
                      <a:pt x="12573" y="0"/>
                    </a:moveTo>
                    <a:cubicBezTo>
                      <a:pt x="19393" y="-1"/>
                      <a:pt x="24946" y="5470"/>
                      <a:pt x="25051" y="12287"/>
                    </a:cubicBezTo>
                    <a:lnTo>
                      <a:pt x="25051" y="44672"/>
                    </a:lnTo>
                    <a:lnTo>
                      <a:pt x="25051" y="44672"/>
                    </a:lnTo>
                    <a:cubicBezTo>
                      <a:pt x="24860" y="46890"/>
                      <a:pt x="23470" y="48825"/>
                      <a:pt x="21431" y="49721"/>
                    </a:cubicBezTo>
                    <a:cubicBezTo>
                      <a:pt x="15888" y="52633"/>
                      <a:pt x="9258" y="52633"/>
                      <a:pt x="3715" y="49721"/>
                    </a:cubicBezTo>
                    <a:cubicBezTo>
                      <a:pt x="1657" y="48835"/>
                      <a:pt x="229" y="46904"/>
                      <a:pt x="0" y="44672"/>
                    </a:cubicBezTo>
                    <a:lnTo>
                      <a:pt x="0" y="44672"/>
                    </a:lnTo>
                    <a:lnTo>
                      <a:pt x="0" y="12287"/>
                    </a:lnTo>
                    <a:cubicBezTo>
                      <a:pt x="152" y="5455"/>
                      <a:pt x="5744" y="-2"/>
                      <a:pt x="12573" y="0"/>
                    </a:cubicBezTo>
                    <a:close/>
                  </a:path>
                </a:pathLst>
              </a:custGeom>
              <a:grpFill/>
              <a:ln w="3175" cap="flat">
                <a:solidFill>
                  <a:srgbClr val="D6A6DE"/>
                </a:solidFill>
                <a:prstDash val="solid"/>
                <a:miter/>
              </a:ln>
            </p:spPr>
            <p:txBody>
              <a:bodyPr rtlCol="0" anchor="ctr"/>
              <a:lstStyle/>
              <a:p>
                <a:endParaRPr lang="en-US"/>
              </a:p>
            </p:txBody>
          </p:sp>
          <p:sp>
            <p:nvSpPr>
              <p:cNvPr id="331" name="Hình tự do: Hình 157">
                <a:extLst>
                  <a:ext uri="{FF2B5EF4-FFF2-40B4-BE49-F238E27FC236}">
                    <a16:creationId xmlns:a16="http://schemas.microsoft.com/office/drawing/2014/main" id="{72CDB9C6-E945-4980-8221-9D0BB9AB1168}"/>
                  </a:ext>
                </a:extLst>
              </p:cNvPr>
              <p:cNvSpPr/>
              <p:nvPr/>
            </p:nvSpPr>
            <p:spPr>
              <a:xfrm>
                <a:off x="7507890" y="1274063"/>
                <a:ext cx="24288" cy="51428"/>
              </a:xfrm>
              <a:custGeom>
                <a:avLst/>
                <a:gdLst>
                  <a:gd name="connsiteX0" fmla="*/ 4572 w 24288"/>
                  <a:gd name="connsiteY0" fmla="*/ 2286 h 51428"/>
                  <a:gd name="connsiteX1" fmla="*/ 4572 w 24288"/>
                  <a:gd name="connsiteY1" fmla="*/ 2286 h 51428"/>
                  <a:gd name="connsiteX2" fmla="*/ 11811 w 24288"/>
                  <a:gd name="connsiteY2" fmla="*/ 0 h 51428"/>
                  <a:gd name="connsiteX3" fmla="*/ 24289 w 24288"/>
                  <a:gd name="connsiteY3" fmla="*/ 11811 h 51428"/>
                  <a:gd name="connsiteX4" fmla="*/ 24289 w 24288"/>
                  <a:gd name="connsiteY4" fmla="*/ 44196 h 51428"/>
                  <a:gd name="connsiteX5" fmla="*/ 24289 w 24288"/>
                  <a:gd name="connsiteY5" fmla="*/ 44196 h 51428"/>
                  <a:gd name="connsiteX6" fmla="*/ 20669 w 24288"/>
                  <a:gd name="connsiteY6" fmla="*/ 49244 h 51428"/>
                  <a:gd name="connsiteX7" fmla="*/ 2953 w 24288"/>
                  <a:gd name="connsiteY7" fmla="*/ 49244 h 51428"/>
                  <a:gd name="connsiteX8" fmla="*/ 0 w 24288"/>
                  <a:gd name="connsiteY8" fmla="*/ 46387 h 51428"/>
                  <a:gd name="connsiteX9" fmla="*/ 10477 w 24288"/>
                  <a:gd name="connsiteY9" fmla="*/ 47720 h 51428"/>
                  <a:gd name="connsiteX10" fmla="*/ 17050 w 24288"/>
                  <a:gd name="connsiteY10" fmla="*/ 34100 h 51428"/>
                  <a:gd name="connsiteX11" fmla="*/ 17050 w 24288"/>
                  <a:gd name="connsiteY11" fmla="*/ 13240 h 51428"/>
                  <a:gd name="connsiteX12" fmla="*/ 4572 w 24288"/>
                  <a:gd name="connsiteY12" fmla="*/ 2286 h 5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88" h="51428">
                    <a:moveTo>
                      <a:pt x="4572" y="2286"/>
                    </a:moveTo>
                    <a:lnTo>
                      <a:pt x="4572" y="2286"/>
                    </a:lnTo>
                    <a:cubicBezTo>
                      <a:pt x="6696" y="808"/>
                      <a:pt x="9220" y="10"/>
                      <a:pt x="11811" y="0"/>
                    </a:cubicBezTo>
                    <a:cubicBezTo>
                      <a:pt x="18450" y="-10"/>
                      <a:pt x="23936" y="5182"/>
                      <a:pt x="24289" y="11811"/>
                    </a:cubicBezTo>
                    <a:lnTo>
                      <a:pt x="24289" y="44196"/>
                    </a:lnTo>
                    <a:lnTo>
                      <a:pt x="24289" y="44196"/>
                    </a:lnTo>
                    <a:cubicBezTo>
                      <a:pt x="24098" y="46413"/>
                      <a:pt x="22708" y="48349"/>
                      <a:pt x="20669" y="49244"/>
                    </a:cubicBezTo>
                    <a:cubicBezTo>
                      <a:pt x="15126" y="52157"/>
                      <a:pt x="8496" y="52157"/>
                      <a:pt x="2953" y="49244"/>
                    </a:cubicBezTo>
                    <a:cubicBezTo>
                      <a:pt x="1714" y="48601"/>
                      <a:pt x="686" y="47608"/>
                      <a:pt x="0" y="46387"/>
                    </a:cubicBezTo>
                    <a:cubicBezTo>
                      <a:pt x="3057" y="48547"/>
                      <a:pt x="6982" y="49047"/>
                      <a:pt x="10477" y="47720"/>
                    </a:cubicBezTo>
                    <a:cubicBezTo>
                      <a:pt x="15526" y="45720"/>
                      <a:pt x="17050" y="40862"/>
                      <a:pt x="17050" y="34100"/>
                    </a:cubicBezTo>
                    <a:lnTo>
                      <a:pt x="17050" y="13240"/>
                    </a:lnTo>
                    <a:cubicBezTo>
                      <a:pt x="16859" y="4858"/>
                      <a:pt x="10287" y="-2095"/>
                      <a:pt x="4572" y="2286"/>
                    </a:cubicBezTo>
                    <a:close/>
                  </a:path>
                </a:pathLst>
              </a:custGeom>
              <a:grpFill/>
              <a:ln w="3175" cap="flat">
                <a:solidFill>
                  <a:srgbClr val="D6A6DE"/>
                </a:solidFill>
                <a:prstDash val="solid"/>
                <a:miter/>
              </a:ln>
            </p:spPr>
            <p:txBody>
              <a:bodyPr rtlCol="0" anchor="ctr"/>
              <a:lstStyle/>
              <a:p>
                <a:endParaRPr lang="en-US"/>
              </a:p>
            </p:txBody>
          </p:sp>
          <p:sp>
            <p:nvSpPr>
              <p:cNvPr id="332" name="Hình tự do: Hình 158">
                <a:extLst>
                  <a:ext uri="{FF2B5EF4-FFF2-40B4-BE49-F238E27FC236}">
                    <a16:creationId xmlns:a16="http://schemas.microsoft.com/office/drawing/2014/main" id="{4FDFD99A-845C-48E3-981D-B8FDCF2D5A8C}"/>
                  </a:ext>
                </a:extLst>
              </p:cNvPr>
              <p:cNvSpPr/>
              <p:nvPr/>
            </p:nvSpPr>
            <p:spPr>
              <a:xfrm>
                <a:off x="7509795" y="1279969"/>
                <a:ext cx="6476" cy="24288"/>
              </a:xfrm>
              <a:custGeom>
                <a:avLst/>
                <a:gdLst>
                  <a:gd name="connsiteX0" fmla="*/ 3238 w 6476"/>
                  <a:gd name="connsiteY0" fmla="*/ 24289 h 24288"/>
                  <a:gd name="connsiteX1" fmla="*/ 3238 w 6476"/>
                  <a:gd name="connsiteY1" fmla="*/ 24289 h 24288"/>
                  <a:gd name="connsiteX2" fmla="*/ 6477 w 6476"/>
                  <a:gd name="connsiteY2" fmla="*/ 21050 h 24288"/>
                  <a:gd name="connsiteX3" fmla="*/ 6477 w 6476"/>
                  <a:gd name="connsiteY3" fmla="*/ 3239 h 24288"/>
                  <a:gd name="connsiteX4" fmla="*/ 3238 w 6476"/>
                  <a:gd name="connsiteY4" fmla="*/ 0 h 24288"/>
                  <a:gd name="connsiteX5" fmla="*/ 3238 w 6476"/>
                  <a:gd name="connsiteY5" fmla="*/ 0 h 24288"/>
                  <a:gd name="connsiteX6" fmla="*/ 0 w 6476"/>
                  <a:gd name="connsiteY6" fmla="*/ 3239 h 24288"/>
                  <a:gd name="connsiteX7" fmla="*/ 0 w 6476"/>
                  <a:gd name="connsiteY7" fmla="*/ 21050 h 24288"/>
                  <a:gd name="connsiteX8" fmla="*/ 3238 w 6476"/>
                  <a:gd name="connsiteY8" fmla="*/ 24289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6" h="24288">
                    <a:moveTo>
                      <a:pt x="3238" y="24289"/>
                    </a:moveTo>
                    <a:lnTo>
                      <a:pt x="3238" y="24289"/>
                    </a:lnTo>
                    <a:cubicBezTo>
                      <a:pt x="5029" y="24289"/>
                      <a:pt x="6477" y="22839"/>
                      <a:pt x="6477" y="21050"/>
                    </a:cubicBezTo>
                    <a:lnTo>
                      <a:pt x="6477" y="3239"/>
                    </a:lnTo>
                    <a:cubicBezTo>
                      <a:pt x="6477" y="1450"/>
                      <a:pt x="5029" y="0"/>
                      <a:pt x="3238" y="0"/>
                    </a:cubicBezTo>
                    <a:lnTo>
                      <a:pt x="3238" y="0"/>
                    </a:lnTo>
                    <a:cubicBezTo>
                      <a:pt x="1448" y="0"/>
                      <a:pt x="0" y="1450"/>
                      <a:pt x="0" y="3239"/>
                    </a:cubicBezTo>
                    <a:lnTo>
                      <a:pt x="0" y="21050"/>
                    </a:lnTo>
                    <a:cubicBezTo>
                      <a:pt x="0" y="22839"/>
                      <a:pt x="1448" y="24289"/>
                      <a:pt x="3238" y="24289"/>
                    </a:cubicBezTo>
                    <a:close/>
                  </a:path>
                </a:pathLst>
              </a:custGeom>
              <a:grpFill/>
              <a:ln w="3175" cap="flat">
                <a:solidFill>
                  <a:srgbClr val="D6A6DE"/>
                </a:solidFill>
                <a:prstDash val="solid"/>
                <a:miter/>
              </a:ln>
            </p:spPr>
            <p:txBody>
              <a:bodyPr rtlCol="0" anchor="ctr"/>
              <a:lstStyle/>
              <a:p>
                <a:endParaRPr lang="en-US"/>
              </a:p>
            </p:txBody>
          </p:sp>
          <p:sp>
            <p:nvSpPr>
              <p:cNvPr id="333" name="Hình tự do: Hình 159">
                <a:extLst>
                  <a:ext uri="{FF2B5EF4-FFF2-40B4-BE49-F238E27FC236}">
                    <a16:creationId xmlns:a16="http://schemas.microsoft.com/office/drawing/2014/main" id="{29DF0DCC-B0E5-4D88-A767-673367C6E6D2}"/>
                  </a:ext>
                </a:extLst>
              </p:cNvPr>
              <p:cNvSpPr/>
              <p:nvPr/>
            </p:nvSpPr>
            <p:spPr>
              <a:xfrm>
                <a:off x="7509795" y="1308163"/>
                <a:ext cx="6476" cy="6477"/>
              </a:xfrm>
              <a:custGeom>
                <a:avLst/>
                <a:gdLst>
                  <a:gd name="connsiteX0" fmla="*/ 0 w 6476"/>
                  <a:gd name="connsiteY0" fmla="*/ 3239 h 6477"/>
                  <a:gd name="connsiteX1" fmla="*/ 3238 w 6476"/>
                  <a:gd name="connsiteY1" fmla="*/ 6477 h 6477"/>
                  <a:gd name="connsiteX2" fmla="*/ 6477 w 6476"/>
                  <a:gd name="connsiteY2" fmla="*/ 3239 h 6477"/>
                  <a:gd name="connsiteX3" fmla="*/ 3238 w 6476"/>
                  <a:gd name="connsiteY3" fmla="*/ 0 h 6477"/>
                  <a:gd name="connsiteX4" fmla="*/ 0 w 6476"/>
                  <a:gd name="connsiteY4" fmla="*/ 3239 h 6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 h="6477">
                    <a:moveTo>
                      <a:pt x="0" y="3239"/>
                    </a:moveTo>
                    <a:cubicBezTo>
                      <a:pt x="0" y="5027"/>
                      <a:pt x="1448" y="6477"/>
                      <a:pt x="3238" y="6477"/>
                    </a:cubicBezTo>
                    <a:cubicBezTo>
                      <a:pt x="5029" y="6477"/>
                      <a:pt x="6477" y="5027"/>
                      <a:pt x="6477" y="3239"/>
                    </a:cubicBezTo>
                    <a:cubicBezTo>
                      <a:pt x="6477" y="1450"/>
                      <a:pt x="5029" y="0"/>
                      <a:pt x="3238" y="0"/>
                    </a:cubicBezTo>
                    <a:cubicBezTo>
                      <a:pt x="1467" y="50"/>
                      <a:pt x="48" y="1471"/>
                      <a:pt x="0" y="3239"/>
                    </a:cubicBezTo>
                    <a:close/>
                  </a:path>
                </a:pathLst>
              </a:custGeom>
              <a:grpFill/>
              <a:ln w="3175" cap="flat">
                <a:solidFill>
                  <a:srgbClr val="D6A6DE"/>
                </a:solidFill>
                <a:prstDash val="solid"/>
                <a:miter/>
              </a:ln>
            </p:spPr>
            <p:txBody>
              <a:bodyPr rtlCol="0" anchor="ctr"/>
              <a:lstStyle/>
              <a:p>
                <a:endParaRPr lang="en-US"/>
              </a:p>
            </p:txBody>
          </p:sp>
          <p:sp>
            <p:nvSpPr>
              <p:cNvPr id="334" name="Hình tự do: Hình 160">
                <a:extLst>
                  <a:ext uri="{FF2B5EF4-FFF2-40B4-BE49-F238E27FC236}">
                    <a16:creationId xmlns:a16="http://schemas.microsoft.com/office/drawing/2014/main" id="{AEC0E721-DD7B-470E-BA97-D1A981F6162E}"/>
                  </a:ext>
                </a:extLst>
              </p:cNvPr>
              <p:cNvSpPr/>
              <p:nvPr/>
            </p:nvSpPr>
            <p:spPr>
              <a:xfrm>
                <a:off x="7517741" y="1308163"/>
                <a:ext cx="24987" cy="37790"/>
              </a:xfrm>
              <a:custGeom>
                <a:avLst/>
                <a:gdLst>
                  <a:gd name="connsiteX0" fmla="*/ 23296 w 24987"/>
                  <a:gd name="connsiteY0" fmla="*/ 29528 h 37790"/>
                  <a:gd name="connsiteX1" fmla="*/ 18248 w 24987"/>
                  <a:gd name="connsiteY1" fmla="*/ 33909 h 37790"/>
                  <a:gd name="connsiteX2" fmla="*/ 55 w 24987"/>
                  <a:gd name="connsiteY2" fmla="*/ 37719 h 37790"/>
                  <a:gd name="connsiteX3" fmla="*/ 55 w 24987"/>
                  <a:gd name="connsiteY3" fmla="*/ 32480 h 37790"/>
                  <a:gd name="connsiteX4" fmla="*/ 5104 w 24987"/>
                  <a:gd name="connsiteY4" fmla="*/ 24003 h 37790"/>
                  <a:gd name="connsiteX5" fmla="*/ 20915 w 24987"/>
                  <a:gd name="connsiteY5" fmla="*/ 15526 h 37790"/>
                  <a:gd name="connsiteX6" fmla="*/ 17010 w 24987"/>
                  <a:gd name="connsiteY6" fmla="*/ 0 h 37790"/>
                  <a:gd name="connsiteX7" fmla="*/ 18248 w 24987"/>
                  <a:gd name="connsiteY7" fmla="*/ 667 h 37790"/>
                  <a:gd name="connsiteX8" fmla="*/ 24916 w 24987"/>
                  <a:gd name="connsiteY8" fmla="*/ 10192 h 37790"/>
                  <a:gd name="connsiteX9" fmla="*/ 24916 w 24987"/>
                  <a:gd name="connsiteY9" fmla="*/ 24670 h 37790"/>
                  <a:gd name="connsiteX10" fmla="*/ 24916 w 24987"/>
                  <a:gd name="connsiteY10" fmla="*/ 26194 h 37790"/>
                  <a:gd name="connsiteX11" fmla="*/ 23296 w 24987"/>
                  <a:gd name="connsiteY11" fmla="*/ 29528 h 3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87" h="37790">
                    <a:moveTo>
                      <a:pt x="23296" y="29528"/>
                    </a:moveTo>
                    <a:cubicBezTo>
                      <a:pt x="21925" y="31315"/>
                      <a:pt x="20210" y="32807"/>
                      <a:pt x="18248" y="33909"/>
                    </a:cubicBezTo>
                    <a:cubicBezTo>
                      <a:pt x="12638" y="36807"/>
                      <a:pt x="6351" y="38124"/>
                      <a:pt x="55" y="37719"/>
                    </a:cubicBezTo>
                    <a:lnTo>
                      <a:pt x="55" y="32480"/>
                    </a:lnTo>
                    <a:cubicBezTo>
                      <a:pt x="55" y="29051"/>
                      <a:pt x="-897" y="25146"/>
                      <a:pt x="5104" y="24003"/>
                    </a:cubicBezTo>
                    <a:cubicBezTo>
                      <a:pt x="11276" y="23347"/>
                      <a:pt x="16953" y="20304"/>
                      <a:pt x="20915" y="15526"/>
                    </a:cubicBezTo>
                    <a:cubicBezTo>
                      <a:pt x="23906" y="10130"/>
                      <a:pt x="22191" y="3340"/>
                      <a:pt x="17010" y="0"/>
                    </a:cubicBezTo>
                    <a:lnTo>
                      <a:pt x="18248" y="667"/>
                    </a:lnTo>
                    <a:cubicBezTo>
                      <a:pt x="22058" y="2374"/>
                      <a:pt x="24611" y="6032"/>
                      <a:pt x="24916" y="10192"/>
                    </a:cubicBezTo>
                    <a:lnTo>
                      <a:pt x="24916" y="24670"/>
                    </a:lnTo>
                    <a:cubicBezTo>
                      <a:pt x="25011" y="25174"/>
                      <a:pt x="25011" y="25690"/>
                      <a:pt x="24916" y="26194"/>
                    </a:cubicBezTo>
                    <a:cubicBezTo>
                      <a:pt x="24620" y="27408"/>
                      <a:pt x="24068" y="28545"/>
                      <a:pt x="23296" y="29528"/>
                    </a:cubicBezTo>
                    <a:close/>
                  </a:path>
                </a:pathLst>
              </a:custGeom>
              <a:grpFill/>
              <a:ln w="3175" cap="flat">
                <a:solidFill>
                  <a:srgbClr val="D6A6DE"/>
                </a:solidFill>
                <a:prstDash val="solid"/>
                <a:miter/>
              </a:ln>
            </p:spPr>
            <p:txBody>
              <a:bodyPr rtlCol="0" anchor="ctr"/>
              <a:lstStyle/>
              <a:p>
                <a:endParaRPr lang="en-US"/>
              </a:p>
            </p:txBody>
          </p:sp>
          <p:sp>
            <p:nvSpPr>
              <p:cNvPr id="335" name="Hình tự do: Hình 161">
                <a:extLst>
                  <a:ext uri="{FF2B5EF4-FFF2-40B4-BE49-F238E27FC236}">
                    <a16:creationId xmlns:a16="http://schemas.microsoft.com/office/drawing/2014/main" id="{A1D135E0-0CF8-40D5-BD3B-0A487FC9EAAB}"/>
                  </a:ext>
                </a:extLst>
              </p:cNvPr>
              <p:cNvSpPr/>
              <p:nvPr/>
            </p:nvSpPr>
            <p:spPr>
              <a:xfrm>
                <a:off x="7483826" y="1398269"/>
                <a:ext cx="59402" cy="37299"/>
              </a:xfrm>
              <a:custGeom>
                <a:avLst/>
                <a:gdLst>
                  <a:gd name="connsiteX0" fmla="*/ 10444 w 59402"/>
                  <a:gd name="connsiteY0" fmla="*/ 1905 h 37299"/>
                  <a:gd name="connsiteX1" fmla="*/ 14254 w 59402"/>
                  <a:gd name="connsiteY1" fmla="*/ 0 h 37299"/>
                  <a:gd name="connsiteX2" fmla="*/ 15778 w 59402"/>
                  <a:gd name="connsiteY2" fmla="*/ 31242 h 37299"/>
                  <a:gd name="connsiteX3" fmla="*/ 59402 w 59402"/>
                  <a:gd name="connsiteY3" fmla="*/ 32195 h 37299"/>
                  <a:gd name="connsiteX4" fmla="*/ 10444 w 59402"/>
                  <a:gd name="connsiteY4" fmla="*/ 31242 h 37299"/>
                  <a:gd name="connsiteX5" fmla="*/ 862 w 59402"/>
                  <a:gd name="connsiteY5" fmla="*/ 11486 h 37299"/>
                  <a:gd name="connsiteX6" fmla="*/ 10444 w 59402"/>
                  <a:gd name="connsiteY6" fmla="*/ 1905 h 3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02" h="37299">
                    <a:moveTo>
                      <a:pt x="10444" y="1905"/>
                    </a:moveTo>
                    <a:cubicBezTo>
                      <a:pt x="11663" y="1176"/>
                      <a:pt x="12940" y="539"/>
                      <a:pt x="14254" y="0"/>
                    </a:cubicBezTo>
                    <a:cubicBezTo>
                      <a:pt x="-5558" y="10192"/>
                      <a:pt x="3491" y="25527"/>
                      <a:pt x="15778" y="31242"/>
                    </a:cubicBezTo>
                    <a:cubicBezTo>
                      <a:pt x="29875" y="36051"/>
                      <a:pt x="45115" y="36384"/>
                      <a:pt x="59402" y="32195"/>
                    </a:cubicBezTo>
                    <a:cubicBezTo>
                      <a:pt x="43781" y="39321"/>
                      <a:pt x="25770" y="38971"/>
                      <a:pt x="10444" y="31242"/>
                    </a:cubicBezTo>
                    <a:cubicBezTo>
                      <a:pt x="2338" y="28432"/>
                      <a:pt x="-1948" y="19587"/>
                      <a:pt x="862" y="11486"/>
                    </a:cubicBezTo>
                    <a:cubicBezTo>
                      <a:pt x="2424" y="6993"/>
                      <a:pt x="5948" y="3463"/>
                      <a:pt x="10444" y="1905"/>
                    </a:cubicBezTo>
                    <a:close/>
                  </a:path>
                </a:pathLst>
              </a:custGeom>
              <a:grpFill/>
              <a:ln w="3175" cap="flat">
                <a:solidFill>
                  <a:srgbClr val="D6A6DE"/>
                </a:solidFill>
                <a:prstDash val="solid"/>
                <a:miter/>
              </a:ln>
            </p:spPr>
            <p:txBody>
              <a:bodyPr rtlCol="0" anchor="ctr"/>
              <a:lstStyle/>
              <a:p>
                <a:endParaRPr lang="en-US"/>
              </a:p>
            </p:txBody>
          </p:sp>
          <p:sp>
            <p:nvSpPr>
              <p:cNvPr id="336" name="Hình tự do: Hình 162">
                <a:extLst>
                  <a:ext uri="{FF2B5EF4-FFF2-40B4-BE49-F238E27FC236}">
                    <a16:creationId xmlns:a16="http://schemas.microsoft.com/office/drawing/2014/main" id="{1A23EA64-3854-40A8-9420-882CEED3C522}"/>
                  </a:ext>
                </a:extLst>
              </p:cNvPr>
              <p:cNvSpPr/>
              <p:nvPr/>
            </p:nvSpPr>
            <p:spPr>
              <a:xfrm>
                <a:off x="7633644" y="1544315"/>
                <a:ext cx="176164" cy="101698"/>
              </a:xfrm>
              <a:custGeom>
                <a:avLst/>
                <a:gdLst>
                  <a:gd name="connsiteX0" fmla="*/ 150376 w 176164"/>
                  <a:gd name="connsiteY0" fmla="*/ 14927 h 101698"/>
                  <a:gd name="connsiteX1" fmla="*/ 150376 w 176164"/>
                  <a:gd name="connsiteY1" fmla="*/ 86841 h 101698"/>
                  <a:gd name="connsiteX2" fmla="*/ 25789 w 176164"/>
                  <a:gd name="connsiteY2" fmla="*/ 86841 h 101698"/>
                  <a:gd name="connsiteX3" fmla="*/ 25789 w 176164"/>
                  <a:gd name="connsiteY3" fmla="*/ 14927 h 101698"/>
                  <a:gd name="connsiteX4" fmla="*/ 150376 w 176164"/>
                  <a:gd name="connsiteY4" fmla="*/ 14927 h 10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4" h="101698">
                    <a:moveTo>
                      <a:pt x="150376" y="14927"/>
                    </a:moveTo>
                    <a:cubicBezTo>
                      <a:pt x="184761" y="34739"/>
                      <a:pt x="184761" y="66933"/>
                      <a:pt x="150376" y="86841"/>
                    </a:cubicBezTo>
                    <a:cubicBezTo>
                      <a:pt x="111209" y="106651"/>
                      <a:pt x="64956" y="106651"/>
                      <a:pt x="25789" y="86841"/>
                    </a:cubicBezTo>
                    <a:cubicBezTo>
                      <a:pt x="-8596" y="66933"/>
                      <a:pt x="-8596" y="34739"/>
                      <a:pt x="25789" y="14927"/>
                    </a:cubicBezTo>
                    <a:cubicBezTo>
                      <a:pt x="64937" y="-4976"/>
                      <a:pt x="111228" y="-4976"/>
                      <a:pt x="150376" y="14927"/>
                    </a:cubicBezTo>
                    <a:close/>
                  </a:path>
                </a:pathLst>
              </a:custGeom>
              <a:grpFill/>
              <a:ln w="3175" cap="flat">
                <a:solidFill>
                  <a:srgbClr val="D6A6DE"/>
                </a:solidFill>
                <a:prstDash val="solid"/>
                <a:miter/>
              </a:ln>
            </p:spPr>
            <p:txBody>
              <a:bodyPr rtlCol="0" anchor="ctr"/>
              <a:lstStyle/>
              <a:p>
                <a:endParaRPr lang="en-US"/>
              </a:p>
            </p:txBody>
          </p:sp>
          <p:grpSp>
            <p:nvGrpSpPr>
              <p:cNvPr id="337" name="Đồ họa 4">
                <a:extLst>
                  <a:ext uri="{FF2B5EF4-FFF2-40B4-BE49-F238E27FC236}">
                    <a16:creationId xmlns:a16="http://schemas.microsoft.com/office/drawing/2014/main" id="{99D23A0E-B542-4DBD-8D73-EDEDCB749C41}"/>
                  </a:ext>
                </a:extLst>
              </p:cNvPr>
              <p:cNvGrpSpPr/>
              <p:nvPr/>
            </p:nvGrpSpPr>
            <p:grpSpPr>
              <a:xfrm>
                <a:off x="7640764" y="1330860"/>
                <a:ext cx="161544" cy="305090"/>
                <a:chOff x="7640764" y="1330860"/>
                <a:chExt cx="161544" cy="305090"/>
              </a:xfrm>
              <a:grpFill/>
            </p:grpSpPr>
            <p:sp>
              <p:nvSpPr>
                <p:cNvPr id="362" name="Hình tự do: Hình 164">
                  <a:extLst>
                    <a:ext uri="{FF2B5EF4-FFF2-40B4-BE49-F238E27FC236}">
                      <a16:creationId xmlns:a16="http://schemas.microsoft.com/office/drawing/2014/main" id="{E99689F4-7545-4ABF-AA99-EA8A8CE33120}"/>
                    </a:ext>
                  </a:extLst>
                </p:cNvPr>
                <p:cNvSpPr/>
                <p:nvPr/>
              </p:nvSpPr>
              <p:spPr>
                <a:xfrm>
                  <a:off x="7640764" y="1355026"/>
                  <a:ext cx="161544" cy="280915"/>
                </a:xfrm>
                <a:custGeom>
                  <a:avLst/>
                  <a:gdLst>
                    <a:gd name="connsiteX0" fmla="*/ 24003 w 161544"/>
                    <a:gd name="connsiteY0" fmla="*/ 43434 h 280915"/>
                    <a:gd name="connsiteX1" fmla="*/ 34862 w 161544"/>
                    <a:gd name="connsiteY1" fmla="*/ 38100 h 280915"/>
                    <a:gd name="connsiteX2" fmla="*/ 46768 w 161544"/>
                    <a:gd name="connsiteY2" fmla="*/ 20955 h 280915"/>
                    <a:gd name="connsiteX3" fmla="*/ 46768 w 161544"/>
                    <a:gd name="connsiteY3" fmla="*/ 0 h 280915"/>
                    <a:gd name="connsiteX4" fmla="*/ 115157 w 161544"/>
                    <a:gd name="connsiteY4" fmla="*/ 0 h 280915"/>
                    <a:gd name="connsiteX5" fmla="*/ 115157 w 161544"/>
                    <a:gd name="connsiteY5" fmla="*/ 20955 h 280915"/>
                    <a:gd name="connsiteX6" fmla="*/ 127063 w 161544"/>
                    <a:gd name="connsiteY6" fmla="*/ 38100 h 280915"/>
                    <a:gd name="connsiteX7" fmla="*/ 137922 w 161544"/>
                    <a:gd name="connsiteY7" fmla="*/ 43434 h 280915"/>
                    <a:gd name="connsiteX8" fmla="*/ 161544 w 161544"/>
                    <a:gd name="connsiteY8" fmla="*/ 76295 h 280915"/>
                    <a:gd name="connsiteX9" fmla="*/ 161544 w 161544"/>
                    <a:gd name="connsiteY9" fmla="*/ 234220 h 280915"/>
                    <a:gd name="connsiteX10" fmla="*/ 137922 w 161544"/>
                    <a:gd name="connsiteY10" fmla="*/ 267176 h 280915"/>
                    <a:gd name="connsiteX11" fmla="*/ 23622 w 161544"/>
                    <a:gd name="connsiteY11" fmla="*/ 267176 h 280915"/>
                    <a:gd name="connsiteX12" fmla="*/ 0 w 161544"/>
                    <a:gd name="connsiteY12" fmla="*/ 234220 h 280915"/>
                    <a:gd name="connsiteX13" fmla="*/ 0 w 161544"/>
                    <a:gd name="connsiteY13" fmla="*/ 76295 h 280915"/>
                    <a:gd name="connsiteX14" fmla="*/ 24003 w 161544"/>
                    <a:gd name="connsiteY14" fmla="*/ 43434 h 28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44" h="280915">
                      <a:moveTo>
                        <a:pt x="24003" y="43434"/>
                      </a:moveTo>
                      <a:cubicBezTo>
                        <a:pt x="27480" y="41371"/>
                        <a:pt x="31109" y="39588"/>
                        <a:pt x="34862" y="38100"/>
                      </a:cubicBezTo>
                      <a:cubicBezTo>
                        <a:pt x="41986" y="35388"/>
                        <a:pt x="46720" y="28579"/>
                        <a:pt x="46768" y="20955"/>
                      </a:cubicBezTo>
                      <a:lnTo>
                        <a:pt x="46768" y="0"/>
                      </a:lnTo>
                      <a:lnTo>
                        <a:pt x="115157" y="0"/>
                      </a:lnTo>
                      <a:lnTo>
                        <a:pt x="115157" y="20955"/>
                      </a:lnTo>
                      <a:cubicBezTo>
                        <a:pt x="115205" y="28579"/>
                        <a:pt x="119939" y="35388"/>
                        <a:pt x="127063" y="38100"/>
                      </a:cubicBezTo>
                      <a:cubicBezTo>
                        <a:pt x="130807" y="39608"/>
                        <a:pt x="134436" y="41391"/>
                        <a:pt x="137922" y="43434"/>
                      </a:cubicBezTo>
                      <a:cubicBezTo>
                        <a:pt x="153734" y="52959"/>
                        <a:pt x="161544" y="64389"/>
                        <a:pt x="161544" y="76295"/>
                      </a:cubicBezTo>
                      <a:lnTo>
                        <a:pt x="161544" y="234220"/>
                      </a:lnTo>
                      <a:cubicBezTo>
                        <a:pt x="161544" y="246126"/>
                        <a:pt x="153734" y="258032"/>
                        <a:pt x="137922" y="267176"/>
                      </a:cubicBezTo>
                      <a:cubicBezTo>
                        <a:pt x="102022" y="285496"/>
                        <a:pt x="59522" y="285496"/>
                        <a:pt x="23622" y="267176"/>
                      </a:cubicBezTo>
                      <a:cubicBezTo>
                        <a:pt x="7811" y="257651"/>
                        <a:pt x="0" y="246126"/>
                        <a:pt x="0" y="234220"/>
                      </a:cubicBezTo>
                      <a:lnTo>
                        <a:pt x="0" y="76295"/>
                      </a:lnTo>
                      <a:cubicBezTo>
                        <a:pt x="381" y="64199"/>
                        <a:pt x="7811" y="52483"/>
                        <a:pt x="24003" y="43434"/>
                      </a:cubicBezTo>
                      <a:close/>
                    </a:path>
                  </a:pathLst>
                </a:custGeom>
                <a:grpFill/>
                <a:ln w="3175" cap="flat">
                  <a:solidFill>
                    <a:srgbClr val="D6A6DE"/>
                  </a:solidFill>
                  <a:prstDash val="solid"/>
                  <a:miter/>
                </a:ln>
              </p:spPr>
              <p:txBody>
                <a:bodyPr rtlCol="0" anchor="ctr"/>
                <a:lstStyle/>
                <a:p>
                  <a:endParaRPr lang="en-US"/>
                </a:p>
              </p:txBody>
            </p:sp>
            <p:sp>
              <p:nvSpPr>
                <p:cNvPr id="363" name="Hình tự do: Hình 165">
                  <a:extLst>
                    <a:ext uri="{FF2B5EF4-FFF2-40B4-BE49-F238E27FC236}">
                      <a16:creationId xmlns:a16="http://schemas.microsoft.com/office/drawing/2014/main" id="{B796E52C-8D94-4BB7-B93B-58E3B11B2E77}"/>
                    </a:ext>
                  </a:extLst>
                </p:cNvPr>
                <p:cNvSpPr/>
                <p:nvPr/>
              </p:nvSpPr>
              <p:spPr>
                <a:xfrm>
                  <a:off x="7648098" y="1547360"/>
                  <a:ext cx="147161" cy="84248"/>
                </a:xfrm>
                <a:custGeom>
                  <a:avLst/>
                  <a:gdLst>
                    <a:gd name="connsiteX0" fmla="*/ 125730 w 147161"/>
                    <a:gd name="connsiteY0" fmla="*/ 71890 h 84248"/>
                    <a:gd name="connsiteX1" fmla="*/ 125730 w 147161"/>
                    <a:gd name="connsiteY1" fmla="*/ 12359 h 84248"/>
                    <a:gd name="connsiteX2" fmla="*/ 21431 w 147161"/>
                    <a:gd name="connsiteY2" fmla="*/ 12359 h 84248"/>
                    <a:gd name="connsiteX3" fmla="*/ 21431 w 147161"/>
                    <a:gd name="connsiteY3" fmla="*/ 71890 h 84248"/>
                    <a:gd name="connsiteX4" fmla="*/ 125730 w 147161"/>
                    <a:gd name="connsiteY4" fmla="*/ 71890 h 8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61" h="84248">
                      <a:moveTo>
                        <a:pt x="125730" y="71890"/>
                      </a:moveTo>
                      <a:cubicBezTo>
                        <a:pt x="154305" y="55507"/>
                        <a:pt x="154305" y="28742"/>
                        <a:pt x="125730" y="12359"/>
                      </a:cubicBezTo>
                      <a:cubicBezTo>
                        <a:pt x="92916" y="-4120"/>
                        <a:pt x="54245" y="-4120"/>
                        <a:pt x="21431" y="12359"/>
                      </a:cubicBezTo>
                      <a:cubicBezTo>
                        <a:pt x="-7144" y="28742"/>
                        <a:pt x="-7144" y="55507"/>
                        <a:pt x="21431" y="71890"/>
                      </a:cubicBezTo>
                      <a:cubicBezTo>
                        <a:pt x="54245" y="88368"/>
                        <a:pt x="92916" y="88368"/>
                        <a:pt x="125730" y="71890"/>
                      </a:cubicBezTo>
                      <a:close/>
                    </a:path>
                  </a:pathLst>
                </a:custGeom>
                <a:grpFill/>
                <a:ln w="3175" cap="flat">
                  <a:solidFill>
                    <a:srgbClr val="D6A6DE"/>
                  </a:solidFill>
                  <a:prstDash val="solid"/>
                  <a:miter/>
                </a:ln>
              </p:spPr>
              <p:txBody>
                <a:bodyPr rtlCol="0" anchor="ctr"/>
                <a:lstStyle/>
                <a:p>
                  <a:endParaRPr lang="en-US"/>
                </a:p>
              </p:txBody>
            </p:sp>
            <p:sp>
              <p:nvSpPr>
                <p:cNvPr id="364" name="Hình tự do: Hình 166">
                  <a:extLst>
                    <a:ext uri="{FF2B5EF4-FFF2-40B4-BE49-F238E27FC236}">
                      <a16:creationId xmlns:a16="http://schemas.microsoft.com/office/drawing/2014/main" id="{92C0A4B0-6594-41B1-A384-7903F70230F0}"/>
                    </a:ext>
                  </a:extLst>
                </p:cNvPr>
                <p:cNvSpPr/>
                <p:nvPr/>
              </p:nvSpPr>
              <p:spPr>
                <a:xfrm>
                  <a:off x="7663767" y="1355026"/>
                  <a:ext cx="138160" cy="280924"/>
                </a:xfrm>
                <a:custGeom>
                  <a:avLst/>
                  <a:gdLst>
                    <a:gd name="connsiteX0" fmla="*/ 17193 w 138160"/>
                    <a:gd name="connsiteY0" fmla="*/ 22098 h 280924"/>
                    <a:gd name="connsiteX1" fmla="*/ 71962 w 138160"/>
                    <a:gd name="connsiteY1" fmla="*/ 13335 h 280924"/>
                    <a:gd name="connsiteX2" fmla="*/ 71962 w 138160"/>
                    <a:gd name="connsiteY2" fmla="*/ 0 h 280924"/>
                    <a:gd name="connsiteX3" fmla="*/ 92155 w 138160"/>
                    <a:gd name="connsiteY3" fmla="*/ 0 h 280924"/>
                    <a:gd name="connsiteX4" fmla="*/ 92155 w 138160"/>
                    <a:gd name="connsiteY4" fmla="*/ 20955 h 280924"/>
                    <a:gd name="connsiteX5" fmla="*/ 104061 w 138160"/>
                    <a:gd name="connsiteY5" fmla="*/ 38100 h 280924"/>
                    <a:gd name="connsiteX6" fmla="*/ 114919 w 138160"/>
                    <a:gd name="connsiteY6" fmla="*/ 43339 h 280924"/>
                    <a:gd name="connsiteX7" fmla="*/ 114919 w 138160"/>
                    <a:gd name="connsiteY7" fmla="*/ 43339 h 280924"/>
                    <a:gd name="connsiteX8" fmla="*/ 138161 w 138160"/>
                    <a:gd name="connsiteY8" fmla="*/ 76010 h 280924"/>
                    <a:gd name="connsiteX9" fmla="*/ 138161 w 138160"/>
                    <a:gd name="connsiteY9" fmla="*/ 234220 h 280924"/>
                    <a:gd name="connsiteX10" fmla="*/ 114538 w 138160"/>
                    <a:gd name="connsiteY10" fmla="*/ 267176 h 280924"/>
                    <a:gd name="connsiteX11" fmla="*/ 30814 w 138160"/>
                    <a:gd name="connsiteY11" fmla="*/ 278130 h 280924"/>
                    <a:gd name="connsiteX12" fmla="*/ 112157 w 138160"/>
                    <a:gd name="connsiteY12" fmla="*/ 234696 h 280924"/>
                    <a:gd name="connsiteX13" fmla="*/ 112157 w 138160"/>
                    <a:gd name="connsiteY13" fmla="*/ 81153 h 280924"/>
                    <a:gd name="connsiteX14" fmla="*/ 106156 w 138160"/>
                    <a:gd name="connsiteY14" fmla="*/ 63246 h 280924"/>
                    <a:gd name="connsiteX15" fmla="*/ 98251 w 138160"/>
                    <a:gd name="connsiteY15" fmla="*/ 69056 h 280924"/>
                    <a:gd name="connsiteX16" fmla="*/ 16812 w 138160"/>
                    <a:gd name="connsiteY16" fmla="*/ 69056 h 280924"/>
                    <a:gd name="connsiteX17" fmla="*/ 17193 w 138160"/>
                    <a:gd name="connsiteY17" fmla="*/ 22098 h 2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160" h="280924">
                      <a:moveTo>
                        <a:pt x="17193" y="22098"/>
                      </a:moveTo>
                      <a:cubicBezTo>
                        <a:pt x="34043" y="13403"/>
                        <a:pt x="53235" y="10332"/>
                        <a:pt x="71962" y="13335"/>
                      </a:cubicBezTo>
                      <a:lnTo>
                        <a:pt x="71962" y="0"/>
                      </a:lnTo>
                      <a:lnTo>
                        <a:pt x="92155" y="0"/>
                      </a:lnTo>
                      <a:lnTo>
                        <a:pt x="92155" y="20955"/>
                      </a:lnTo>
                      <a:cubicBezTo>
                        <a:pt x="92202" y="28579"/>
                        <a:pt x="96936" y="35388"/>
                        <a:pt x="104061" y="38100"/>
                      </a:cubicBezTo>
                      <a:cubicBezTo>
                        <a:pt x="107766" y="39654"/>
                        <a:pt x="111395" y="41402"/>
                        <a:pt x="114919" y="43339"/>
                      </a:cubicBezTo>
                      <a:lnTo>
                        <a:pt x="114919" y="43339"/>
                      </a:lnTo>
                      <a:cubicBezTo>
                        <a:pt x="130445" y="52388"/>
                        <a:pt x="138161" y="64199"/>
                        <a:pt x="138161" y="76010"/>
                      </a:cubicBezTo>
                      <a:lnTo>
                        <a:pt x="138161" y="234220"/>
                      </a:lnTo>
                      <a:cubicBezTo>
                        <a:pt x="138161" y="246126"/>
                        <a:pt x="130350" y="258032"/>
                        <a:pt x="114538" y="267176"/>
                      </a:cubicBezTo>
                      <a:cubicBezTo>
                        <a:pt x="88716" y="280325"/>
                        <a:pt x="59151" y="284192"/>
                        <a:pt x="30814" y="278130"/>
                      </a:cubicBezTo>
                      <a:cubicBezTo>
                        <a:pt x="96346" y="282607"/>
                        <a:pt x="112157" y="254794"/>
                        <a:pt x="112157" y="234696"/>
                      </a:cubicBezTo>
                      <a:lnTo>
                        <a:pt x="112157" y="81153"/>
                      </a:lnTo>
                      <a:cubicBezTo>
                        <a:pt x="112795" y="74603"/>
                        <a:pt x="110614" y="68090"/>
                        <a:pt x="106156" y="63246"/>
                      </a:cubicBezTo>
                      <a:cubicBezTo>
                        <a:pt x="103747" y="65475"/>
                        <a:pt x="101099" y="67424"/>
                        <a:pt x="98251" y="69056"/>
                      </a:cubicBezTo>
                      <a:cubicBezTo>
                        <a:pt x="72647" y="82008"/>
                        <a:pt x="42415" y="82008"/>
                        <a:pt x="16812" y="69056"/>
                      </a:cubicBezTo>
                      <a:cubicBezTo>
                        <a:pt x="-5667" y="56102"/>
                        <a:pt x="-5667" y="35052"/>
                        <a:pt x="17193" y="22098"/>
                      </a:cubicBezTo>
                      <a:close/>
                    </a:path>
                  </a:pathLst>
                </a:custGeom>
                <a:grpFill/>
                <a:ln w="3175" cap="flat">
                  <a:solidFill>
                    <a:srgbClr val="D6A6DE"/>
                  </a:solidFill>
                  <a:prstDash val="solid"/>
                  <a:miter/>
                </a:ln>
              </p:spPr>
              <p:txBody>
                <a:bodyPr rtlCol="0" anchor="ctr"/>
                <a:lstStyle/>
                <a:p>
                  <a:endParaRPr lang="en-US"/>
                </a:p>
              </p:txBody>
            </p:sp>
            <p:sp>
              <p:nvSpPr>
                <p:cNvPr id="365" name="Hình tự do: Hình 167">
                  <a:extLst>
                    <a:ext uri="{FF2B5EF4-FFF2-40B4-BE49-F238E27FC236}">
                      <a16:creationId xmlns:a16="http://schemas.microsoft.com/office/drawing/2014/main" id="{8F1E997C-B7F2-4E5F-9739-3185B1D459EC}"/>
                    </a:ext>
                  </a:extLst>
                </p:cNvPr>
                <p:cNvSpPr/>
                <p:nvPr/>
              </p:nvSpPr>
              <p:spPr>
                <a:xfrm>
                  <a:off x="7641145" y="1355026"/>
                  <a:ext cx="53816" cy="274224"/>
                </a:xfrm>
                <a:custGeom>
                  <a:avLst/>
                  <a:gdLst>
                    <a:gd name="connsiteX0" fmla="*/ 23622 w 53816"/>
                    <a:gd name="connsiteY0" fmla="*/ 43434 h 274224"/>
                    <a:gd name="connsiteX1" fmla="*/ 34480 w 53816"/>
                    <a:gd name="connsiteY1" fmla="*/ 38100 h 274224"/>
                    <a:gd name="connsiteX2" fmla="*/ 46387 w 53816"/>
                    <a:gd name="connsiteY2" fmla="*/ 20955 h 274224"/>
                    <a:gd name="connsiteX3" fmla="*/ 46387 w 53816"/>
                    <a:gd name="connsiteY3" fmla="*/ 0 h 274224"/>
                    <a:gd name="connsiteX4" fmla="*/ 53816 w 53816"/>
                    <a:gd name="connsiteY4" fmla="*/ 0 h 274224"/>
                    <a:gd name="connsiteX5" fmla="*/ 53816 w 53816"/>
                    <a:gd name="connsiteY5" fmla="*/ 28575 h 274224"/>
                    <a:gd name="connsiteX6" fmla="*/ 41815 w 53816"/>
                    <a:gd name="connsiteY6" fmla="*/ 44672 h 274224"/>
                    <a:gd name="connsiteX7" fmla="*/ 10001 w 53816"/>
                    <a:gd name="connsiteY7" fmla="*/ 66770 h 274224"/>
                    <a:gd name="connsiteX8" fmla="*/ 6858 w 53816"/>
                    <a:gd name="connsiteY8" fmla="*/ 116205 h 274224"/>
                    <a:gd name="connsiteX9" fmla="*/ 6858 w 53816"/>
                    <a:gd name="connsiteY9" fmla="*/ 227267 h 274224"/>
                    <a:gd name="connsiteX10" fmla="*/ 38957 w 53816"/>
                    <a:gd name="connsiteY10" fmla="*/ 274225 h 274224"/>
                    <a:gd name="connsiteX11" fmla="*/ 23527 w 53816"/>
                    <a:gd name="connsiteY11" fmla="*/ 267272 h 274224"/>
                    <a:gd name="connsiteX12" fmla="*/ 0 w 53816"/>
                    <a:gd name="connsiteY12" fmla="*/ 234220 h 274224"/>
                    <a:gd name="connsiteX13" fmla="*/ 0 w 53816"/>
                    <a:gd name="connsiteY13" fmla="*/ 76295 h 274224"/>
                    <a:gd name="connsiteX14" fmla="*/ 23622 w 53816"/>
                    <a:gd name="connsiteY14" fmla="*/ 43434 h 27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816" h="274224">
                      <a:moveTo>
                        <a:pt x="23622" y="43434"/>
                      </a:moveTo>
                      <a:cubicBezTo>
                        <a:pt x="27099" y="41371"/>
                        <a:pt x="30728" y="39588"/>
                        <a:pt x="34480" y="38100"/>
                      </a:cubicBezTo>
                      <a:cubicBezTo>
                        <a:pt x="41605" y="35388"/>
                        <a:pt x="46339" y="28579"/>
                        <a:pt x="46387" y="20955"/>
                      </a:cubicBezTo>
                      <a:lnTo>
                        <a:pt x="46387" y="0"/>
                      </a:lnTo>
                      <a:lnTo>
                        <a:pt x="53816" y="0"/>
                      </a:lnTo>
                      <a:lnTo>
                        <a:pt x="53816" y="28575"/>
                      </a:lnTo>
                      <a:cubicBezTo>
                        <a:pt x="52864" y="35654"/>
                        <a:pt x="48330" y="41740"/>
                        <a:pt x="41815" y="44672"/>
                      </a:cubicBezTo>
                      <a:cubicBezTo>
                        <a:pt x="35433" y="48197"/>
                        <a:pt x="14954" y="57055"/>
                        <a:pt x="10001" y="66770"/>
                      </a:cubicBezTo>
                      <a:cubicBezTo>
                        <a:pt x="5048" y="76486"/>
                        <a:pt x="6858" y="94393"/>
                        <a:pt x="6858" y="116205"/>
                      </a:cubicBezTo>
                      <a:lnTo>
                        <a:pt x="6858" y="227267"/>
                      </a:lnTo>
                      <a:cubicBezTo>
                        <a:pt x="6886" y="248031"/>
                        <a:pt x="19621" y="266663"/>
                        <a:pt x="38957" y="274225"/>
                      </a:cubicBezTo>
                      <a:cubicBezTo>
                        <a:pt x="33604" y="272393"/>
                        <a:pt x="28442" y="270065"/>
                        <a:pt x="23527" y="267272"/>
                      </a:cubicBezTo>
                      <a:cubicBezTo>
                        <a:pt x="7811" y="257747"/>
                        <a:pt x="0" y="246793"/>
                        <a:pt x="0" y="234220"/>
                      </a:cubicBezTo>
                      <a:lnTo>
                        <a:pt x="0" y="76295"/>
                      </a:lnTo>
                      <a:cubicBezTo>
                        <a:pt x="0" y="64199"/>
                        <a:pt x="7429" y="52483"/>
                        <a:pt x="23622" y="43434"/>
                      </a:cubicBezTo>
                      <a:close/>
                    </a:path>
                  </a:pathLst>
                </a:custGeom>
                <a:grpFill/>
                <a:ln w="3175" cap="flat">
                  <a:solidFill>
                    <a:srgbClr val="D6A6DE"/>
                  </a:solidFill>
                  <a:prstDash val="solid"/>
                  <a:miter/>
                </a:ln>
              </p:spPr>
              <p:txBody>
                <a:bodyPr rtlCol="0" anchor="ctr"/>
                <a:lstStyle/>
                <a:p>
                  <a:endParaRPr lang="en-US"/>
                </a:p>
              </p:txBody>
            </p:sp>
            <p:sp>
              <p:nvSpPr>
                <p:cNvPr id="366" name="Hình tự do: Hình 168">
                  <a:extLst>
                    <a:ext uri="{FF2B5EF4-FFF2-40B4-BE49-F238E27FC236}">
                      <a16:creationId xmlns:a16="http://schemas.microsoft.com/office/drawing/2014/main" id="{E9BEFD29-F51D-4902-8726-84E87F5C326D}"/>
                    </a:ext>
                  </a:extLst>
                </p:cNvPr>
                <p:cNvSpPr/>
                <p:nvPr/>
              </p:nvSpPr>
              <p:spPr>
                <a:xfrm>
                  <a:off x="7664100" y="1351338"/>
                  <a:ext cx="115169" cy="72552"/>
                </a:xfrm>
                <a:custGeom>
                  <a:avLst/>
                  <a:gdLst>
                    <a:gd name="connsiteX0" fmla="*/ 0 w 115169"/>
                    <a:gd name="connsiteY0" fmla="*/ 33120 h 72552"/>
                    <a:gd name="connsiteX1" fmla="*/ 0 w 115169"/>
                    <a:gd name="connsiteY1" fmla="*/ 39312 h 72552"/>
                    <a:gd name="connsiteX2" fmla="*/ 16859 w 115169"/>
                    <a:gd name="connsiteY2" fmla="*/ 62838 h 72552"/>
                    <a:gd name="connsiteX3" fmla="*/ 98298 w 115169"/>
                    <a:gd name="connsiteY3" fmla="*/ 62838 h 72552"/>
                    <a:gd name="connsiteX4" fmla="*/ 110871 w 115169"/>
                    <a:gd name="connsiteY4" fmla="*/ 51789 h 72552"/>
                    <a:gd name="connsiteX5" fmla="*/ 115062 w 115169"/>
                    <a:gd name="connsiteY5" fmla="*/ 39407 h 72552"/>
                    <a:gd name="connsiteX6" fmla="*/ 115062 w 115169"/>
                    <a:gd name="connsiteY6" fmla="*/ 33216 h 72552"/>
                    <a:gd name="connsiteX7" fmla="*/ 115062 w 115169"/>
                    <a:gd name="connsiteY7" fmla="*/ 29310 h 72552"/>
                    <a:gd name="connsiteX8" fmla="*/ 98774 w 115169"/>
                    <a:gd name="connsiteY8" fmla="*/ 9498 h 72552"/>
                    <a:gd name="connsiteX9" fmla="*/ 97917 w 115169"/>
                    <a:gd name="connsiteY9" fmla="*/ 9498 h 72552"/>
                    <a:gd name="connsiteX10" fmla="*/ 17336 w 115169"/>
                    <a:gd name="connsiteY10" fmla="*/ 9498 h 72552"/>
                    <a:gd name="connsiteX11" fmla="*/ 953 w 115169"/>
                    <a:gd name="connsiteY11" fmla="*/ 29120 h 72552"/>
                    <a:gd name="connsiteX12" fmla="*/ 0 w 115169"/>
                    <a:gd name="connsiteY12" fmla="*/ 33120 h 7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69" h="72552">
                      <a:moveTo>
                        <a:pt x="0" y="33120"/>
                      </a:moveTo>
                      <a:lnTo>
                        <a:pt x="0" y="39312"/>
                      </a:lnTo>
                      <a:cubicBezTo>
                        <a:pt x="943" y="49630"/>
                        <a:pt x="7391" y="58633"/>
                        <a:pt x="16859" y="62838"/>
                      </a:cubicBezTo>
                      <a:cubicBezTo>
                        <a:pt x="42463" y="75790"/>
                        <a:pt x="72695" y="75790"/>
                        <a:pt x="98298" y="62838"/>
                      </a:cubicBezTo>
                      <a:cubicBezTo>
                        <a:pt x="103270" y="60157"/>
                        <a:pt x="107575" y="56378"/>
                        <a:pt x="110871" y="51789"/>
                      </a:cubicBezTo>
                      <a:cubicBezTo>
                        <a:pt x="113557" y="48217"/>
                        <a:pt x="115024" y="43877"/>
                        <a:pt x="115062" y="39407"/>
                      </a:cubicBezTo>
                      <a:lnTo>
                        <a:pt x="115062" y="33216"/>
                      </a:lnTo>
                      <a:cubicBezTo>
                        <a:pt x="115205" y="31917"/>
                        <a:pt x="115205" y="30609"/>
                        <a:pt x="115062" y="29310"/>
                      </a:cubicBezTo>
                      <a:cubicBezTo>
                        <a:pt x="112776" y="20650"/>
                        <a:pt x="106832" y="13417"/>
                        <a:pt x="98774" y="9498"/>
                      </a:cubicBezTo>
                      <a:lnTo>
                        <a:pt x="97917" y="9498"/>
                      </a:lnTo>
                      <a:cubicBezTo>
                        <a:pt x="72552" y="-3166"/>
                        <a:pt x="42701" y="-3166"/>
                        <a:pt x="17336" y="9498"/>
                      </a:cubicBezTo>
                      <a:cubicBezTo>
                        <a:pt x="9315" y="13384"/>
                        <a:pt x="3343" y="20530"/>
                        <a:pt x="953" y="29120"/>
                      </a:cubicBezTo>
                      <a:cubicBezTo>
                        <a:pt x="448" y="30401"/>
                        <a:pt x="124" y="31748"/>
                        <a:pt x="0" y="33120"/>
                      </a:cubicBezTo>
                      <a:close/>
                    </a:path>
                  </a:pathLst>
                </a:custGeom>
                <a:grpFill/>
                <a:ln w="3175" cap="flat">
                  <a:solidFill>
                    <a:srgbClr val="D6A6DE"/>
                  </a:solidFill>
                  <a:prstDash val="solid"/>
                  <a:miter/>
                </a:ln>
              </p:spPr>
              <p:txBody>
                <a:bodyPr rtlCol="0" anchor="ctr"/>
                <a:lstStyle/>
                <a:p>
                  <a:endParaRPr lang="en-US"/>
                </a:p>
              </p:txBody>
            </p:sp>
            <p:sp>
              <p:nvSpPr>
                <p:cNvPr id="367" name="Hình tự do: Hình 169">
                  <a:extLst>
                    <a:ext uri="{FF2B5EF4-FFF2-40B4-BE49-F238E27FC236}">
                      <a16:creationId xmlns:a16="http://schemas.microsoft.com/office/drawing/2014/main" id="{32A321A4-5CAC-430E-8DF8-51631D92FFD9}"/>
                    </a:ext>
                  </a:extLst>
                </p:cNvPr>
                <p:cNvSpPr/>
                <p:nvPr/>
              </p:nvSpPr>
              <p:spPr>
                <a:xfrm>
                  <a:off x="7681436" y="1360360"/>
                  <a:ext cx="97452" cy="63339"/>
                </a:xfrm>
                <a:custGeom>
                  <a:avLst/>
                  <a:gdLst>
                    <a:gd name="connsiteX0" fmla="*/ 35528 w 97452"/>
                    <a:gd name="connsiteY0" fmla="*/ 57150 h 63339"/>
                    <a:gd name="connsiteX1" fmla="*/ 35528 w 97452"/>
                    <a:gd name="connsiteY1" fmla="*/ 36004 h 63339"/>
                    <a:gd name="connsiteX2" fmla="*/ 48101 w 97452"/>
                    <a:gd name="connsiteY2" fmla="*/ 38957 h 63339"/>
                    <a:gd name="connsiteX3" fmla="*/ 80105 w 97452"/>
                    <a:gd name="connsiteY3" fmla="*/ 0 h 63339"/>
                    <a:gd name="connsiteX4" fmla="*/ 80963 w 97452"/>
                    <a:gd name="connsiteY4" fmla="*/ 0 h 63339"/>
                    <a:gd name="connsiteX5" fmla="*/ 97346 w 97452"/>
                    <a:gd name="connsiteY5" fmla="*/ 19622 h 63339"/>
                    <a:gd name="connsiteX6" fmla="*/ 97346 w 97452"/>
                    <a:gd name="connsiteY6" fmla="*/ 23527 h 63339"/>
                    <a:gd name="connsiteX7" fmla="*/ 97346 w 97452"/>
                    <a:gd name="connsiteY7" fmla="*/ 30290 h 63339"/>
                    <a:gd name="connsiteX8" fmla="*/ 93154 w 97452"/>
                    <a:gd name="connsiteY8" fmla="*/ 42672 h 63339"/>
                    <a:gd name="connsiteX9" fmla="*/ 81439 w 97452"/>
                    <a:gd name="connsiteY9" fmla="*/ 53626 h 63339"/>
                    <a:gd name="connsiteX10" fmla="*/ 0 w 97452"/>
                    <a:gd name="connsiteY10" fmla="*/ 53626 h 63339"/>
                    <a:gd name="connsiteX11" fmla="*/ 35528 w 97452"/>
                    <a:gd name="connsiteY11" fmla="*/ 57150 h 6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2" h="63339">
                      <a:moveTo>
                        <a:pt x="35528" y="57150"/>
                      </a:moveTo>
                      <a:lnTo>
                        <a:pt x="35528" y="36004"/>
                      </a:lnTo>
                      <a:cubicBezTo>
                        <a:pt x="35528" y="27623"/>
                        <a:pt x="33433" y="38957"/>
                        <a:pt x="48101" y="38957"/>
                      </a:cubicBezTo>
                      <a:cubicBezTo>
                        <a:pt x="60865" y="38957"/>
                        <a:pt x="72199" y="9525"/>
                        <a:pt x="80105" y="0"/>
                      </a:cubicBezTo>
                      <a:lnTo>
                        <a:pt x="80963" y="0"/>
                      </a:lnTo>
                      <a:cubicBezTo>
                        <a:pt x="89011" y="3855"/>
                        <a:pt x="94993" y="11015"/>
                        <a:pt x="97346" y="19622"/>
                      </a:cubicBezTo>
                      <a:cubicBezTo>
                        <a:pt x="97488" y="20920"/>
                        <a:pt x="97488" y="22229"/>
                        <a:pt x="97346" y="23527"/>
                      </a:cubicBezTo>
                      <a:lnTo>
                        <a:pt x="97346" y="30290"/>
                      </a:lnTo>
                      <a:cubicBezTo>
                        <a:pt x="97307" y="34760"/>
                        <a:pt x="95840" y="39100"/>
                        <a:pt x="93154" y="42672"/>
                      </a:cubicBezTo>
                      <a:cubicBezTo>
                        <a:pt x="90087" y="47131"/>
                        <a:pt x="86096" y="50868"/>
                        <a:pt x="81439" y="53626"/>
                      </a:cubicBezTo>
                      <a:cubicBezTo>
                        <a:pt x="55836" y="66578"/>
                        <a:pt x="25603" y="66578"/>
                        <a:pt x="0" y="53626"/>
                      </a:cubicBezTo>
                      <a:cubicBezTo>
                        <a:pt x="15430" y="59912"/>
                        <a:pt x="35528" y="65151"/>
                        <a:pt x="35528" y="57150"/>
                      </a:cubicBezTo>
                      <a:close/>
                    </a:path>
                  </a:pathLst>
                </a:custGeom>
                <a:grpFill/>
                <a:ln w="3175" cap="flat">
                  <a:solidFill>
                    <a:srgbClr val="D6A6DE"/>
                  </a:solidFill>
                  <a:prstDash val="solid"/>
                  <a:miter/>
                </a:ln>
              </p:spPr>
              <p:txBody>
                <a:bodyPr rtlCol="0" anchor="ctr"/>
                <a:lstStyle/>
                <a:p>
                  <a:endParaRPr lang="en-US"/>
                </a:p>
              </p:txBody>
            </p:sp>
            <p:sp>
              <p:nvSpPr>
                <p:cNvPr id="368" name="Hình tự do: Hình 170">
                  <a:extLst>
                    <a:ext uri="{FF2B5EF4-FFF2-40B4-BE49-F238E27FC236}">
                      <a16:creationId xmlns:a16="http://schemas.microsoft.com/office/drawing/2014/main" id="{88A53A99-2934-468A-8D67-978A16407DB8}"/>
                    </a:ext>
                  </a:extLst>
                </p:cNvPr>
                <p:cNvSpPr/>
                <p:nvPr/>
              </p:nvSpPr>
              <p:spPr>
                <a:xfrm>
                  <a:off x="7664577" y="1351122"/>
                  <a:ext cx="115157" cy="66386"/>
                </a:xfrm>
                <a:custGeom>
                  <a:avLst/>
                  <a:gdLst>
                    <a:gd name="connsiteX0" fmla="*/ 98298 w 115157"/>
                    <a:gd name="connsiteY0" fmla="*/ 56672 h 66386"/>
                    <a:gd name="connsiteX1" fmla="*/ 98298 w 115157"/>
                    <a:gd name="connsiteY1" fmla="*/ 9714 h 66386"/>
                    <a:gd name="connsiteX2" fmla="*/ 16859 w 115157"/>
                    <a:gd name="connsiteY2" fmla="*/ 9714 h 66386"/>
                    <a:gd name="connsiteX3" fmla="*/ 16859 w 115157"/>
                    <a:gd name="connsiteY3" fmla="*/ 56672 h 66386"/>
                    <a:gd name="connsiteX4" fmla="*/ 98298 w 115157"/>
                    <a:gd name="connsiteY4" fmla="*/ 56672 h 6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7" h="66386">
                      <a:moveTo>
                        <a:pt x="98298" y="56672"/>
                      </a:moveTo>
                      <a:cubicBezTo>
                        <a:pt x="120777" y="43718"/>
                        <a:pt x="120777" y="22668"/>
                        <a:pt x="98298" y="9714"/>
                      </a:cubicBezTo>
                      <a:cubicBezTo>
                        <a:pt x="72695" y="-3238"/>
                        <a:pt x="42462" y="-3238"/>
                        <a:pt x="16859" y="9714"/>
                      </a:cubicBezTo>
                      <a:cubicBezTo>
                        <a:pt x="-5620" y="22668"/>
                        <a:pt x="-5620" y="43718"/>
                        <a:pt x="16859" y="56672"/>
                      </a:cubicBezTo>
                      <a:cubicBezTo>
                        <a:pt x="42462" y="69624"/>
                        <a:pt x="72695" y="69624"/>
                        <a:pt x="98298" y="56672"/>
                      </a:cubicBezTo>
                      <a:close/>
                    </a:path>
                  </a:pathLst>
                </a:custGeom>
                <a:grpFill/>
                <a:ln w="3175" cap="flat">
                  <a:solidFill>
                    <a:srgbClr val="D6A6DE"/>
                  </a:solidFill>
                  <a:prstDash val="solid"/>
                  <a:miter/>
                </a:ln>
              </p:spPr>
              <p:txBody>
                <a:bodyPr rtlCol="0" anchor="ctr"/>
                <a:lstStyle/>
                <a:p>
                  <a:endParaRPr lang="en-US"/>
                </a:p>
              </p:txBody>
            </p:sp>
            <p:sp>
              <p:nvSpPr>
                <p:cNvPr id="369" name="Hình tự do: Hình 171">
                  <a:extLst>
                    <a:ext uri="{FF2B5EF4-FFF2-40B4-BE49-F238E27FC236}">
                      <a16:creationId xmlns:a16="http://schemas.microsoft.com/office/drawing/2014/main" id="{6936D194-ABB1-4E2D-BF8E-127F071FBFCD}"/>
                    </a:ext>
                  </a:extLst>
                </p:cNvPr>
                <p:cNvSpPr/>
                <p:nvPr/>
              </p:nvSpPr>
              <p:spPr>
                <a:xfrm>
                  <a:off x="7664097" y="1331104"/>
                  <a:ext cx="115267" cy="78258"/>
                </a:xfrm>
                <a:custGeom>
                  <a:avLst/>
                  <a:gdLst>
                    <a:gd name="connsiteX0" fmla="*/ 3 w 115267"/>
                    <a:gd name="connsiteY0" fmla="*/ 33351 h 78258"/>
                    <a:gd name="connsiteX1" fmla="*/ 3 w 115267"/>
                    <a:gd name="connsiteY1" fmla="*/ 45258 h 78258"/>
                    <a:gd name="connsiteX2" fmla="*/ 479 w 115267"/>
                    <a:gd name="connsiteY2" fmla="*/ 49353 h 78258"/>
                    <a:gd name="connsiteX3" fmla="*/ 16862 w 115267"/>
                    <a:gd name="connsiteY3" fmla="*/ 68403 h 78258"/>
                    <a:gd name="connsiteX4" fmla="*/ 52867 w 115267"/>
                    <a:gd name="connsiteY4" fmla="*/ 77928 h 78258"/>
                    <a:gd name="connsiteX5" fmla="*/ 98777 w 115267"/>
                    <a:gd name="connsiteY5" fmla="*/ 69070 h 78258"/>
                    <a:gd name="connsiteX6" fmla="*/ 111350 w 115267"/>
                    <a:gd name="connsiteY6" fmla="*/ 58116 h 78258"/>
                    <a:gd name="connsiteX7" fmla="*/ 115160 w 115267"/>
                    <a:gd name="connsiteY7" fmla="*/ 49544 h 78258"/>
                    <a:gd name="connsiteX8" fmla="*/ 115160 w 115267"/>
                    <a:gd name="connsiteY8" fmla="*/ 45639 h 78258"/>
                    <a:gd name="connsiteX9" fmla="*/ 115160 w 115267"/>
                    <a:gd name="connsiteY9" fmla="*/ 33256 h 78258"/>
                    <a:gd name="connsiteX10" fmla="*/ 98777 w 115267"/>
                    <a:gd name="connsiteY10" fmla="*/ 9729 h 78258"/>
                    <a:gd name="connsiteX11" fmla="*/ 95729 w 115267"/>
                    <a:gd name="connsiteY11" fmla="*/ 8110 h 78258"/>
                    <a:gd name="connsiteX12" fmla="*/ 17339 w 115267"/>
                    <a:gd name="connsiteY12" fmla="*/ 9729 h 78258"/>
                    <a:gd name="connsiteX13" fmla="*/ 3 w 115267"/>
                    <a:gd name="connsiteY13" fmla="*/ 33351 h 7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67" h="78258">
                      <a:moveTo>
                        <a:pt x="3" y="33351"/>
                      </a:moveTo>
                      <a:lnTo>
                        <a:pt x="3" y="45258"/>
                      </a:lnTo>
                      <a:cubicBezTo>
                        <a:pt x="-25" y="46638"/>
                        <a:pt x="137" y="48016"/>
                        <a:pt x="479" y="49353"/>
                      </a:cubicBezTo>
                      <a:cubicBezTo>
                        <a:pt x="3004" y="57733"/>
                        <a:pt x="8957" y="64654"/>
                        <a:pt x="16862" y="68403"/>
                      </a:cubicBezTo>
                      <a:cubicBezTo>
                        <a:pt x="27949" y="74350"/>
                        <a:pt x="40284" y="77612"/>
                        <a:pt x="52867" y="77928"/>
                      </a:cubicBezTo>
                      <a:cubicBezTo>
                        <a:pt x="68698" y="79328"/>
                        <a:pt x="84604" y="76259"/>
                        <a:pt x="98777" y="69070"/>
                      </a:cubicBezTo>
                      <a:cubicBezTo>
                        <a:pt x="103730" y="66392"/>
                        <a:pt x="108017" y="62651"/>
                        <a:pt x="111350" y="58116"/>
                      </a:cubicBezTo>
                      <a:cubicBezTo>
                        <a:pt x="113236" y="55575"/>
                        <a:pt x="114541" y="52648"/>
                        <a:pt x="115160" y="49544"/>
                      </a:cubicBezTo>
                      <a:cubicBezTo>
                        <a:pt x="115303" y="48247"/>
                        <a:pt x="115303" y="46936"/>
                        <a:pt x="115160" y="45639"/>
                      </a:cubicBezTo>
                      <a:lnTo>
                        <a:pt x="115160" y="33256"/>
                      </a:lnTo>
                      <a:cubicBezTo>
                        <a:pt x="114313" y="23043"/>
                        <a:pt x="108064" y="14067"/>
                        <a:pt x="98777" y="9729"/>
                      </a:cubicBezTo>
                      <a:lnTo>
                        <a:pt x="95729" y="8110"/>
                      </a:lnTo>
                      <a:cubicBezTo>
                        <a:pt x="70698" y="-3246"/>
                        <a:pt x="41875" y="-2649"/>
                        <a:pt x="17339" y="9729"/>
                      </a:cubicBezTo>
                      <a:cubicBezTo>
                        <a:pt x="7652" y="13817"/>
                        <a:pt x="994" y="22888"/>
                        <a:pt x="3" y="33351"/>
                      </a:cubicBezTo>
                      <a:close/>
                    </a:path>
                  </a:pathLst>
                </a:custGeom>
                <a:grpFill/>
                <a:ln w="3175" cap="flat">
                  <a:solidFill>
                    <a:srgbClr val="D6A6DE"/>
                  </a:solidFill>
                  <a:prstDash val="solid"/>
                  <a:miter/>
                </a:ln>
              </p:spPr>
              <p:txBody>
                <a:bodyPr rtlCol="0" anchor="ctr"/>
                <a:lstStyle/>
                <a:p>
                  <a:endParaRPr lang="en-US"/>
                </a:p>
              </p:txBody>
            </p:sp>
            <p:sp>
              <p:nvSpPr>
                <p:cNvPr id="370" name="Hình tự do: Hình 172">
                  <a:extLst>
                    <a:ext uri="{FF2B5EF4-FFF2-40B4-BE49-F238E27FC236}">
                      <a16:creationId xmlns:a16="http://schemas.microsoft.com/office/drawing/2014/main" id="{B9F5D5E8-FB97-4A42-9EF8-C91FC9153246}"/>
                    </a:ext>
                  </a:extLst>
                </p:cNvPr>
                <p:cNvSpPr/>
                <p:nvPr/>
              </p:nvSpPr>
              <p:spPr>
                <a:xfrm>
                  <a:off x="7664577" y="1330860"/>
                  <a:ext cx="115157" cy="66455"/>
                </a:xfrm>
                <a:custGeom>
                  <a:avLst/>
                  <a:gdLst>
                    <a:gd name="connsiteX0" fmla="*/ 98298 w 115157"/>
                    <a:gd name="connsiteY0" fmla="*/ 56742 h 66455"/>
                    <a:gd name="connsiteX1" fmla="*/ 98298 w 115157"/>
                    <a:gd name="connsiteY1" fmla="*/ 9783 h 66455"/>
                    <a:gd name="connsiteX2" fmla="*/ 16859 w 115157"/>
                    <a:gd name="connsiteY2" fmla="*/ 9783 h 66455"/>
                    <a:gd name="connsiteX3" fmla="*/ 16859 w 115157"/>
                    <a:gd name="connsiteY3" fmla="*/ 56742 h 66455"/>
                    <a:gd name="connsiteX4" fmla="*/ 98298 w 115157"/>
                    <a:gd name="connsiteY4" fmla="*/ 56742 h 6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7" h="66455">
                      <a:moveTo>
                        <a:pt x="98298" y="56742"/>
                      </a:moveTo>
                      <a:cubicBezTo>
                        <a:pt x="120777" y="43788"/>
                        <a:pt x="120777" y="22737"/>
                        <a:pt x="98298" y="9783"/>
                      </a:cubicBezTo>
                      <a:cubicBezTo>
                        <a:pt x="72723" y="-3261"/>
                        <a:pt x="42434" y="-3261"/>
                        <a:pt x="16859" y="9783"/>
                      </a:cubicBezTo>
                      <a:cubicBezTo>
                        <a:pt x="-5620" y="22737"/>
                        <a:pt x="-5620" y="43788"/>
                        <a:pt x="16859" y="56742"/>
                      </a:cubicBezTo>
                      <a:cubicBezTo>
                        <a:pt x="42462" y="69694"/>
                        <a:pt x="72695" y="69694"/>
                        <a:pt x="98298" y="56742"/>
                      </a:cubicBezTo>
                      <a:close/>
                    </a:path>
                  </a:pathLst>
                </a:custGeom>
                <a:grpFill/>
                <a:ln w="3175" cap="flat">
                  <a:solidFill>
                    <a:srgbClr val="D6A6DE"/>
                  </a:solidFill>
                  <a:prstDash val="solid"/>
                  <a:miter/>
                </a:ln>
              </p:spPr>
              <p:txBody>
                <a:bodyPr rtlCol="0" anchor="ctr"/>
                <a:lstStyle/>
                <a:p>
                  <a:endParaRPr lang="en-US"/>
                </a:p>
              </p:txBody>
            </p:sp>
            <p:sp>
              <p:nvSpPr>
                <p:cNvPr id="371" name="Hình tự do: Hình 173">
                  <a:extLst>
                    <a:ext uri="{FF2B5EF4-FFF2-40B4-BE49-F238E27FC236}">
                      <a16:creationId xmlns:a16="http://schemas.microsoft.com/office/drawing/2014/main" id="{900A413B-C44F-4357-9D30-159184D94473}"/>
                    </a:ext>
                  </a:extLst>
                </p:cNvPr>
                <p:cNvSpPr/>
                <p:nvPr/>
              </p:nvSpPr>
              <p:spPr>
                <a:xfrm>
                  <a:off x="7717288" y="1339310"/>
                  <a:ext cx="62742" cy="70598"/>
                </a:xfrm>
                <a:custGeom>
                  <a:avLst/>
                  <a:gdLst>
                    <a:gd name="connsiteX0" fmla="*/ 57683 w 62742"/>
                    <a:gd name="connsiteY0" fmla="*/ 49721 h 70598"/>
                    <a:gd name="connsiteX1" fmla="*/ 45586 w 62742"/>
                    <a:gd name="connsiteY1" fmla="*/ 60865 h 70598"/>
                    <a:gd name="connsiteX2" fmla="*/ 152 w 62742"/>
                    <a:gd name="connsiteY2" fmla="*/ 70390 h 70598"/>
                    <a:gd name="connsiteX3" fmla="*/ 152 w 62742"/>
                    <a:gd name="connsiteY3" fmla="*/ 70390 h 70598"/>
                    <a:gd name="connsiteX4" fmla="*/ 12725 w 62742"/>
                    <a:gd name="connsiteY4" fmla="*/ 60103 h 70598"/>
                    <a:gd name="connsiteX5" fmla="*/ 52349 w 62742"/>
                    <a:gd name="connsiteY5" fmla="*/ 38767 h 70598"/>
                    <a:gd name="connsiteX6" fmla="*/ 42824 w 62742"/>
                    <a:gd name="connsiteY6" fmla="*/ 0 h 70598"/>
                    <a:gd name="connsiteX7" fmla="*/ 45872 w 62742"/>
                    <a:gd name="connsiteY7" fmla="*/ 1619 h 70598"/>
                    <a:gd name="connsiteX8" fmla="*/ 62636 w 62742"/>
                    <a:gd name="connsiteY8" fmla="*/ 25146 h 70598"/>
                    <a:gd name="connsiteX9" fmla="*/ 62636 w 62742"/>
                    <a:gd name="connsiteY9" fmla="*/ 37338 h 70598"/>
                    <a:gd name="connsiteX10" fmla="*/ 62636 w 62742"/>
                    <a:gd name="connsiteY10" fmla="*/ 41243 h 70598"/>
                    <a:gd name="connsiteX11" fmla="*/ 57683 w 62742"/>
                    <a:gd name="connsiteY11" fmla="*/ 49721 h 7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42" h="70598">
                      <a:moveTo>
                        <a:pt x="57683" y="49721"/>
                      </a:moveTo>
                      <a:cubicBezTo>
                        <a:pt x="54511" y="54272"/>
                        <a:pt x="50377" y="58075"/>
                        <a:pt x="45586" y="60865"/>
                      </a:cubicBezTo>
                      <a:cubicBezTo>
                        <a:pt x="31622" y="68196"/>
                        <a:pt x="15887" y="71494"/>
                        <a:pt x="152" y="70390"/>
                      </a:cubicBezTo>
                      <a:lnTo>
                        <a:pt x="152" y="70390"/>
                      </a:lnTo>
                      <a:cubicBezTo>
                        <a:pt x="152" y="66199"/>
                        <a:pt x="-2325" y="62960"/>
                        <a:pt x="12725" y="60103"/>
                      </a:cubicBezTo>
                      <a:cubicBezTo>
                        <a:pt x="25202" y="57721"/>
                        <a:pt x="43776" y="52483"/>
                        <a:pt x="52349" y="38767"/>
                      </a:cubicBezTo>
                      <a:cubicBezTo>
                        <a:pt x="60226" y="25401"/>
                        <a:pt x="55997" y="8194"/>
                        <a:pt x="42824" y="0"/>
                      </a:cubicBezTo>
                      <a:lnTo>
                        <a:pt x="45872" y="1619"/>
                      </a:lnTo>
                      <a:cubicBezTo>
                        <a:pt x="55301" y="5851"/>
                        <a:pt x="61712" y="14849"/>
                        <a:pt x="62636" y="25146"/>
                      </a:cubicBezTo>
                      <a:lnTo>
                        <a:pt x="62636" y="37338"/>
                      </a:lnTo>
                      <a:cubicBezTo>
                        <a:pt x="62779" y="38635"/>
                        <a:pt x="62779" y="39946"/>
                        <a:pt x="62636" y="41243"/>
                      </a:cubicBezTo>
                      <a:cubicBezTo>
                        <a:pt x="61664" y="44414"/>
                        <a:pt x="59969" y="47316"/>
                        <a:pt x="57683" y="49721"/>
                      </a:cubicBezTo>
                      <a:close/>
                    </a:path>
                  </a:pathLst>
                </a:custGeom>
                <a:grpFill/>
                <a:ln w="3175" cap="flat">
                  <a:solidFill>
                    <a:srgbClr val="D6A6DE"/>
                  </a:solidFill>
                  <a:prstDash val="solid"/>
                  <a:miter/>
                </a:ln>
              </p:spPr>
              <p:txBody>
                <a:bodyPr rtlCol="0" anchor="ctr"/>
                <a:lstStyle/>
                <a:p>
                  <a:endParaRPr lang="en-US"/>
                </a:p>
              </p:txBody>
            </p:sp>
          </p:grpSp>
          <p:sp>
            <p:nvSpPr>
              <p:cNvPr id="338" name="Hình tự do: Hình 174">
                <a:extLst>
                  <a:ext uri="{FF2B5EF4-FFF2-40B4-BE49-F238E27FC236}">
                    <a16:creationId xmlns:a16="http://schemas.microsoft.com/office/drawing/2014/main" id="{72862FBD-BAA2-4276-B53D-6B7D69EF801A}"/>
                  </a:ext>
                </a:extLst>
              </p:cNvPr>
              <p:cNvSpPr/>
              <p:nvPr/>
            </p:nvSpPr>
            <p:spPr>
              <a:xfrm>
                <a:off x="7803927" y="1637273"/>
                <a:ext cx="98536" cy="57012"/>
              </a:xfrm>
              <a:custGeom>
                <a:avLst/>
                <a:gdLst>
                  <a:gd name="connsiteX0" fmla="*/ 84106 w 98536"/>
                  <a:gd name="connsiteY0" fmla="*/ 48652 h 57012"/>
                  <a:gd name="connsiteX1" fmla="*/ 14288 w 98536"/>
                  <a:gd name="connsiteY1" fmla="*/ 48652 h 57012"/>
                  <a:gd name="connsiteX2" fmla="*/ 14288 w 98536"/>
                  <a:gd name="connsiteY2" fmla="*/ 8361 h 57012"/>
                  <a:gd name="connsiteX3" fmla="*/ 84106 w 98536"/>
                  <a:gd name="connsiteY3" fmla="*/ 8361 h 57012"/>
                  <a:gd name="connsiteX4" fmla="*/ 84106 w 98536"/>
                  <a:gd name="connsiteY4" fmla="*/ 48652 h 5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36" h="57012">
                    <a:moveTo>
                      <a:pt x="84106" y="48652"/>
                    </a:moveTo>
                    <a:cubicBezTo>
                      <a:pt x="62170" y="59800"/>
                      <a:pt x="36224" y="59800"/>
                      <a:pt x="14288" y="48652"/>
                    </a:cubicBezTo>
                    <a:cubicBezTo>
                      <a:pt x="-4763" y="37508"/>
                      <a:pt x="-4763" y="19505"/>
                      <a:pt x="14288" y="8361"/>
                    </a:cubicBezTo>
                    <a:cubicBezTo>
                      <a:pt x="36224" y="-2787"/>
                      <a:pt x="62170" y="-2787"/>
                      <a:pt x="84106" y="8361"/>
                    </a:cubicBezTo>
                    <a:cubicBezTo>
                      <a:pt x="103346" y="19029"/>
                      <a:pt x="103346" y="37031"/>
                      <a:pt x="84106" y="48652"/>
                    </a:cubicBezTo>
                    <a:close/>
                  </a:path>
                </a:pathLst>
              </a:custGeom>
              <a:grpFill/>
              <a:ln w="3175" cap="flat">
                <a:solidFill>
                  <a:srgbClr val="D6A6DE"/>
                </a:solidFill>
                <a:prstDash val="solid"/>
                <a:miter/>
              </a:ln>
            </p:spPr>
            <p:txBody>
              <a:bodyPr rtlCol="0" anchor="ctr"/>
              <a:lstStyle/>
              <a:p>
                <a:endParaRPr lang="en-US"/>
              </a:p>
            </p:txBody>
          </p:sp>
          <p:sp>
            <p:nvSpPr>
              <p:cNvPr id="339" name="Hình tự do: Hình 175">
                <a:extLst>
                  <a:ext uri="{FF2B5EF4-FFF2-40B4-BE49-F238E27FC236}">
                    <a16:creationId xmlns:a16="http://schemas.microsoft.com/office/drawing/2014/main" id="{831D9EE5-539C-4E91-B89F-A34025195910}"/>
                  </a:ext>
                </a:extLst>
              </p:cNvPr>
              <p:cNvSpPr/>
              <p:nvPr/>
            </p:nvSpPr>
            <p:spPr>
              <a:xfrm>
                <a:off x="7812119" y="1491614"/>
                <a:ext cx="82010" cy="191780"/>
              </a:xfrm>
              <a:custGeom>
                <a:avLst/>
                <a:gdLst>
                  <a:gd name="connsiteX0" fmla="*/ 82010 w 82010"/>
                  <a:gd name="connsiteY0" fmla="*/ 0 h 191780"/>
                  <a:gd name="connsiteX1" fmla="*/ 82010 w 82010"/>
                  <a:gd name="connsiteY1" fmla="*/ 168021 h 191780"/>
                  <a:gd name="connsiteX2" fmla="*/ 70009 w 82010"/>
                  <a:gd name="connsiteY2" fmla="*/ 184785 h 191780"/>
                  <a:gd name="connsiteX3" fmla="*/ 12001 w 82010"/>
                  <a:gd name="connsiteY3" fmla="*/ 184785 h 191780"/>
                  <a:gd name="connsiteX4" fmla="*/ 0 w 82010"/>
                  <a:gd name="connsiteY4" fmla="*/ 168116 h 191780"/>
                  <a:gd name="connsiteX5" fmla="*/ 0 w 82010"/>
                  <a:gd name="connsiteY5" fmla="*/ 0 h 19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10" h="191780">
                    <a:moveTo>
                      <a:pt x="82010" y="0"/>
                    </a:moveTo>
                    <a:lnTo>
                      <a:pt x="82010" y="168021"/>
                    </a:lnTo>
                    <a:cubicBezTo>
                      <a:pt x="81362" y="175377"/>
                      <a:pt x="76762" y="181798"/>
                      <a:pt x="70009" y="184785"/>
                    </a:cubicBezTo>
                    <a:cubicBezTo>
                      <a:pt x="51797" y="194112"/>
                      <a:pt x="30213" y="194112"/>
                      <a:pt x="12001" y="184785"/>
                    </a:cubicBezTo>
                    <a:cubicBezTo>
                      <a:pt x="5277" y="181814"/>
                      <a:pt x="686" y="175436"/>
                      <a:pt x="0" y="168116"/>
                    </a:cubicBezTo>
                    <a:lnTo>
                      <a:pt x="0" y="0"/>
                    </a:lnTo>
                    <a:close/>
                  </a:path>
                </a:pathLst>
              </a:custGeom>
              <a:grpFill/>
              <a:ln w="3175" cap="flat">
                <a:solidFill>
                  <a:srgbClr val="D6A6DE"/>
                </a:solidFill>
                <a:prstDash val="solid"/>
                <a:miter/>
              </a:ln>
            </p:spPr>
            <p:txBody>
              <a:bodyPr rtlCol="0" anchor="ctr"/>
              <a:lstStyle/>
              <a:p>
                <a:endParaRPr lang="en-US"/>
              </a:p>
            </p:txBody>
          </p:sp>
          <p:sp>
            <p:nvSpPr>
              <p:cNvPr id="340" name="Hình tự do: Hình 176">
                <a:extLst>
                  <a:ext uri="{FF2B5EF4-FFF2-40B4-BE49-F238E27FC236}">
                    <a16:creationId xmlns:a16="http://schemas.microsoft.com/office/drawing/2014/main" id="{DE25E17C-0348-48F5-B9B0-1F64F3146B36}"/>
                  </a:ext>
                </a:extLst>
              </p:cNvPr>
              <p:cNvSpPr/>
              <p:nvPr/>
            </p:nvSpPr>
            <p:spPr>
              <a:xfrm>
                <a:off x="7862887" y="1491614"/>
                <a:ext cx="31146" cy="190881"/>
              </a:xfrm>
              <a:custGeom>
                <a:avLst/>
                <a:gdLst>
                  <a:gd name="connsiteX0" fmla="*/ 95 w 31146"/>
                  <a:gd name="connsiteY0" fmla="*/ 190881 h 190881"/>
                  <a:gd name="connsiteX1" fmla="*/ 19145 w 31146"/>
                  <a:gd name="connsiteY1" fmla="*/ 184690 h 190881"/>
                  <a:gd name="connsiteX2" fmla="*/ 31147 w 31146"/>
                  <a:gd name="connsiteY2" fmla="*/ 168021 h 190881"/>
                  <a:gd name="connsiteX3" fmla="*/ 31147 w 31146"/>
                  <a:gd name="connsiteY3" fmla="*/ 0 h 190881"/>
                  <a:gd name="connsiteX4" fmla="*/ 0 w 31146"/>
                  <a:gd name="connsiteY4" fmla="*/ 0 h 190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46" h="190881">
                    <a:moveTo>
                      <a:pt x="95" y="190881"/>
                    </a:moveTo>
                    <a:cubicBezTo>
                      <a:pt x="6791" y="190083"/>
                      <a:pt x="13259" y="187980"/>
                      <a:pt x="19145" y="184690"/>
                    </a:cubicBezTo>
                    <a:cubicBezTo>
                      <a:pt x="25870" y="181719"/>
                      <a:pt x="30461" y="175341"/>
                      <a:pt x="31147" y="168021"/>
                    </a:cubicBezTo>
                    <a:lnTo>
                      <a:pt x="31147" y="0"/>
                    </a:lnTo>
                    <a:lnTo>
                      <a:pt x="0" y="0"/>
                    </a:lnTo>
                    <a:close/>
                  </a:path>
                </a:pathLst>
              </a:custGeom>
              <a:grpFill/>
              <a:ln w="3175" cap="flat">
                <a:solidFill>
                  <a:srgbClr val="D6A6DE"/>
                </a:solidFill>
                <a:prstDash val="solid"/>
                <a:miter/>
              </a:ln>
            </p:spPr>
            <p:txBody>
              <a:bodyPr rtlCol="0" anchor="ctr"/>
              <a:lstStyle/>
              <a:p>
                <a:endParaRPr lang="en-US"/>
              </a:p>
            </p:txBody>
          </p:sp>
          <p:sp>
            <p:nvSpPr>
              <p:cNvPr id="341" name="Hình tự do: Hình 177">
                <a:extLst>
                  <a:ext uri="{FF2B5EF4-FFF2-40B4-BE49-F238E27FC236}">
                    <a16:creationId xmlns:a16="http://schemas.microsoft.com/office/drawing/2014/main" id="{BE6FC675-75A0-4CA4-8179-F89D2E7B8273}"/>
                  </a:ext>
                </a:extLst>
              </p:cNvPr>
              <p:cNvSpPr/>
              <p:nvPr/>
            </p:nvSpPr>
            <p:spPr>
              <a:xfrm>
                <a:off x="7812047" y="1467925"/>
                <a:ext cx="82081" cy="47378"/>
              </a:xfrm>
              <a:custGeom>
                <a:avLst/>
                <a:gdLst>
                  <a:gd name="connsiteX0" fmla="*/ 70080 w 82081"/>
                  <a:gd name="connsiteY0" fmla="*/ 40453 h 47378"/>
                  <a:gd name="connsiteX1" fmla="*/ 12073 w 82081"/>
                  <a:gd name="connsiteY1" fmla="*/ 40453 h 47378"/>
                  <a:gd name="connsiteX2" fmla="*/ 12073 w 82081"/>
                  <a:gd name="connsiteY2" fmla="*/ 6925 h 47378"/>
                  <a:gd name="connsiteX3" fmla="*/ 70080 w 82081"/>
                  <a:gd name="connsiteY3" fmla="*/ 6925 h 47378"/>
                  <a:gd name="connsiteX4" fmla="*/ 70080 w 82081"/>
                  <a:gd name="connsiteY4" fmla="*/ 40453 h 4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81" h="47378">
                    <a:moveTo>
                      <a:pt x="70080" y="40453"/>
                    </a:moveTo>
                    <a:cubicBezTo>
                      <a:pt x="51849" y="49687"/>
                      <a:pt x="30304" y="49687"/>
                      <a:pt x="12073" y="40453"/>
                    </a:cubicBezTo>
                    <a:cubicBezTo>
                      <a:pt x="-4024" y="30928"/>
                      <a:pt x="-4024" y="16164"/>
                      <a:pt x="12073" y="6925"/>
                    </a:cubicBezTo>
                    <a:cubicBezTo>
                      <a:pt x="30304" y="-2308"/>
                      <a:pt x="51849" y="-2308"/>
                      <a:pt x="70080" y="6925"/>
                    </a:cubicBezTo>
                    <a:cubicBezTo>
                      <a:pt x="86082" y="16164"/>
                      <a:pt x="86082" y="31214"/>
                      <a:pt x="70080" y="40453"/>
                    </a:cubicBezTo>
                    <a:close/>
                  </a:path>
                </a:pathLst>
              </a:custGeom>
              <a:grpFill/>
              <a:ln w="3175" cap="flat">
                <a:solidFill>
                  <a:srgbClr val="D6A6DE"/>
                </a:solidFill>
                <a:prstDash val="solid"/>
                <a:miter/>
              </a:ln>
            </p:spPr>
            <p:txBody>
              <a:bodyPr rtlCol="0" anchor="ctr"/>
              <a:lstStyle/>
              <a:p>
                <a:endParaRPr lang="en-US"/>
              </a:p>
            </p:txBody>
          </p:sp>
          <p:sp>
            <p:nvSpPr>
              <p:cNvPr id="342" name="Hình tự do: Hình 178">
                <a:extLst>
                  <a:ext uri="{FF2B5EF4-FFF2-40B4-BE49-F238E27FC236}">
                    <a16:creationId xmlns:a16="http://schemas.microsoft.com/office/drawing/2014/main" id="{A01951B4-3D0F-412C-A0A5-088C955E80AA}"/>
                  </a:ext>
                </a:extLst>
              </p:cNvPr>
              <p:cNvSpPr/>
              <p:nvPr/>
            </p:nvSpPr>
            <p:spPr>
              <a:xfrm>
                <a:off x="7823358" y="1459039"/>
                <a:ext cx="59531" cy="46438"/>
              </a:xfrm>
              <a:custGeom>
                <a:avLst/>
                <a:gdLst>
                  <a:gd name="connsiteX0" fmla="*/ 59531 w 59531"/>
                  <a:gd name="connsiteY0" fmla="*/ 0 h 46438"/>
                  <a:gd name="connsiteX1" fmla="*/ 59531 w 59531"/>
                  <a:gd name="connsiteY1" fmla="*/ 29242 h 46438"/>
                  <a:gd name="connsiteX2" fmla="*/ 50768 w 59531"/>
                  <a:gd name="connsiteY2" fmla="*/ 41434 h 46438"/>
                  <a:gd name="connsiteX3" fmla="*/ 8668 w 59531"/>
                  <a:gd name="connsiteY3" fmla="*/ 41434 h 46438"/>
                  <a:gd name="connsiteX4" fmla="*/ 0 w 59531"/>
                  <a:gd name="connsiteY4" fmla="*/ 29242 h 46438"/>
                  <a:gd name="connsiteX5" fmla="*/ 0 w 59531"/>
                  <a:gd name="connsiteY5" fmla="*/ 0 h 4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1" h="46438">
                    <a:moveTo>
                      <a:pt x="59531" y="0"/>
                    </a:moveTo>
                    <a:lnTo>
                      <a:pt x="59531" y="29242"/>
                    </a:lnTo>
                    <a:cubicBezTo>
                      <a:pt x="58988" y="34577"/>
                      <a:pt x="55654" y="39221"/>
                      <a:pt x="50768" y="41434"/>
                    </a:cubicBezTo>
                    <a:cubicBezTo>
                      <a:pt x="37529" y="48107"/>
                      <a:pt x="21907" y="48107"/>
                      <a:pt x="8668" y="41434"/>
                    </a:cubicBezTo>
                    <a:cubicBezTo>
                      <a:pt x="3791" y="39227"/>
                      <a:pt x="486" y="34570"/>
                      <a:pt x="0" y="29242"/>
                    </a:cubicBezTo>
                    <a:lnTo>
                      <a:pt x="0" y="0"/>
                    </a:lnTo>
                    <a:close/>
                  </a:path>
                </a:pathLst>
              </a:custGeom>
              <a:grpFill/>
              <a:ln w="3175" cap="flat">
                <a:solidFill>
                  <a:srgbClr val="D6A6DE"/>
                </a:solidFill>
                <a:prstDash val="solid"/>
                <a:miter/>
              </a:ln>
            </p:spPr>
            <p:txBody>
              <a:bodyPr rtlCol="0" anchor="ctr"/>
              <a:lstStyle/>
              <a:p>
                <a:endParaRPr lang="en-US"/>
              </a:p>
            </p:txBody>
          </p:sp>
          <p:sp>
            <p:nvSpPr>
              <p:cNvPr id="343" name="Hình tự do: Hình 179">
                <a:extLst>
                  <a:ext uri="{FF2B5EF4-FFF2-40B4-BE49-F238E27FC236}">
                    <a16:creationId xmlns:a16="http://schemas.microsoft.com/office/drawing/2014/main" id="{5D07375C-0BC6-49AE-A268-1851037E0DCE}"/>
                  </a:ext>
                </a:extLst>
              </p:cNvPr>
              <p:cNvSpPr/>
              <p:nvPr/>
            </p:nvSpPr>
            <p:spPr>
              <a:xfrm>
                <a:off x="7860315" y="1459039"/>
                <a:ext cx="22574" cy="45910"/>
              </a:xfrm>
              <a:custGeom>
                <a:avLst/>
                <a:gdLst>
                  <a:gd name="connsiteX0" fmla="*/ 0 w 22574"/>
                  <a:gd name="connsiteY0" fmla="*/ 45910 h 45910"/>
                  <a:gd name="connsiteX1" fmla="*/ 13811 w 22574"/>
                  <a:gd name="connsiteY1" fmla="*/ 41434 h 45910"/>
                  <a:gd name="connsiteX2" fmla="*/ 22574 w 22574"/>
                  <a:gd name="connsiteY2" fmla="*/ 29242 h 45910"/>
                  <a:gd name="connsiteX3" fmla="*/ 22574 w 22574"/>
                  <a:gd name="connsiteY3" fmla="*/ 0 h 45910"/>
                  <a:gd name="connsiteX4" fmla="*/ 0 w 22574"/>
                  <a:gd name="connsiteY4" fmla="*/ 0 h 45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 h="45910">
                    <a:moveTo>
                      <a:pt x="0" y="45910"/>
                    </a:moveTo>
                    <a:cubicBezTo>
                      <a:pt x="4839" y="45290"/>
                      <a:pt x="9525" y="43772"/>
                      <a:pt x="13811" y="41434"/>
                    </a:cubicBezTo>
                    <a:cubicBezTo>
                      <a:pt x="18697" y="39221"/>
                      <a:pt x="22031" y="34577"/>
                      <a:pt x="22574" y="29242"/>
                    </a:cubicBezTo>
                    <a:lnTo>
                      <a:pt x="22574" y="0"/>
                    </a:lnTo>
                    <a:lnTo>
                      <a:pt x="0" y="0"/>
                    </a:lnTo>
                    <a:close/>
                  </a:path>
                </a:pathLst>
              </a:custGeom>
              <a:grpFill/>
              <a:ln w="3175" cap="flat">
                <a:solidFill>
                  <a:srgbClr val="D6A6DE"/>
                </a:solidFill>
                <a:prstDash val="solid"/>
                <a:miter/>
              </a:ln>
            </p:spPr>
            <p:txBody>
              <a:bodyPr rtlCol="0" anchor="ctr"/>
              <a:lstStyle/>
              <a:p>
                <a:endParaRPr lang="en-US"/>
              </a:p>
            </p:txBody>
          </p:sp>
          <p:sp>
            <p:nvSpPr>
              <p:cNvPr id="344" name="Hình tự do: Hình 180">
                <a:extLst>
                  <a:ext uri="{FF2B5EF4-FFF2-40B4-BE49-F238E27FC236}">
                    <a16:creationId xmlns:a16="http://schemas.microsoft.com/office/drawing/2014/main" id="{F3AB6532-3F7B-4949-A644-B867137CF6BA}"/>
                  </a:ext>
                </a:extLst>
              </p:cNvPr>
              <p:cNvSpPr/>
              <p:nvPr/>
            </p:nvSpPr>
            <p:spPr>
              <a:xfrm>
                <a:off x="7823393" y="1441842"/>
                <a:ext cx="59366" cy="34368"/>
              </a:xfrm>
              <a:custGeom>
                <a:avLst/>
                <a:gdLst>
                  <a:gd name="connsiteX0" fmla="*/ 50734 w 59366"/>
                  <a:gd name="connsiteY0" fmla="*/ 29294 h 34368"/>
                  <a:gd name="connsiteX1" fmla="*/ 8633 w 59366"/>
                  <a:gd name="connsiteY1" fmla="*/ 29294 h 34368"/>
                  <a:gd name="connsiteX2" fmla="*/ 718 w 59366"/>
                  <a:gd name="connsiteY2" fmla="*/ 12923 h 34368"/>
                  <a:gd name="connsiteX3" fmla="*/ 8633 w 59366"/>
                  <a:gd name="connsiteY3" fmla="*/ 5005 h 34368"/>
                  <a:gd name="connsiteX4" fmla="*/ 50734 w 59366"/>
                  <a:gd name="connsiteY4" fmla="*/ 5005 h 34368"/>
                  <a:gd name="connsiteX5" fmla="*/ 58649 w 59366"/>
                  <a:gd name="connsiteY5" fmla="*/ 21375 h 34368"/>
                  <a:gd name="connsiteX6" fmla="*/ 50734 w 59366"/>
                  <a:gd name="connsiteY6" fmla="*/ 29294 h 3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66" h="34368">
                    <a:moveTo>
                      <a:pt x="50734" y="29294"/>
                    </a:moveTo>
                    <a:cubicBezTo>
                      <a:pt x="37513" y="36060"/>
                      <a:pt x="21854" y="36060"/>
                      <a:pt x="8633" y="29294"/>
                    </a:cubicBezTo>
                    <a:cubicBezTo>
                      <a:pt x="1928" y="26959"/>
                      <a:pt x="-1616" y="19631"/>
                      <a:pt x="718" y="12923"/>
                    </a:cubicBezTo>
                    <a:cubicBezTo>
                      <a:pt x="2004" y="9213"/>
                      <a:pt x="4918" y="6296"/>
                      <a:pt x="8633" y="5005"/>
                    </a:cubicBezTo>
                    <a:cubicBezTo>
                      <a:pt x="21873" y="-1668"/>
                      <a:pt x="37494" y="-1668"/>
                      <a:pt x="50734" y="5005"/>
                    </a:cubicBezTo>
                    <a:cubicBezTo>
                      <a:pt x="57439" y="7339"/>
                      <a:pt x="60983" y="14668"/>
                      <a:pt x="58649" y="21375"/>
                    </a:cubicBezTo>
                    <a:cubicBezTo>
                      <a:pt x="57363" y="25086"/>
                      <a:pt x="54449" y="28002"/>
                      <a:pt x="50734" y="29294"/>
                    </a:cubicBezTo>
                    <a:close/>
                  </a:path>
                </a:pathLst>
              </a:custGeom>
              <a:grpFill/>
              <a:ln w="3175" cap="flat">
                <a:solidFill>
                  <a:srgbClr val="D6A6DE"/>
                </a:solidFill>
                <a:prstDash val="solid"/>
                <a:miter/>
              </a:ln>
            </p:spPr>
            <p:txBody>
              <a:bodyPr rtlCol="0" anchor="ctr"/>
              <a:lstStyle/>
              <a:p>
                <a:endParaRPr lang="en-US"/>
              </a:p>
            </p:txBody>
          </p:sp>
          <p:sp>
            <p:nvSpPr>
              <p:cNvPr id="345" name="Hình tự do: Hình 181">
                <a:extLst>
                  <a:ext uri="{FF2B5EF4-FFF2-40B4-BE49-F238E27FC236}">
                    <a16:creationId xmlns:a16="http://schemas.microsoft.com/office/drawing/2014/main" id="{F9D731DC-FC4C-48FF-9D4A-E522B8001E42}"/>
                  </a:ext>
                </a:extLst>
              </p:cNvPr>
              <p:cNvSpPr/>
              <p:nvPr/>
            </p:nvSpPr>
            <p:spPr>
              <a:xfrm>
                <a:off x="7830311" y="1443132"/>
                <a:ext cx="45624" cy="26239"/>
              </a:xfrm>
              <a:custGeom>
                <a:avLst/>
                <a:gdLst>
                  <a:gd name="connsiteX0" fmla="*/ 45625 w 45624"/>
                  <a:gd name="connsiteY0" fmla="*/ 0 h 26239"/>
                  <a:gd name="connsiteX1" fmla="*/ 45625 w 45624"/>
                  <a:gd name="connsiteY1" fmla="*/ 12859 h 26239"/>
                  <a:gd name="connsiteX2" fmla="*/ 38862 w 45624"/>
                  <a:gd name="connsiteY2" fmla="*/ 22384 h 26239"/>
                  <a:gd name="connsiteX3" fmla="*/ 6668 w 45624"/>
                  <a:gd name="connsiteY3" fmla="*/ 22384 h 26239"/>
                  <a:gd name="connsiteX4" fmla="*/ 0 w 45624"/>
                  <a:gd name="connsiteY4" fmla="*/ 12859 h 26239"/>
                  <a:gd name="connsiteX5" fmla="*/ 0 w 45624"/>
                  <a:gd name="connsiteY5" fmla="*/ 0 h 2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24" h="26239">
                    <a:moveTo>
                      <a:pt x="45625" y="0"/>
                    </a:moveTo>
                    <a:lnTo>
                      <a:pt x="45625" y="12859"/>
                    </a:lnTo>
                    <a:cubicBezTo>
                      <a:pt x="45311" y="17040"/>
                      <a:pt x="42701" y="20705"/>
                      <a:pt x="38862" y="22384"/>
                    </a:cubicBezTo>
                    <a:cubicBezTo>
                      <a:pt x="28747" y="27525"/>
                      <a:pt x="16783" y="27525"/>
                      <a:pt x="6668" y="22384"/>
                    </a:cubicBezTo>
                    <a:cubicBezTo>
                      <a:pt x="2848" y="20694"/>
                      <a:pt x="276" y="17026"/>
                      <a:pt x="0" y="12859"/>
                    </a:cubicBezTo>
                    <a:lnTo>
                      <a:pt x="0" y="0"/>
                    </a:lnTo>
                    <a:close/>
                  </a:path>
                </a:pathLst>
              </a:custGeom>
              <a:grpFill/>
              <a:ln w="3175" cap="flat">
                <a:solidFill>
                  <a:srgbClr val="D6A6DE"/>
                </a:solidFill>
                <a:prstDash val="solid"/>
                <a:miter/>
              </a:ln>
            </p:spPr>
            <p:txBody>
              <a:bodyPr rtlCol="0" anchor="ctr"/>
              <a:lstStyle/>
              <a:p>
                <a:endParaRPr lang="en-US"/>
              </a:p>
            </p:txBody>
          </p:sp>
          <p:sp>
            <p:nvSpPr>
              <p:cNvPr id="346" name="Hình tự do: Hình 182">
                <a:extLst>
                  <a:ext uri="{FF2B5EF4-FFF2-40B4-BE49-F238E27FC236}">
                    <a16:creationId xmlns:a16="http://schemas.microsoft.com/office/drawing/2014/main" id="{EC0DE878-F1A2-4827-A911-5AC8EF072930}"/>
                  </a:ext>
                </a:extLst>
              </p:cNvPr>
              <p:cNvSpPr/>
              <p:nvPr/>
            </p:nvSpPr>
            <p:spPr>
              <a:xfrm>
                <a:off x="7858601" y="1443132"/>
                <a:ext cx="17335" cy="25527"/>
              </a:xfrm>
              <a:custGeom>
                <a:avLst/>
                <a:gdLst>
                  <a:gd name="connsiteX0" fmla="*/ 0 w 17335"/>
                  <a:gd name="connsiteY0" fmla="*/ 25527 h 25527"/>
                  <a:gd name="connsiteX1" fmla="*/ 10573 w 17335"/>
                  <a:gd name="connsiteY1" fmla="*/ 22098 h 25527"/>
                  <a:gd name="connsiteX2" fmla="*/ 17336 w 17335"/>
                  <a:gd name="connsiteY2" fmla="*/ 12573 h 25527"/>
                  <a:gd name="connsiteX3" fmla="*/ 17336 w 17335"/>
                  <a:gd name="connsiteY3" fmla="*/ 0 h 25527"/>
                  <a:gd name="connsiteX4" fmla="*/ 0 w 17335"/>
                  <a:gd name="connsiteY4" fmla="*/ 0 h 25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 h="25527">
                    <a:moveTo>
                      <a:pt x="0" y="25527"/>
                    </a:moveTo>
                    <a:cubicBezTo>
                      <a:pt x="3715" y="25087"/>
                      <a:pt x="7306" y="23922"/>
                      <a:pt x="10573" y="22098"/>
                    </a:cubicBezTo>
                    <a:cubicBezTo>
                      <a:pt x="14411" y="20419"/>
                      <a:pt x="17021" y="16755"/>
                      <a:pt x="17336" y="12573"/>
                    </a:cubicBezTo>
                    <a:lnTo>
                      <a:pt x="17336" y="0"/>
                    </a:lnTo>
                    <a:lnTo>
                      <a:pt x="0" y="0"/>
                    </a:lnTo>
                    <a:close/>
                  </a:path>
                </a:pathLst>
              </a:custGeom>
              <a:grpFill/>
              <a:ln w="3175" cap="flat">
                <a:solidFill>
                  <a:srgbClr val="D6A6DE"/>
                </a:solidFill>
                <a:prstDash val="solid"/>
                <a:miter/>
              </a:ln>
            </p:spPr>
            <p:txBody>
              <a:bodyPr rtlCol="0" anchor="ctr"/>
              <a:lstStyle/>
              <a:p>
                <a:endParaRPr lang="en-US"/>
              </a:p>
            </p:txBody>
          </p:sp>
          <p:sp>
            <p:nvSpPr>
              <p:cNvPr id="347" name="Hình tự do: Hình 183">
                <a:extLst>
                  <a:ext uri="{FF2B5EF4-FFF2-40B4-BE49-F238E27FC236}">
                    <a16:creationId xmlns:a16="http://schemas.microsoft.com/office/drawing/2014/main" id="{220AB0CA-37D3-418F-BD2F-46553ABCF3EB}"/>
                  </a:ext>
                </a:extLst>
              </p:cNvPr>
              <p:cNvSpPr/>
              <p:nvPr/>
            </p:nvSpPr>
            <p:spPr>
              <a:xfrm>
                <a:off x="7827454" y="1429561"/>
                <a:ext cx="51244" cy="26762"/>
              </a:xfrm>
              <a:custGeom>
                <a:avLst/>
                <a:gdLst>
                  <a:gd name="connsiteX0" fmla="*/ 41720 w 51244"/>
                  <a:gd name="connsiteY0" fmla="*/ 22906 h 26762"/>
                  <a:gd name="connsiteX1" fmla="*/ 9525 w 51244"/>
                  <a:gd name="connsiteY1" fmla="*/ 22906 h 26762"/>
                  <a:gd name="connsiteX2" fmla="*/ 0 w 51244"/>
                  <a:gd name="connsiteY2" fmla="*/ 13381 h 26762"/>
                  <a:gd name="connsiteX3" fmla="*/ 9525 w 51244"/>
                  <a:gd name="connsiteY3" fmla="*/ 3856 h 26762"/>
                  <a:gd name="connsiteX4" fmla="*/ 41720 w 51244"/>
                  <a:gd name="connsiteY4" fmla="*/ 3856 h 26762"/>
                  <a:gd name="connsiteX5" fmla="*/ 51245 w 51244"/>
                  <a:gd name="connsiteY5" fmla="*/ 13381 h 26762"/>
                  <a:gd name="connsiteX6" fmla="*/ 41720 w 51244"/>
                  <a:gd name="connsiteY6" fmla="*/ 22906 h 2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4" h="26762">
                    <a:moveTo>
                      <a:pt x="41720" y="22906"/>
                    </a:moveTo>
                    <a:cubicBezTo>
                      <a:pt x="31604" y="28048"/>
                      <a:pt x="19641" y="28048"/>
                      <a:pt x="9525" y="22906"/>
                    </a:cubicBezTo>
                    <a:cubicBezTo>
                      <a:pt x="4267" y="22906"/>
                      <a:pt x="0" y="18642"/>
                      <a:pt x="0" y="13381"/>
                    </a:cubicBezTo>
                    <a:cubicBezTo>
                      <a:pt x="0" y="8121"/>
                      <a:pt x="4267" y="3856"/>
                      <a:pt x="9525" y="3856"/>
                    </a:cubicBezTo>
                    <a:cubicBezTo>
                      <a:pt x="19641" y="-1285"/>
                      <a:pt x="31604" y="-1285"/>
                      <a:pt x="41720" y="3856"/>
                    </a:cubicBezTo>
                    <a:cubicBezTo>
                      <a:pt x="46977" y="3856"/>
                      <a:pt x="51245" y="8121"/>
                      <a:pt x="51245" y="13381"/>
                    </a:cubicBezTo>
                    <a:cubicBezTo>
                      <a:pt x="51245" y="18642"/>
                      <a:pt x="46977" y="22906"/>
                      <a:pt x="41720" y="22906"/>
                    </a:cubicBezTo>
                    <a:close/>
                  </a:path>
                </a:pathLst>
              </a:custGeom>
              <a:grpFill/>
              <a:ln w="3175" cap="flat">
                <a:solidFill>
                  <a:srgbClr val="D6A6DE"/>
                </a:solidFill>
                <a:prstDash val="solid"/>
                <a:miter/>
              </a:ln>
            </p:spPr>
            <p:txBody>
              <a:bodyPr rtlCol="0" anchor="ctr"/>
              <a:lstStyle/>
              <a:p>
                <a:endParaRPr lang="en-US"/>
              </a:p>
            </p:txBody>
          </p:sp>
          <p:sp>
            <p:nvSpPr>
              <p:cNvPr id="348" name="Hình tự do: Hình 184">
                <a:extLst>
                  <a:ext uri="{FF2B5EF4-FFF2-40B4-BE49-F238E27FC236}">
                    <a16:creationId xmlns:a16="http://schemas.microsoft.com/office/drawing/2014/main" id="{094DF3F8-E8E1-48E9-88A5-6A9A50CED858}"/>
                  </a:ext>
                </a:extLst>
              </p:cNvPr>
              <p:cNvSpPr/>
              <p:nvPr/>
            </p:nvSpPr>
            <p:spPr>
              <a:xfrm>
                <a:off x="7837741" y="1412176"/>
                <a:ext cx="30765" cy="38673"/>
              </a:xfrm>
              <a:custGeom>
                <a:avLst/>
                <a:gdLst>
                  <a:gd name="connsiteX0" fmla="*/ 30766 w 30765"/>
                  <a:gd name="connsiteY0" fmla="*/ 0 h 38673"/>
                  <a:gd name="connsiteX1" fmla="*/ 30766 w 30765"/>
                  <a:gd name="connsiteY1" fmla="*/ 29813 h 38673"/>
                  <a:gd name="connsiteX2" fmla="*/ 26194 w 30765"/>
                  <a:gd name="connsiteY2" fmla="*/ 36100 h 38673"/>
                  <a:gd name="connsiteX3" fmla="*/ 4477 w 30765"/>
                  <a:gd name="connsiteY3" fmla="*/ 36100 h 38673"/>
                  <a:gd name="connsiteX4" fmla="*/ 0 w 30765"/>
                  <a:gd name="connsiteY4" fmla="*/ 29813 h 38673"/>
                  <a:gd name="connsiteX5" fmla="*/ 0 w 30765"/>
                  <a:gd name="connsiteY5" fmla="*/ 0 h 3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65" h="38673">
                    <a:moveTo>
                      <a:pt x="30766" y="0"/>
                    </a:moveTo>
                    <a:lnTo>
                      <a:pt x="30766" y="29813"/>
                    </a:lnTo>
                    <a:cubicBezTo>
                      <a:pt x="30509" y="32587"/>
                      <a:pt x="28756" y="34998"/>
                      <a:pt x="26194" y="36100"/>
                    </a:cubicBezTo>
                    <a:cubicBezTo>
                      <a:pt x="19365" y="39532"/>
                      <a:pt x="11306" y="39532"/>
                      <a:pt x="4477" y="36100"/>
                    </a:cubicBezTo>
                    <a:cubicBezTo>
                      <a:pt x="1972" y="34955"/>
                      <a:pt x="257" y="32558"/>
                      <a:pt x="0" y="29813"/>
                    </a:cubicBezTo>
                    <a:lnTo>
                      <a:pt x="0" y="0"/>
                    </a:lnTo>
                    <a:close/>
                  </a:path>
                </a:pathLst>
              </a:custGeom>
              <a:grpFill/>
              <a:ln w="3175" cap="flat">
                <a:solidFill>
                  <a:srgbClr val="D6A6DE"/>
                </a:solidFill>
                <a:prstDash val="solid"/>
                <a:miter/>
              </a:ln>
            </p:spPr>
            <p:txBody>
              <a:bodyPr rtlCol="0" anchor="ctr"/>
              <a:lstStyle/>
              <a:p>
                <a:endParaRPr lang="en-US"/>
              </a:p>
            </p:txBody>
          </p:sp>
          <p:sp>
            <p:nvSpPr>
              <p:cNvPr id="349" name="Hình tự do: Hình 185">
                <a:extLst>
                  <a:ext uri="{FF2B5EF4-FFF2-40B4-BE49-F238E27FC236}">
                    <a16:creationId xmlns:a16="http://schemas.microsoft.com/office/drawing/2014/main" id="{BF625789-1D46-4F77-B7AF-7DF30B98817A}"/>
                  </a:ext>
                </a:extLst>
              </p:cNvPr>
              <p:cNvSpPr/>
              <p:nvPr/>
            </p:nvSpPr>
            <p:spPr>
              <a:xfrm>
                <a:off x="7860220" y="1412176"/>
                <a:ext cx="8286" cy="37623"/>
              </a:xfrm>
              <a:custGeom>
                <a:avLst/>
                <a:gdLst>
                  <a:gd name="connsiteX0" fmla="*/ 0 w 8286"/>
                  <a:gd name="connsiteY0" fmla="*/ 37624 h 37623"/>
                  <a:gd name="connsiteX1" fmla="*/ 3715 w 8286"/>
                  <a:gd name="connsiteY1" fmla="*/ 36100 h 37623"/>
                  <a:gd name="connsiteX2" fmla="*/ 8287 w 8286"/>
                  <a:gd name="connsiteY2" fmla="*/ 29813 h 37623"/>
                  <a:gd name="connsiteX3" fmla="*/ 8287 w 8286"/>
                  <a:gd name="connsiteY3" fmla="*/ 0 h 37623"/>
                  <a:gd name="connsiteX4" fmla="*/ 0 w 8286"/>
                  <a:gd name="connsiteY4" fmla="*/ 0 h 37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 h="37623">
                    <a:moveTo>
                      <a:pt x="0" y="37624"/>
                    </a:moveTo>
                    <a:cubicBezTo>
                      <a:pt x="1305" y="37290"/>
                      <a:pt x="2553" y="36778"/>
                      <a:pt x="3715" y="36100"/>
                    </a:cubicBezTo>
                    <a:cubicBezTo>
                      <a:pt x="6277" y="34998"/>
                      <a:pt x="8029" y="32587"/>
                      <a:pt x="8287" y="29813"/>
                    </a:cubicBezTo>
                    <a:lnTo>
                      <a:pt x="8287" y="0"/>
                    </a:lnTo>
                    <a:lnTo>
                      <a:pt x="0" y="0"/>
                    </a:lnTo>
                    <a:close/>
                  </a:path>
                </a:pathLst>
              </a:custGeom>
              <a:grpFill/>
              <a:ln w="3175" cap="flat">
                <a:solidFill>
                  <a:srgbClr val="D6A6DE"/>
                </a:solidFill>
                <a:prstDash val="solid"/>
                <a:miter/>
              </a:ln>
            </p:spPr>
            <p:txBody>
              <a:bodyPr rtlCol="0" anchor="ctr"/>
              <a:lstStyle/>
              <a:p>
                <a:endParaRPr lang="en-US"/>
              </a:p>
            </p:txBody>
          </p:sp>
          <p:sp>
            <p:nvSpPr>
              <p:cNvPr id="350" name="Hình tự do: Hình 186">
                <a:extLst>
                  <a:ext uri="{FF2B5EF4-FFF2-40B4-BE49-F238E27FC236}">
                    <a16:creationId xmlns:a16="http://schemas.microsoft.com/office/drawing/2014/main" id="{6DAEB391-6E18-4C69-847B-D3ACF9400F8F}"/>
                  </a:ext>
                </a:extLst>
              </p:cNvPr>
              <p:cNvSpPr/>
              <p:nvPr/>
            </p:nvSpPr>
            <p:spPr>
              <a:xfrm>
                <a:off x="7837741" y="1403318"/>
                <a:ext cx="30670" cy="17716"/>
              </a:xfrm>
              <a:custGeom>
                <a:avLst/>
                <a:gdLst>
                  <a:gd name="connsiteX0" fmla="*/ 30670 w 30670"/>
                  <a:gd name="connsiteY0" fmla="*/ 8858 h 17716"/>
                  <a:gd name="connsiteX1" fmla="*/ 15335 w 30670"/>
                  <a:gd name="connsiteY1" fmla="*/ 17716 h 17716"/>
                  <a:gd name="connsiteX2" fmla="*/ 0 w 30670"/>
                  <a:gd name="connsiteY2" fmla="*/ 8858 h 17716"/>
                  <a:gd name="connsiteX3" fmla="*/ 15335 w 30670"/>
                  <a:gd name="connsiteY3" fmla="*/ 0 h 17716"/>
                  <a:gd name="connsiteX4" fmla="*/ 30670 w 30670"/>
                  <a:gd name="connsiteY4" fmla="*/ 8858 h 17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0" h="17716">
                    <a:moveTo>
                      <a:pt x="30670" y="8858"/>
                    </a:moveTo>
                    <a:cubicBezTo>
                      <a:pt x="30670" y="13751"/>
                      <a:pt x="23805" y="17716"/>
                      <a:pt x="15335" y="17716"/>
                    </a:cubicBezTo>
                    <a:cubicBezTo>
                      <a:pt x="6866" y="17716"/>
                      <a:pt x="0" y="13751"/>
                      <a:pt x="0" y="8858"/>
                    </a:cubicBezTo>
                    <a:cubicBezTo>
                      <a:pt x="0" y="3966"/>
                      <a:pt x="6866" y="0"/>
                      <a:pt x="15335" y="0"/>
                    </a:cubicBezTo>
                    <a:cubicBezTo>
                      <a:pt x="23805" y="0"/>
                      <a:pt x="30670" y="3966"/>
                      <a:pt x="30670" y="8858"/>
                    </a:cubicBezTo>
                    <a:close/>
                  </a:path>
                </a:pathLst>
              </a:custGeom>
              <a:grpFill/>
              <a:ln w="3175" cap="flat">
                <a:solidFill>
                  <a:srgbClr val="D6A6DE"/>
                </a:solidFill>
                <a:prstDash val="solid"/>
                <a:miter/>
              </a:ln>
            </p:spPr>
            <p:txBody>
              <a:bodyPr rtlCol="0" anchor="ctr"/>
              <a:lstStyle/>
              <a:p>
                <a:endParaRPr lang="en-US"/>
              </a:p>
            </p:txBody>
          </p:sp>
          <p:sp>
            <p:nvSpPr>
              <p:cNvPr id="351" name="Hình tự do: Hình 187">
                <a:extLst>
                  <a:ext uri="{FF2B5EF4-FFF2-40B4-BE49-F238E27FC236}">
                    <a16:creationId xmlns:a16="http://schemas.microsoft.com/office/drawing/2014/main" id="{FA1558A9-FF44-4FF1-BF75-7A22ACCDD8C6}"/>
                  </a:ext>
                </a:extLst>
              </p:cNvPr>
              <p:cNvSpPr/>
              <p:nvPr/>
            </p:nvSpPr>
            <p:spPr>
              <a:xfrm>
                <a:off x="7838884" y="1423477"/>
                <a:ext cx="6667" cy="8574"/>
              </a:xfrm>
              <a:custGeom>
                <a:avLst/>
                <a:gdLst>
                  <a:gd name="connsiteX0" fmla="*/ 6667 w 6667"/>
                  <a:gd name="connsiteY0" fmla="*/ 6130 h 8574"/>
                  <a:gd name="connsiteX1" fmla="*/ 3334 w 6667"/>
                  <a:gd name="connsiteY1" fmla="*/ 415 h 8574"/>
                  <a:gd name="connsiteX2" fmla="*/ 0 w 6667"/>
                  <a:gd name="connsiteY2" fmla="*/ 2320 h 8574"/>
                  <a:gd name="connsiteX3" fmla="*/ 3334 w 6667"/>
                  <a:gd name="connsiteY3" fmla="*/ 8130 h 8574"/>
                  <a:gd name="connsiteX4" fmla="*/ 6667 w 6667"/>
                  <a:gd name="connsiteY4" fmla="*/ 6130 h 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 h="8574">
                    <a:moveTo>
                      <a:pt x="6667" y="6130"/>
                    </a:moveTo>
                    <a:cubicBezTo>
                      <a:pt x="6525" y="3803"/>
                      <a:pt x="5286" y="1682"/>
                      <a:pt x="3334" y="415"/>
                    </a:cubicBezTo>
                    <a:cubicBezTo>
                      <a:pt x="1524" y="-633"/>
                      <a:pt x="0" y="415"/>
                      <a:pt x="0" y="2320"/>
                    </a:cubicBezTo>
                    <a:cubicBezTo>
                      <a:pt x="143" y="4672"/>
                      <a:pt x="1371" y="6822"/>
                      <a:pt x="3334" y="8130"/>
                    </a:cubicBezTo>
                    <a:cubicBezTo>
                      <a:pt x="5143" y="9178"/>
                      <a:pt x="6667" y="8321"/>
                      <a:pt x="6667" y="6130"/>
                    </a:cubicBezTo>
                    <a:close/>
                  </a:path>
                </a:pathLst>
              </a:custGeom>
              <a:grpFill/>
              <a:ln w="3175" cap="flat">
                <a:solidFill>
                  <a:srgbClr val="D6A6DE"/>
                </a:solidFill>
                <a:prstDash val="solid"/>
                <a:miter/>
              </a:ln>
            </p:spPr>
            <p:txBody>
              <a:bodyPr rtlCol="0" anchor="ctr"/>
              <a:lstStyle/>
              <a:p>
                <a:endParaRPr lang="en-US"/>
              </a:p>
            </p:txBody>
          </p:sp>
          <p:sp>
            <p:nvSpPr>
              <p:cNvPr id="352" name="Hình tự do: Hình 188">
                <a:extLst>
                  <a:ext uri="{FF2B5EF4-FFF2-40B4-BE49-F238E27FC236}">
                    <a16:creationId xmlns:a16="http://schemas.microsoft.com/office/drawing/2014/main" id="{07F496B1-C897-4365-B840-E689734F7D62}"/>
                  </a:ext>
                </a:extLst>
              </p:cNvPr>
              <p:cNvSpPr/>
              <p:nvPr/>
            </p:nvSpPr>
            <p:spPr>
              <a:xfrm>
                <a:off x="7823358" y="1391671"/>
                <a:ext cx="59531" cy="84540"/>
              </a:xfrm>
              <a:custGeom>
                <a:avLst/>
                <a:gdLst>
                  <a:gd name="connsiteX0" fmla="*/ 59531 w 59531"/>
                  <a:gd name="connsiteY0" fmla="*/ 17172 h 84540"/>
                  <a:gd name="connsiteX1" fmla="*/ 50768 w 59531"/>
                  <a:gd name="connsiteY1" fmla="*/ 5075 h 84540"/>
                  <a:gd name="connsiteX2" fmla="*/ 8668 w 59531"/>
                  <a:gd name="connsiteY2" fmla="*/ 5075 h 84540"/>
                  <a:gd name="connsiteX3" fmla="*/ 0 w 59531"/>
                  <a:gd name="connsiteY3" fmla="*/ 17267 h 84540"/>
                  <a:gd name="connsiteX4" fmla="*/ 0 w 59531"/>
                  <a:gd name="connsiteY4" fmla="*/ 67273 h 84540"/>
                  <a:gd name="connsiteX5" fmla="*/ 8668 w 59531"/>
                  <a:gd name="connsiteY5" fmla="*/ 79465 h 84540"/>
                  <a:gd name="connsiteX6" fmla="*/ 50768 w 59531"/>
                  <a:gd name="connsiteY6" fmla="*/ 79465 h 84540"/>
                  <a:gd name="connsiteX7" fmla="*/ 59531 w 59531"/>
                  <a:gd name="connsiteY7" fmla="*/ 67368 h 84540"/>
                  <a:gd name="connsiteX8" fmla="*/ 59531 w 59531"/>
                  <a:gd name="connsiteY8" fmla="*/ 67368 h 84540"/>
                  <a:gd name="connsiteX9" fmla="*/ 59531 w 59531"/>
                  <a:gd name="connsiteY9" fmla="*/ 17172 h 8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31" h="84540">
                    <a:moveTo>
                      <a:pt x="59531" y="17172"/>
                    </a:moveTo>
                    <a:cubicBezTo>
                      <a:pt x="59017" y="11850"/>
                      <a:pt x="55664" y="7223"/>
                      <a:pt x="50768" y="5075"/>
                    </a:cubicBezTo>
                    <a:cubicBezTo>
                      <a:pt x="37547" y="-1692"/>
                      <a:pt x="21888" y="-1692"/>
                      <a:pt x="8668" y="5075"/>
                    </a:cubicBezTo>
                    <a:cubicBezTo>
                      <a:pt x="3772" y="7249"/>
                      <a:pt x="448" y="11924"/>
                      <a:pt x="0" y="17267"/>
                    </a:cubicBezTo>
                    <a:lnTo>
                      <a:pt x="0" y="67273"/>
                    </a:lnTo>
                    <a:cubicBezTo>
                      <a:pt x="448" y="72616"/>
                      <a:pt x="3772" y="77291"/>
                      <a:pt x="8668" y="79465"/>
                    </a:cubicBezTo>
                    <a:cubicBezTo>
                      <a:pt x="21888" y="86232"/>
                      <a:pt x="37547" y="86232"/>
                      <a:pt x="50768" y="79465"/>
                    </a:cubicBezTo>
                    <a:cubicBezTo>
                      <a:pt x="55664" y="77317"/>
                      <a:pt x="59017" y="72690"/>
                      <a:pt x="59531" y="67368"/>
                    </a:cubicBezTo>
                    <a:lnTo>
                      <a:pt x="59531" y="67368"/>
                    </a:lnTo>
                    <a:lnTo>
                      <a:pt x="59531" y="17172"/>
                    </a:lnTo>
                    <a:close/>
                  </a:path>
                </a:pathLst>
              </a:custGeom>
              <a:grpFill/>
              <a:ln w="3175" cap="flat">
                <a:solidFill>
                  <a:srgbClr val="D6A6DE"/>
                </a:solidFill>
                <a:prstDash val="solid"/>
                <a:miter/>
              </a:ln>
            </p:spPr>
            <p:txBody>
              <a:bodyPr rtlCol="0" anchor="ctr"/>
              <a:lstStyle/>
              <a:p>
                <a:endParaRPr lang="en-US"/>
              </a:p>
            </p:txBody>
          </p:sp>
          <p:sp>
            <p:nvSpPr>
              <p:cNvPr id="353" name="Hình tự do: Hình 189">
                <a:extLst>
                  <a:ext uri="{FF2B5EF4-FFF2-40B4-BE49-F238E27FC236}">
                    <a16:creationId xmlns:a16="http://schemas.microsoft.com/office/drawing/2014/main" id="{764040A4-FACD-4F4D-8CAD-D2E9917625B4}"/>
                  </a:ext>
                </a:extLst>
              </p:cNvPr>
              <p:cNvSpPr/>
              <p:nvPr/>
            </p:nvSpPr>
            <p:spPr>
              <a:xfrm>
                <a:off x="7823393" y="1391671"/>
                <a:ext cx="59366" cy="34438"/>
              </a:xfrm>
              <a:custGeom>
                <a:avLst/>
                <a:gdLst>
                  <a:gd name="connsiteX0" fmla="*/ 50734 w 59366"/>
                  <a:gd name="connsiteY0" fmla="*/ 29364 h 34438"/>
                  <a:gd name="connsiteX1" fmla="*/ 8633 w 59366"/>
                  <a:gd name="connsiteY1" fmla="*/ 29364 h 34438"/>
                  <a:gd name="connsiteX2" fmla="*/ 718 w 59366"/>
                  <a:gd name="connsiteY2" fmla="*/ 12993 h 34438"/>
                  <a:gd name="connsiteX3" fmla="*/ 8633 w 59366"/>
                  <a:gd name="connsiteY3" fmla="*/ 5075 h 34438"/>
                  <a:gd name="connsiteX4" fmla="*/ 50734 w 59366"/>
                  <a:gd name="connsiteY4" fmla="*/ 5075 h 34438"/>
                  <a:gd name="connsiteX5" fmla="*/ 58649 w 59366"/>
                  <a:gd name="connsiteY5" fmla="*/ 21446 h 34438"/>
                  <a:gd name="connsiteX6" fmla="*/ 50734 w 59366"/>
                  <a:gd name="connsiteY6" fmla="*/ 29364 h 3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66" h="34438">
                    <a:moveTo>
                      <a:pt x="50734" y="29364"/>
                    </a:moveTo>
                    <a:cubicBezTo>
                      <a:pt x="37513" y="36130"/>
                      <a:pt x="21854" y="36130"/>
                      <a:pt x="8633" y="29364"/>
                    </a:cubicBezTo>
                    <a:cubicBezTo>
                      <a:pt x="1928" y="27029"/>
                      <a:pt x="-1616" y="19701"/>
                      <a:pt x="718" y="12993"/>
                    </a:cubicBezTo>
                    <a:cubicBezTo>
                      <a:pt x="2004" y="9283"/>
                      <a:pt x="4918" y="6367"/>
                      <a:pt x="8633" y="5075"/>
                    </a:cubicBezTo>
                    <a:cubicBezTo>
                      <a:pt x="21854" y="-1692"/>
                      <a:pt x="37513" y="-1692"/>
                      <a:pt x="50734" y="5075"/>
                    </a:cubicBezTo>
                    <a:cubicBezTo>
                      <a:pt x="57439" y="7410"/>
                      <a:pt x="60983" y="14738"/>
                      <a:pt x="58649" y="21446"/>
                    </a:cubicBezTo>
                    <a:cubicBezTo>
                      <a:pt x="57363" y="25156"/>
                      <a:pt x="54449" y="28072"/>
                      <a:pt x="50734" y="29364"/>
                    </a:cubicBezTo>
                    <a:close/>
                  </a:path>
                </a:pathLst>
              </a:custGeom>
              <a:grpFill/>
              <a:ln w="3175" cap="flat">
                <a:solidFill>
                  <a:srgbClr val="D6A6DE"/>
                </a:solidFill>
                <a:prstDash val="solid"/>
                <a:miter/>
              </a:ln>
            </p:spPr>
            <p:txBody>
              <a:bodyPr rtlCol="0" anchor="ctr"/>
              <a:lstStyle/>
              <a:p>
                <a:endParaRPr lang="en-US"/>
              </a:p>
            </p:txBody>
          </p:sp>
          <p:sp>
            <p:nvSpPr>
              <p:cNvPr id="354" name="Hình tự do: Hình 190">
                <a:extLst>
                  <a:ext uri="{FF2B5EF4-FFF2-40B4-BE49-F238E27FC236}">
                    <a16:creationId xmlns:a16="http://schemas.microsoft.com/office/drawing/2014/main" id="{89BAF227-732B-40CC-B273-8FB2E81DAD64}"/>
                  </a:ext>
                </a:extLst>
              </p:cNvPr>
              <p:cNvSpPr/>
              <p:nvPr/>
            </p:nvSpPr>
            <p:spPr>
              <a:xfrm>
                <a:off x="7901058" y="1689570"/>
                <a:ext cx="112728" cy="65099"/>
              </a:xfrm>
              <a:custGeom>
                <a:avLst/>
                <a:gdLst>
                  <a:gd name="connsiteX0" fmla="*/ 96226 w 112728"/>
                  <a:gd name="connsiteY0" fmla="*/ 55600 h 65099"/>
                  <a:gd name="connsiteX1" fmla="*/ 16502 w 112728"/>
                  <a:gd name="connsiteY1" fmla="*/ 55600 h 65099"/>
                  <a:gd name="connsiteX2" fmla="*/ 16502 w 112728"/>
                  <a:gd name="connsiteY2" fmla="*/ 9499 h 65099"/>
                  <a:gd name="connsiteX3" fmla="*/ 96226 w 112728"/>
                  <a:gd name="connsiteY3" fmla="*/ 9499 h 65099"/>
                  <a:gd name="connsiteX4" fmla="*/ 96226 w 112728"/>
                  <a:gd name="connsiteY4" fmla="*/ 55600 h 6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8" h="65099">
                    <a:moveTo>
                      <a:pt x="96226" y="55600"/>
                    </a:moveTo>
                    <a:cubicBezTo>
                      <a:pt x="71157" y="68265"/>
                      <a:pt x="41572" y="68265"/>
                      <a:pt x="16502" y="55600"/>
                    </a:cubicBezTo>
                    <a:cubicBezTo>
                      <a:pt x="-5501" y="42837"/>
                      <a:pt x="-5501" y="22263"/>
                      <a:pt x="16502" y="9499"/>
                    </a:cubicBezTo>
                    <a:cubicBezTo>
                      <a:pt x="41572" y="-3166"/>
                      <a:pt x="71157" y="-3166"/>
                      <a:pt x="96226" y="9499"/>
                    </a:cubicBezTo>
                    <a:cubicBezTo>
                      <a:pt x="118229" y="22263"/>
                      <a:pt x="118229" y="42837"/>
                      <a:pt x="96226" y="55600"/>
                    </a:cubicBezTo>
                    <a:close/>
                  </a:path>
                </a:pathLst>
              </a:custGeom>
              <a:grpFill/>
              <a:ln w="3175" cap="flat">
                <a:solidFill>
                  <a:srgbClr val="D6A6DE"/>
                </a:solidFill>
                <a:prstDash val="solid"/>
                <a:miter/>
              </a:ln>
            </p:spPr>
            <p:txBody>
              <a:bodyPr rtlCol="0" anchor="ctr"/>
              <a:lstStyle/>
              <a:p>
                <a:endParaRPr lang="en-US"/>
              </a:p>
            </p:txBody>
          </p:sp>
          <p:sp>
            <p:nvSpPr>
              <p:cNvPr id="355" name="Hình tự do: Hình 191">
                <a:extLst>
                  <a:ext uri="{FF2B5EF4-FFF2-40B4-BE49-F238E27FC236}">
                    <a16:creationId xmlns:a16="http://schemas.microsoft.com/office/drawing/2014/main" id="{672BA366-A818-466B-BB88-236D4D058996}"/>
                  </a:ext>
                </a:extLst>
              </p:cNvPr>
              <p:cNvSpPr/>
              <p:nvPr/>
            </p:nvSpPr>
            <p:spPr>
              <a:xfrm>
                <a:off x="7908271" y="1469543"/>
                <a:ext cx="98300" cy="274565"/>
              </a:xfrm>
              <a:custGeom>
                <a:avLst/>
                <a:gdLst>
                  <a:gd name="connsiteX0" fmla="*/ 98253 w 98300"/>
                  <a:gd name="connsiteY0" fmla="*/ 246194 h 274565"/>
                  <a:gd name="connsiteX1" fmla="*/ 98253 w 98300"/>
                  <a:gd name="connsiteY1" fmla="*/ 51313 h 274565"/>
                  <a:gd name="connsiteX2" fmla="*/ 51314 w 98300"/>
                  <a:gd name="connsiteY2" fmla="*/ 48 h 274565"/>
                  <a:gd name="connsiteX3" fmla="*/ 50 w 98300"/>
                  <a:gd name="connsiteY3" fmla="*/ 46987 h 274565"/>
                  <a:gd name="connsiteX4" fmla="*/ 50 w 98300"/>
                  <a:gd name="connsiteY4" fmla="*/ 51313 h 274565"/>
                  <a:gd name="connsiteX5" fmla="*/ 50 w 98300"/>
                  <a:gd name="connsiteY5" fmla="*/ 246194 h 274565"/>
                  <a:gd name="connsiteX6" fmla="*/ 14433 w 98300"/>
                  <a:gd name="connsiteY6" fmla="*/ 266197 h 274565"/>
                  <a:gd name="connsiteX7" fmla="*/ 83870 w 98300"/>
                  <a:gd name="connsiteY7" fmla="*/ 266197 h 274565"/>
                  <a:gd name="connsiteX8" fmla="*/ 98253 w 98300"/>
                  <a:gd name="connsiteY8" fmla="*/ 246194 h 27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00" h="274565">
                    <a:moveTo>
                      <a:pt x="98253" y="246194"/>
                    </a:moveTo>
                    <a:lnTo>
                      <a:pt x="98253" y="51313"/>
                    </a:lnTo>
                    <a:cubicBezTo>
                      <a:pt x="99443" y="24195"/>
                      <a:pt x="78431" y="1243"/>
                      <a:pt x="51314" y="48"/>
                    </a:cubicBezTo>
                    <a:cubicBezTo>
                      <a:pt x="24196" y="-1146"/>
                      <a:pt x="1241" y="19869"/>
                      <a:pt x="50" y="46987"/>
                    </a:cubicBezTo>
                    <a:cubicBezTo>
                      <a:pt x="-17" y="48428"/>
                      <a:pt x="-17" y="49872"/>
                      <a:pt x="50" y="51313"/>
                    </a:cubicBezTo>
                    <a:lnTo>
                      <a:pt x="50" y="246194"/>
                    </a:lnTo>
                    <a:cubicBezTo>
                      <a:pt x="860" y="254979"/>
                      <a:pt x="6365" y="262636"/>
                      <a:pt x="14433" y="266197"/>
                    </a:cubicBezTo>
                    <a:cubicBezTo>
                      <a:pt x="36236" y="277356"/>
                      <a:pt x="62067" y="277356"/>
                      <a:pt x="83870" y="266197"/>
                    </a:cubicBezTo>
                    <a:cubicBezTo>
                      <a:pt x="91919" y="262603"/>
                      <a:pt x="97405" y="254964"/>
                      <a:pt x="98253" y="246194"/>
                    </a:cubicBezTo>
                    <a:close/>
                  </a:path>
                </a:pathLst>
              </a:custGeom>
              <a:grpFill/>
              <a:ln w="3175" cap="flat">
                <a:solidFill>
                  <a:srgbClr val="D6A6DE"/>
                </a:solidFill>
                <a:prstDash val="solid"/>
                <a:miter/>
              </a:ln>
            </p:spPr>
            <p:txBody>
              <a:bodyPr rtlCol="0" anchor="ctr"/>
              <a:lstStyle/>
              <a:p>
                <a:endParaRPr lang="en-US"/>
              </a:p>
            </p:txBody>
          </p:sp>
          <p:sp>
            <p:nvSpPr>
              <p:cNvPr id="356" name="Hình tự do: Hình 192">
                <a:extLst>
                  <a:ext uri="{FF2B5EF4-FFF2-40B4-BE49-F238E27FC236}">
                    <a16:creationId xmlns:a16="http://schemas.microsoft.com/office/drawing/2014/main" id="{4B74088E-5F61-45FF-936B-54584D887596}"/>
                  </a:ext>
                </a:extLst>
              </p:cNvPr>
              <p:cNvSpPr/>
              <p:nvPr/>
            </p:nvSpPr>
            <p:spPr>
              <a:xfrm>
                <a:off x="7915370" y="1471707"/>
                <a:ext cx="91154" cy="272401"/>
              </a:xfrm>
              <a:custGeom>
                <a:avLst/>
                <a:gdLst>
                  <a:gd name="connsiteX0" fmla="*/ 72580 w 91154"/>
                  <a:gd name="connsiteY0" fmla="*/ 101918 h 272401"/>
                  <a:gd name="connsiteX1" fmla="*/ 72580 w 91154"/>
                  <a:gd name="connsiteY1" fmla="*/ 235744 h 272401"/>
                  <a:gd name="connsiteX2" fmla="*/ 0 w 91154"/>
                  <a:gd name="connsiteY2" fmla="*/ 258699 h 272401"/>
                  <a:gd name="connsiteX3" fmla="*/ 7334 w 91154"/>
                  <a:gd name="connsiteY3" fmla="*/ 264033 h 272401"/>
                  <a:gd name="connsiteX4" fmla="*/ 76771 w 91154"/>
                  <a:gd name="connsiteY4" fmla="*/ 264033 h 272401"/>
                  <a:gd name="connsiteX5" fmla="*/ 91154 w 91154"/>
                  <a:gd name="connsiteY5" fmla="*/ 244030 h 272401"/>
                  <a:gd name="connsiteX6" fmla="*/ 91154 w 91154"/>
                  <a:gd name="connsiteY6" fmla="*/ 49149 h 272401"/>
                  <a:gd name="connsiteX7" fmla="*/ 42005 w 91154"/>
                  <a:gd name="connsiteY7" fmla="*/ 0 h 272401"/>
                  <a:gd name="connsiteX8" fmla="*/ 42005 w 91154"/>
                  <a:gd name="connsiteY8" fmla="*/ 14192 h 272401"/>
                  <a:gd name="connsiteX9" fmla="*/ 72580 w 91154"/>
                  <a:gd name="connsiteY9" fmla="*/ 101918 h 27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154" h="272401">
                    <a:moveTo>
                      <a:pt x="72580" y="101918"/>
                    </a:moveTo>
                    <a:lnTo>
                      <a:pt x="72580" y="235744"/>
                    </a:lnTo>
                    <a:cubicBezTo>
                      <a:pt x="72580" y="260604"/>
                      <a:pt x="28480" y="272320"/>
                      <a:pt x="0" y="258699"/>
                    </a:cubicBezTo>
                    <a:cubicBezTo>
                      <a:pt x="2238" y="260747"/>
                      <a:pt x="4696" y="262536"/>
                      <a:pt x="7334" y="264033"/>
                    </a:cubicBezTo>
                    <a:cubicBezTo>
                      <a:pt x="29137" y="275192"/>
                      <a:pt x="54969" y="275192"/>
                      <a:pt x="76771" y="264033"/>
                    </a:cubicBezTo>
                    <a:cubicBezTo>
                      <a:pt x="84820" y="260439"/>
                      <a:pt x="90306" y="252800"/>
                      <a:pt x="91154" y="244030"/>
                    </a:cubicBezTo>
                    <a:lnTo>
                      <a:pt x="91154" y="49149"/>
                    </a:lnTo>
                    <a:cubicBezTo>
                      <a:pt x="91154" y="22005"/>
                      <a:pt x="69151" y="0"/>
                      <a:pt x="42005" y="0"/>
                    </a:cubicBezTo>
                    <a:lnTo>
                      <a:pt x="42005" y="14192"/>
                    </a:lnTo>
                    <a:cubicBezTo>
                      <a:pt x="68104" y="33242"/>
                      <a:pt x="72580" y="40958"/>
                      <a:pt x="72580" y="101918"/>
                    </a:cubicBezTo>
                    <a:close/>
                  </a:path>
                </a:pathLst>
              </a:custGeom>
              <a:grpFill/>
              <a:ln w="3175" cap="flat">
                <a:solidFill>
                  <a:srgbClr val="D6A6DE"/>
                </a:solidFill>
                <a:prstDash val="solid"/>
                <a:miter/>
              </a:ln>
            </p:spPr>
            <p:txBody>
              <a:bodyPr rtlCol="0" anchor="ctr"/>
              <a:lstStyle/>
              <a:p>
                <a:endParaRPr lang="en-US"/>
              </a:p>
            </p:txBody>
          </p:sp>
          <p:sp>
            <p:nvSpPr>
              <p:cNvPr id="357" name="Hình tự do: Hình 193">
                <a:extLst>
                  <a:ext uri="{FF2B5EF4-FFF2-40B4-BE49-F238E27FC236}">
                    <a16:creationId xmlns:a16="http://schemas.microsoft.com/office/drawing/2014/main" id="{EB8F95B2-EB78-443C-B90E-BEC168575C75}"/>
                  </a:ext>
                </a:extLst>
              </p:cNvPr>
              <p:cNvSpPr/>
              <p:nvPr/>
            </p:nvSpPr>
            <p:spPr>
              <a:xfrm>
                <a:off x="7933943" y="1435227"/>
                <a:ext cx="46863" cy="61074"/>
              </a:xfrm>
              <a:custGeom>
                <a:avLst/>
                <a:gdLst>
                  <a:gd name="connsiteX0" fmla="*/ 46863 w 46863"/>
                  <a:gd name="connsiteY0" fmla="*/ 0 h 61074"/>
                  <a:gd name="connsiteX1" fmla="*/ 46863 w 46863"/>
                  <a:gd name="connsiteY1" fmla="*/ 47625 h 61074"/>
                  <a:gd name="connsiteX2" fmla="*/ 40005 w 46863"/>
                  <a:gd name="connsiteY2" fmla="*/ 57150 h 61074"/>
                  <a:gd name="connsiteX3" fmla="*/ 6858 w 46863"/>
                  <a:gd name="connsiteY3" fmla="*/ 57150 h 61074"/>
                  <a:gd name="connsiteX4" fmla="*/ 0 w 46863"/>
                  <a:gd name="connsiteY4" fmla="*/ 47625 h 61074"/>
                  <a:gd name="connsiteX5" fmla="*/ 0 w 46863"/>
                  <a:gd name="connsiteY5" fmla="*/ 0 h 6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63" h="61074">
                    <a:moveTo>
                      <a:pt x="46863" y="0"/>
                    </a:moveTo>
                    <a:lnTo>
                      <a:pt x="46863" y="47625"/>
                    </a:lnTo>
                    <a:cubicBezTo>
                      <a:pt x="46444" y="51799"/>
                      <a:pt x="43834" y="55432"/>
                      <a:pt x="40005" y="57150"/>
                    </a:cubicBezTo>
                    <a:cubicBezTo>
                      <a:pt x="29575" y="62383"/>
                      <a:pt x="17288" y="62383"/>
                      <a:pt x="6858" y="57150"/>
                    </a:cubicBezTo>
                    <a:cubicBezTo>
                      <a:pt x="3029" y="55432"/>
                      <a:pt x="419" y="51799"/>
                      <a:pt x="0" y="47625"/>
                    </a:cubicBezTo>
                    <a:lnTo>
                      <a:pt x="0" y="0"/>
                    </a:lnTo>
                    <a:close/>
                  </a:path>
                </a:pathLst>
              </a:custGeom>
              <a:grpFill/>
              <a:ln w="3175" cap="flat">
                <a:solidFill>
                  <a:srgbClr val="D6A6DE"/>
                </a:solidFill>
                <a:prstDash val="solid"/>
                <a:miter/>
              </a:ln>
            </p:spPr>
            <p:txBody>
              <a:bodyPr rtlCol="0" anchor="ctr"/>
              <a:lstStyle/>
              <a:p>
                <a:endParaRPr lang="en-US"/>
              </a:p>
            </p:txBody>
          </p:sp>
          <p:sp>
            <p:nvSpPr>
              <p:cNvPr id="358" name="Hình tự do: Hình 194">
                <a:extLst>
                  <a:ext uri="{FF2B5EF4-FFF2-40B4-BE49-F238E27FC236}">
                    <a16:creationId xmlns:a16="http://schemas.microsoft.com/office/drawing/2014/main" id="{5CDCE3DE-4C96-4B84-9EB4-EC212D92402C}"/>
                  </a:ext>
                </a:extLst>
              </p:cNvPr>
              <p:cNvSpPr/>
              <p:nvPr/>
            </p:nvSpPr>
            <p:spPr>
              <a:xfrm>
                <a:off x="7934052" y="1421777"/>
                <a:ext cx="46646" cy="26899"/>
              </a:xfrm>
              <a:custGeom>
                <a:avLst/>
                <a:gdLst>
                  <a:gd name="connsiteX0" fmla="*/ 39897 w 46646"/>
                  <a:gd name="connsiteY0" fmla="*/ 22975 h 26899"/>
                  <a:gd name="connsiteX1" fmla="*/ 6750 w 46646"/>
                  <a:gd name="connsiteY1" fmla="*/ 22975 h 26899"/>
                  <a:gd name="connsiteX2" fmla="*/ 578 w 46646"/>
                  <a:gd name="connsiteY2" fmla="*/ 10101 h 26899"/>
                  <a:gd name="connsiteX3" fmla="*/ 6750 w 46646"/>
                  <a:gd name="connsiteY3" fmla="*/ 3925 h 26899"/>
                  <a:gd name="connsiteX4" fmla="*/ 39897 w 46646"/>
                  <a:gd name="connsiteY4" fmla="*/ 3925 h 26899"/>
                  <a:gd name="connsiteX5" fmla="*/ 46069 w 46646"/>
                  <a:gd name="connsiteY5" fmla="*/ 16799 h 26899"/>
                  <a:gd name="connsiteX6" fmla="*/ 39897 w 46646"/>
                  <a:gd name="connsiteY6" fmla="*/ 22975 h 2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46" h="26899">
                    <a:moveTo>
                      <a:pt x="39897" y="22975"/>
                    </a:moveTo>
                    <a:cubicBezTo>
                      <a:pt x="29467" y="28208"/>
                      <a:pt x="17180" y="28208"/>
                      <a:pt x="6750" y="22975"/>
                    </a:cubicBezTo>
                    <a:cubicBezTo>
                      <a:pt x="1492" y="21125"/>
                      <a:pt x="-1280" y="15361"/>
                      <a:pt x="578" y="10101"/>
                    </a:cubicBezTo>
                    <a:cubicBezTo>
                      <a:pt x="1587" y="7212"/>
                      <a:pt x="3864" y="4940"/>
                      <a:pt x="6750" y="3925"/>
                    </a:cubicBezTo>
                    <a:cubicBezTo>
                      <a:pt x="17180" y="-1308"/>
                      <a:pt x="29467" y="-1308"/>
                      <a:pt x="39897" y="3925"/>
                    </a:cubicBezTo>
                    <a:cubicBezTo>
                      <a:pt x="45155" y="5775"/>
                      <a:pt x="47926" y="11538"/>
                      <a:pt x="46069" y="16799"/>
                    </a:cubicBezTo>
                    <a:cubicBezTo>
                      <a:pt x="45059" y="19688"/>
                      <a:pt x="42783" y="21959"/>
                      <a:pt x="39897" y="22975"/>
                    </a:cubicBezTo>
                    <a:close/>
                  </a:path>
                </a:pathLst>
              </a:custGeom>
              <a:grpFill/>
              <a:ln w="3175" cap="flat">
                <a:solidFill>
                  <a:srgbClr val="D6A6DE"/>
                </a:solidFill>
                <a:prstDash val="solid"/>
                <a:miter/>
              </a:ln>
            </p:spPr>
            <p:txBody>
              <a:bodyPr rtlCol="0" anchor="ctr"/>
              <a:lstStyle/>
              <a:p>
                <a:endParaRPr lang="en-US"/>
              </a:p>
            </p:txBody>
          </p:sp>
          <p:sp>
            <p:nvSpPr>
              <p:cNvPr id="359" name="Hình tự do: Hình 195">
                <a:extLst>
                  <a:ext uri="{FF2B5EF4-FFF2-40B4-BE49-F238E27FC236}">
                    <a16:creationId xmlns:a16="http://schemas.microsoft.com/office/drawing/2014/main" id="{22326152-D0B6-4A74-8EF1-3A92FDB63FE2}"/>
                  </a:ext>
                </a:extLst>
              </p:cNvPr>
              <p:cNvSpPr/>
              <p:nvPr/>
            </p:nvSpPr>
            <p:spPr>
              <a:xfrm>
                <a:off x="7936610" y="1440231"/>
                <a:ext cx="16851" cy="8235"/>
              </a:xfrm>
              <a:custGeom>
                <a:avLst/>
                <a:gdLst>
                  <a:gd name="connsiteX0" fmla="*/ 13621 w 16851"/>
                  <a:gd name="connsiteY0" fmla="*/ 1758 h 8235"/>
                  <a:gd name="connsiteX1" fmla="*/ 0 w 16851"/>
                  <a:gd name="connsiteY1" fmla="*/ 1091 h 8235"/>
                  <a:gd name="connsiteX2" fmla="*/ 4191 w 16851"/>
                  <a:gd name="connsiteY2" fmla="*/ 4520 h 8235"/>
                  <a:gd name="connsiteX3" fmla="*/ 16288 w 16851"/>
                  <a:gd name="connsiteY3" fmla="*/ 8235 h 8235"/>
                  <a:gd name="connsiteX4" fmla="*/ 13621 w 16851"/>
                  <a:gd name="connsiteY4" fmla="*/ 1758 h 8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1" h="8235">
                    <a:moveTo>
                      <a:pt x="13621" y="1758"/>
                    </a:moveTo>
                    <a:cubicBezTo>
                      <a:pt x="9363" y="-327"/>
                      <a:pt x="4439" y="-568"/>
                      <a:pt x="0" y="1091"/>
                    </a:cubicBezTo>
                    <a:cubicBezTo>
                      <a:pt x="1181" y="2471"/>
                      <a:pt x="2600" y="3632"/>
                      <a:pt x="4191" y="4520"/>
                    </a:cubicBezTo>
                    <a:cubicBezTo>
                      <a:pt x="7925" y="6576"/>
                      <a:pt x="12040" y="7841"/>
                      <a:pt x="16288" y="8235"/>
                    </a:cubicBezTo>
                    <a:cubicBezTo>
                      <a:pt x="17526" y="6044"/>
                      <a:pt x="16764" y="3568"/>
                      <a:pt x="13621" y="1758"/>
                    </a:cubicBezTo>
                    <a:close/>
                  </a:path>
                </a:pathLst>
              </a:custGeom>
              <a:grpFill/>
              <a:ln w="3175" cap="flat">
                <a:solidFill>
                  <a:srgbClr val="D6A6DE"/>
                </a:solidFill>
                <a:prstDash val="solid"/>
                <a:miter/>
              </a:ln>
            </p:spPr>
            <p:txBody>
              <a:bodyPr rtlCol="0" anchor="ctr"/>
              <a:lstStyle/>
              <a:p>
                <a:endParaRPr lang="en-US"/>
              </a:p>
            </p:txBody>
          </p:sp>
          <p:sp>
            <p:nvSpPr>
              <p:cNvPr id="360" name="Hình tự do: Hình 196">
                <a:extLst>
                  <a:ext uri="{FF2B5EF4-FFF2-40B4-BE49-F238E27FC236}">
                    <a16:creationId xmlns:a16="http://schemas.microsoft.com/office/drawing/2014/main" id="{DBF0BE3F-691C-4AB2-9643-DDCF0C8DA767}"/>
                  </a:ext>
                </a:extLst>
              </p:cNvPr>
              <p:cNvSpPr/>
              <p:nvPr/>
            </p:nvSpPr>
            <p:spPr>
              <a:xfrm>
                <a:off x="7908321" y="1553432"/>
                <a:ext cx="98202" cy="121621"/>
              </a:xfrm>
              <a:custGeom>
                <a:avLst/>
                <a:gdLst>
                  <a:gd name="connsiteX0" fmla="*/ 83820 w 98202"/>
                  <a:gd name="connsiteY0" fmla="*/ 20098 h 121621"/>
                  <a:gd name="connsiteX1" fmla="*/ 14383 w 98202"/>
                  <a:gd name="connsiteY1" fmla="*/ 20098 h 121621"/>
                  <a:gd name="connsiteX2" fmla="*/ 0 w 98202"/>
                  <a:gd name="connsiteY2" fmla="*/ 0 h 121621"/>
                  <a:gd name="connsiteX3" fmla="*/ 0 w 98202"/>
                  <a:gd name="connsiteY3" fmla="*/ 93250 h 121621"/>
                  <a:gd name="connsiteX4" fmla="*/ 14383 w 98202"/>
                  <a:gd name="connsiteY4" fmla="*/ 113252 h 121621"/>
                  <a:gd name="connsiteX5" fmla="*/ 83820 w 98202"/>
                  <a:gd name="connsiteY5" fmla="*/ 113252 h 121621"/>
                  <a:gd name="connsiteX6" fmla="*/ 98203 w 98202"/>
                  <a:gd name="connsiteY6" fmla="*/ 93250 h 121621"/>
                  <a:gd name="connsiteX7" fmla="*/ 98203 w 98202"/>
                  <a:gd name="connsiteY7" fmla="*/ 0 h 121621"/>
                  <a:gd name="connsiteX8" fmla="*/ 83820 w 98202"/>
                  <a:gd name="connsiteY8" fmla="*/ 20098 h 1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02" h="121621">
                    <a:moveTo>
                      <a:pt x="83820" y="20098"/>
                    </a:moveTo>
                    <a:cubicBezTo>
                      <a:pt x="61989" y="31148"/>
                      <a:pt x="36214" y="31148"/>
                      <a:pt x="14383" y="20098"/>
                    </a:cubicBezTo>
                    <a:cubicBezTo>
                      <a:pt x="6287" y="16520"/>
                      <a:pt x="772" y="8820"/>
                      <a:pt x="0" y="0"/>
                    </a:cubicBezTo>
                    <a:lnTo>
                      <a:pt x="0" y="93250"/>
                    </a:lnTo>
                    <a:cubicBezTo>
                      <a:pt x="810" y="102035"/>
                      <a:pt x="6315" y="109692"/>
                      <a:pt x="14383" y="113252"/>
                    </a:cubicBezTo>
                    <a:cubicBezTo>
                      <a:pt x="36186" y="124411"/>
                      <a:pt x="62017" y="124411"/>
                      <a:pt x="83820" y="113252"/>
                    </a:cubicBezTo>
                    <a:cubicBezTo>
                      <a:pt x="91869" y="109659"/>
                      <a:pt x="97355" y="102019"/>
                      <a:pt x="98203" y="93250"/>
                    </a:cubicBezTo>
                    <a:lnTo>
                      <a:pt x="98203" y="0"/>
                    </a:lnTo>
                    <a:cubicBezTo>
                      <a:pt x="97393" y="8805"/>
                      <a:pt x="91888" y="16488"/>
                      <a:pt x="83820" y="20098"/>
                    </a:cubicBezTo>
                    <a:close/>
                  </a:path>
                </a:pathLst>
              </a:custGeom>
              <a:grpFill/>
              <a:ln w="3175" cap="flat">
                <a:solidFill>
                  <a:srgbClr val="D6A6DE"/>
                </a:solidFill>
                <a:prstDash val="solid"/>
                <a:miter/>
              </a:ln>
            </p:spPr>
            <p:txBody>
              <a:bodyPr rtlCol="0" anchor="ctr"/>
              <a:lstStyle/>
              <a:p>
                <a:endParaRPr lang="en-US"/>
              </a:p>
            </p:txBody>
          </p:sp>
          <p:sp>
            <p:nvSpPr>
              <p:cNvPr id="361" name="Hình tự do: Hình 197">
                <a:extLst>
                  <a:ext uri="{FF2B5EF4-FFF2-40B4-BE49-F238E27FC236}">
                    <a16:creationId xmlns:a16="http://schemas.microsoft.com/office/drawing/2014/main" id="{F8DAD801-BDD2-4146-83DA-FE023B4E8F87}"/>
                  </a:ext>
                </a:extLst>
              </p:cNvPr>
              <p:cNvSpPr/>
              <p:nvPr/>
            </p:nvSpPr>
            <p:spPr>
              <a:xfrm>
                <a:off x="7987950" y="1553432"/>
                <a:ext cx="18573" cy="115252"/>
              </a:xfrm>
              <a:custGeom>
                <a:avLst/>
                <a:gdLst>
                  <a:gd name="connsiteX0" fmla="*/ 4191 w 18573"/>
                  <a:gd name="connsiteY0" fmla="*/ 20098 h 115252"/>
                  <a:gd name="connsiteX1" fmla="*/ 0 w 18573"/>
                  <a:gd name="connsiteY1" fmla="*/ 22098 h 115252"/>
                  <a:gd name="connsiteX2" fmla="*/ 0 w 18573"/>
                  <a:gd name="connsiteY2" fmla="*/ 115253 h 115252"/>
                  <a:gd name="connsiteX3" fmla="*/ 4191 w 18573"/>
                  <a:gd name="connsiteY3" fmla="*/ 113252 h 115252"/>
                  <a:gd name="connsiteX4" fmla="*/ 18574 w 18573"/>
                  <a:gd name="connsiteY4" fmla="*/ 93250 h 115252"/>
                  <a:gd name="connsiteX5" fmla="*/ 18574 w 18573"/>
                  <a:gd name="connsiteY5" fmla="*/ 0 h 115252"/>
                  <a:gd name="connsiteX6" fmla="*/ 4191 w 18573"/>
                  <a:gd name="connsiteY6" fmla="*/ 20098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3" h="115252">
                    <a:moveTo>
                      <a:pt x="4191" y="20098"/>
                    </a:moveTo>
                    <a:cubicBezTo>
                      <a:pt x="2857" y="20860"/>
                      <a:pt x="1429" y="21431"/>
                      <a:pt x="0" y="22098"/>
                    </a:cubicBezTo>
                    <a:lnTo>
                      <a:pt x="0" y="115253"/>
                    </a:lnTo>
                    <a:cubicBezTo>
                      <a:pt x="1429" y="114586"/>
                      <a:pt x="2857" y="114014"/>
                      <a:pt x="4191" y="113252"/>
                    </a:cubicBezTo>
                    <a:cubicBezTo>
                      <a:pt x="12240" y="109659"/>
                      <a:pt x="17726" y="102019"/>
                      <a:pt x="18574" y="93250"/>
                    </a:cubicBezTo>
                    <a:lnTo>
                      <a:pt x="18574" y="0"/>
                    </a:lnTo>
                    <a:cubicBezTo>
                      <a:pt x="17764" y="8805"/>
                      <a:pt x="12259" y="16488"/>
                      <a:pt x="4191" y="20098"/>
                    </a:cubicBezTo>
                    <a:close/>
                  </a:path>
                </a:pathLst>
              </a:custGeom>
              <a:grpFill/>
              <a:ln w="3175" cap="flat">
                <a:solidFill>
                  <a:srgbClr val="D6A6DE"/>
                </a:solidFill>
                <a:prstDash val="solid"/>
                <a:miter/>
              </a:ln>
            </p:spPr>
            <p:txBody>
              <a:bodyPr rtlCol="0" anchor="ctr"/>
              <a:lstStyle/>
              <a:p>
                <a:endParaRPr lang="en-US"/>
              </a:p>
            </p:txBody>
          </p:sp>
        </p:grpSp>
        <p:grpSp>
          <p:nvGrpSpPr>
            <p:cNvPr id="230" name="Đồ họa 4">
              <a:extLst>
                <a:ext uri="{FF2B5EF4-FFF2-40B4-BE49-F238E27FC236}">
                  <a16:creationId xmlns:a16="http://schemas.microsoft.com/office/drawing/2014/main" id="{07428A39-8A6B-4803-8397-2CB2615C23EB}"/>
                </a:ext>
              </a:extLst>
            </p:cNvPr>
            <p:cNvGrpSpPr/>
            <p:nvPr/>
          </p:nvGrpSpPr>
          <p:grpSpPr>
            <a:xfrm>
              <a:off x="7323105" y="1612487"/>
              <a:ext cx="790098" cy="793130"/>
              <a:chOff x="7323105" y="1612487"/>
              <a:chExt cx="790098" cy="793130"/>
            </a:xfrm>
            <a:grpFill/>
          </p:grpSpPr>
          <p:grpSp>
            <p:nvGrpSpPr>
              <p:cNvPr id="256" name="Đồ họa 4">
                <a:extLst>
                  <a:ext uri="{FF2B5EF4-FFF2-40B4-BE49-F238E27FC236}">
                    <a16:creationId xmlns:a16="http://schemas.microsoft.com/office/drawing/2014/main" id="{8FF72976-D552-423E-8140-D7DE2D5733F5}"/>
                  </a:ext>
                </a:extLst>
              </p:cNvPr>
              <p:cNvGrpSpPr/>
              <p:nvPr/>
            </p:nvGrpSpPr>
            <p:grpSpPr>
              <a:xfrm>
                <a:off x="7323105" y="1920544"/>
                <a:ext cx="790098" cy="485072"/>
                <a:chOff x="7323105" y="1920544"/>
                <a:chExt cx="790098" cy="485072"/>
              </a:xfrm>
              <a:grpFill/>
            </p:grpSpPr>
            <p:sp>
              <p:nvSpPr>
                <p:cNvPr id="277" name="Hình tự do: Hình 200">
                  <a:extLst>
                    <a:ext uri="{FF2B5EF4-FFF2-40B4-BE49-F238E27FC236}">
                      <a16:creationId xmlns:a16="http://schemas.microsoft.com/office/drawing/2014/main" id="{74F3DD01-CADD-4B8B-BCCF-C0D76CBDE53C}"/>
                    </a:ext>
                  </a:extLst>
                </p:cNvPr>
                <p:cNvSpPr/>
                <p:nvPr/>
              </p:nvSpPr>
              <p:spPr>
                <a:xfrm>
                  <a:off x="7323105" y="1920544"/>
                  <a:ext cx="790098" cy="485072"/>
                </a:xfrm>
                <a:custGeom>
                  <a:avLst/>
                  <a:gdLst>
                    <a:gd name="connsiteX0" fmla="*/ 0 w 790098"/>
                    <a:gd name="connsiteY0" fmla="*/ 154286 h 485072"/>
                    <a:gd name="connsiteX1" fmla="*/ 0 w 790098"/>
                    <a:gd name="connsiteY1" fmla="*/ 122282 h 485072"/>
                    <a:gd name="connsiteX2" fmla="*/ 0 w 790098"/>
                    <a:gd name="connsiteY2" fmla="*/ 122282 h 485072"/>
                    <a:gd name="connsiteX3" fmla="*/ 6477 w 790098"/>
                    <a:gd name="connsiteY3" fmla="*/ 113805 h 485072"/>
                    <a:gd name="connsiteX4" fmla="*/ 199358 w 790098"/>
                    <a:gd name="connsiteY4" fmla="*/ 3505 h 485072"/>
                    <a:gd name="connsiteX5" fmla="*/ 229076 w 790098"/>
                    <a:gd name="connsiteY5" fmla="*/ 3505 h 485072"/>
                    <a:gd name="connsiteX6" fmla="*/ 783717 w 790098"/>
                    <a:gd name="connsiteY6" fmla="*/ 321831 h 485072"/>
                    <a:gd name="connsiteX7" fmla="*/ 790099 w 790098"/>
                    <a:gd name="connsiteY7" fmla="*/ 330403 h 485072"/>
                    <a:gd name="connsiteX8" fmla="*/ 790099 w 790098"/>
                    <a:gd name="connsiteY8" fmla="*/ 330403 h 485072"/>
                    <a:gd name="connsiteX9" fmla="*/ 790099 w 790098"/>
                    <a:gd name="connsiteY9" fmla="*/ 362312 h 485072"/>
                    <a:gd name="connsiteX10" fmla="*/ 790099 w 790098"/>
                    <a:gd name="connsiteY10" fmla="*/ 362312 h 485072"/>
                    <a:gd name="connsiteX11" fmla="*/ 783717 w 790098"/>
                    <a:gd name="connsiteY11" fmla="*/ 370789 h 485072"/>
                    <a:gd name="connsiteX12" fmla="*/ 590741 w 790098"/>
                    <a:gd name="connsiteY12" fmla="*/ 481565 h 485072"/>
                    <a:gd name="connsiteX13" fmla="*/ 561118 w 790098"/>
                    <a:gd name="connsiteY13" fmla="*/ 481565 h 485072"/>
                    <a:gd name="connsiteX14" fmla="*/ 6477 w 790098"/>
                    <a:gd name="connsiteY14" fmla="*/ 163240 h 485072"/>
                    <a:gd name="connsiteX15" fmla="*/ 95 w 790098"/>
                    <a:gd name="connsiteY15" fmla="*/ 154762 h 48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098" h="485072">
                      <a:moveTo>
                        <a:pt x="0" y="154286"/>
                      </a:moveTo>
                      <a:lnTo>
                        <a:pt x="0" y="122282"/>
                      </a:lnTo>
                      <a:lnTo>
                        <a:pt x="0" y="122282"/>
                      </a:lnTo>
                      <a:cubicBezTo>
                        <a:pt x="562" y="118529"/>
                        <a:pt x="3010" y="115329"/>
                        <a:pt x="6477" y="113805"/>
                      </a:cubicBezTo>
                      <a:lnTo>
                        <a:pt x="199358" y="3505"/>
                      </a:lnTo>
                      <a:cubicBezTo>
                        <a:pt x="208712" y="-1168"/>
                        <a:pt x="219723" y="-1168"/>
                        <a:pt x="229076" y="3505"/>
                      </a:cubicBezTo>
                      <a:lnTo>
                        <a:pt x="783717" y="321831"/>
                      </a:lnTo>
                      <a:cubicBezTo>
                        <a:pt x="787203" y="323374"/>
                        <a:pt x="789623" y="326622"/>
                        <a:pt x="790099" y="330403"/>
                      </a:cubicBezTo>
                      <a:lnTo>
                        <a:pt x="790099" y="330403"/>
                      </a:lnTo>
                      <a:lnTo>
                        <a:pt x="790099" y="362312"/>
                      </a:lnTo>
                      <a:lnTo>
                        <a:pt x="790099" y="362312"/>
                      </a:lnTo>
                      <a:cubicBezTo>
                        <a:pt x="789613" y="366065"/>
                        <a:pt x="787184" y="369284"/>
                        <a:pt x="783717" y="370789"/>
                      </a:cubicBezTo>
                      <a:lnTo>
                        <a:pt x="590741" y="481565"/>
                      </a:lnTo>
                      <a:cubicBezTo>
                        <a:pt x="581416" y="486242"/>
                        <a:pt x="570443" y="486242"/>
                        <a:pt x="561118" y="481565"/>
                      </a:cubicBezTo>
                      <a:lnTo>
                        <a:pt x="6477" y="163240"/>
                      </a:lnTo>
                      <a:cubicBezTo>
                        <a:pt x="3020" y="161716"/>
                        <a:pt x="600" y="158506"/>
                        <a:pt x="95" y="154762"/>
                      </a:cubicBezTo>
                      <a:close/>
                    </a:path>
                  </a:pathLst>
                </a:custGeom>
                <a:grpFill/>
                <a:ln w="3175" cap="flat">
                  <a:solidFill>
                    <a:srgbClr val="D6A6DE"/>
                  </a:solidFill>
                  <a:prstDash val="solid"/>
                  <a:miter/>
                </a:ln>
              </p:spPr>
              <p:txBody>
                <a:bodyPr rtlCol="0" anchor="ctr"/>
                <a:lstStyle/>
                <a:p>
                  <a:endParaRPr lang="en-US"/>
                </a:p>
              </p:txBody>
            </p:sp>
            <p:sp>
              <p:nvSpPr>
                <p:cNvPr id="278" name="Hình tự do: Hình 201">
                  <a:extLst>
                    <a:ext uri="{FF2B5EF4-FFF2-40B4-BE49-F238E27FC236}">
                      <a16:creationId xmlns:a16="http://schemas.microsoft.com/office/drawing/2014/main" id="{D18D4951-CEC1-40F3-BFD2-5583BA5ED6A6}"/>
                    </a:ext>
                  </a:extLst>
                </p:cNvPr>
                <p:cNvSpPr/>
                <p:nvPr/>
              </p:nvSpPr>
              <p:spPr>
                <a:xfrm>
                  <a:off x="7323439" y="1920544"/>
                  <a:ext cx="789741" cy="452687"/>
                </a:xfrm>
                <a:custGeom>
                  <a:avLst/>
                  <a:gdLst>
                    <a:gd name="connsiteX0" fmla="*/ 783384 w 789741"/>
                    <a:gd name="connsiteY0" fmla="*/ 338404 h 452687"/>
                    <a:gd name="connsiteX1" fmla="*/ 590407 w 789741"/>
                    <a:gd name="connsiteY1" fmla="*/ 449180 h 452687"/>
                    <a:gd name="connsiteX2" fmla="*/ 560784 w 789741"/>
                    <a:gd name="connsiteY2" fmla="*/ 449180 h 452687"/>
                    <a:gd name="connsiteX3" fmla="*/ 6144 w 789741"/>
                    <a:gd name="connsiteY3" fmla="*/ 130855 h 452687"/>
                    <a:gd name="connsiteX4" fmla="*/ 6144 w 789741"/>
                    <a:gd name="connsiteY4" fmla="*/ 113805 h 452687"/>
                    <a:gd name="connsiteX5" fmla="*/ 199025 w 789741"/>
                    <a:gd name="connsiteY5" fmla="*/ 3505 h 452687"/>
                    <a:gd name="connsiteX6" fmla="*/ 228743 w 789741"/>
                    <a:gd name="connsiteY6" fmla="*/ 3505 h 452687"/>
                    <a:gd name="connsiteX7" fmla="*/ 783384 w 789741"/>
                    <a:gd name="connsiteY7" fmla="*/ 321831 h 452687"/>
                    <a:gd name="connsiteX8" fmla="*/ 783384 w 789741"/>
                    <a:gd name="connsiteY8" fmla="*/ 338404 h 45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741" h="452687">
                      <a:moveTo>
                        <a:pt x="783384" y="338404"/>
                      </a:moveTo>
                      <a:lnTo>
                        <a:pt x="590407" y="449180"/>
                      </a:lnTo>
                      <a:cubicBezTo>
                        <a:pt x="581082" y="453857"/>
                        <a:pt x="570109" y="453857"/>
                        <a:pt x="560784" y="449180"/>
                      </a:cubicBezTo>
                      <a:lnTo>
                        <a:pt x="6144" y="130855"/>
                      </a:lnTo>
                      <a:cubicBezTo>
                        <a:pt x="-2048" y="126092"/>
                        <a:pt x="-2048" y="118472"/>
                        <a:pt x="6144" y="113805"/>
                      </a:cubicBezTo>
                      <a:lnTo>
                        <a:pt x="199025" y="3505"/>
                      </a:lnTo>
                      <a:cubicBezTo>
                        <a:pt x="208378" y="-1168"/>
                        <a:pt x="219389" y="-1168"/>
                        <a:pt x="228743" y="3505"/>
                      </a:cubicBezTo>
                      <a:lnTo>
                        <a:pt x="783384" y="321831"/>
                      </a:lnTo>
                      <a:cubicBezTo>
                        <a:pt x="791861" y="326117"/>
                        <a:pt x="791861" y="333737"/>
                        <a:pt x="783384" y="338404"/>
                      </a:cubicBezTo>
                      <a:close/>
                    </a:path>
                  </a:pathLst>
                </a:custGeom>
                <a:grpFill/>
                <a:ln w="3175" cap="flat">
                  <a:solidFill>
                    <a:srgbClr val="D6A6DE"/>
                  </a:solidFill>
                  <a:prstDash val="solid"/>
                  <a:miter/>
                </a:ln>
              </p:spPr>
              <p:txBody>
                <a:bodyPr rtlCol="0" anchor="ctr"/>
                <a:lstStyle/>
                <a:p>
                  <a:endParaRPr lang="en-US"/>
                </a:p>
              </p:txBody>
            </p:sp>
            <p:sp>
              <p:nvSpPr>
                <p:cNvPr id="279" name="Hình tự do: Hình 202">
                  <a:extLst>
                    <a:ext uri="{FF2B5EF4-FFF2-40B4-BE49-F238E27FC236}">
                      <a16:creationId xmlns:a16="http://schemas.microsoft.com/office/drawing/2014/main" id="{A387FB97-455C-4C44-812A-0F468A1156FC}"/>
                    </a:ext>
                  </a:extLst>
                </p:cNvPr>
                <p:cNvSpPr/>
                <p:nvPr/>
              </p:nvSpPr>
              <p:spPr>
                <a:xfrm>
                  <a:off x="7899082" y="2246852"/>
                  <a:ext cx="214122" cy="158308"/>
                </a:xfrm>
                <a:custGeom>
                  <a:avLst/>
                  <a:gdLst>
                    <a:gd name="connsiteX0" fmla="*/ 0 w 214122"/>
                    <a:gd name="connsiteY0" fmla="*/ 126397 h 158308"/>
                    <a:gd name="connsiteX1" fmla="*/ 0 w 214122"/>
                    <a:gd name="connsiteY1" fmla="*/ 158305 h 158308"/>
                    <a:gd name="connsiteX2" fmla="*/ 14764 w 214122"/>
                    <a:gd name="connsiteY2" fmla="*/ 154781 h 158308"/>
                    <a:gd name="connsiteX3" fmla="*/ 207740 w 214122"/>
                    <a:gd name="connsiteY3" fmla="*/ 44101 h 158308"/>
                    <a:gd name="connsiteX4" fmla="*/ 214122 w 214122"/>
                    <a:gd name="connsiteY4" fmla="*/ 35528 h 158308"/>
                    <a:gd name="connsiteX5" fmla="*/ 214122 w 214122"/>
                    <a:gd name="connsiteY5" fmla="*/ 35528 h 158308"/>
                    <a:gd name="connsiteX6" fmla="*/ 214122 w 214122"/>
                    <a:gd name="connsiteY6" fmla="*/ 3619 h 158308"/>
                    <a:gd name="connsiteX7" fmla="*/ 214122 w 214122"/>
                    <a:gd name="connsiteY7" fmla="*/ 3619 h 158308"/>
                    <a:gd name="connsiteX8" fmla="*/ 212884 w 214122"/>
                    <a:gd name="connsiteY8" fmla="*/ 0 h 158308"/>
                    <a:gd name="connsiteX9" fmla="*/ 207740 w 214122"/>
                    <a:gd name="connsiteY9" fmla="*/ 12097 h 158308"/>
                    <a:gd name="connsiteX10" fmla="*/ 14764 w 214122"/>
                    <a:gd name="connsiteY10" fmla="*/ 122872 h 158308"/>
                    <a:gd name="connsiteX11" fmla="*/ 0 w 214122"/>
                    <a:gd name="connsiteY11" fmla="*/ 126397 h 15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22" h="158308">
                      <a:moveTo>
                        <a:pt x="0" y="126397"/>
                      </a:moveTo>
                      <a:lnTo>
                        <a:pt x="0" y="158305"/>
                      </a:lnTo>
                      <a:cubicBezTo>
                        <a:pt x="5134" y="158372"/>
                        <a:pt x="10211" y="157163"/>
                        <a:pt x="14764" y="154781"/>
                      </a:cubicBezTo>
                      <a:lnTo>
                        <a:pt x="207740" y="44101"/>
                      </a:lnTo>
                      <a:cubicBezTo>
                        <a:pt x="211227" y="42558"/>
                        <a:pt x="213646" y="39310"/>
                        <a:pt x="214122" y="35528"/>
                      </a:cubicBezTo>
                      <a:lnTo>
                        <a:pt x="214122" y="35528"/>
                      </a:lnTo>
                      <a:lnTo>
                        <a:pt x="214122" y="3619"/>
                      </a:lnTo>
                      <a:lnTo>
                        <a:pt x="214122" y="3619"/>
                      </a:lnTo>
                      <a:cubicBezTo>
                        <a:pt x="214074" y="2315"/>
                        <a:pt x="213646" y="1057"/>
                        <a:pt x="212884" y="0"/>
                      </a:cubicBezTo>
                      <a:cubicBezTo>
                        <a:pt x="215170" y="4096"/>
                        <a:pt x="213455" y="8858"/>
                        <a:pt x="207740" y="12097"/>
                      </a:cubicBezTo>
                      <a:lnTo>
                        <a:pt x="14764" y="122872"/>
                      </a:lnTo>
                      <a:cubicBezTo>
                        <a:pt x="10230" y="125301"/>
                        <a:pt x="5144" y="126521"/>
                        <a:pt x="0" y="126397"/>
                      </a:cubicBezTo>
                      <a:close/>
                    </a:path>
                  </a:pathLst>
                </a:custGeom>
                <a:grpFill/>
                <a:ln w="3175" cap="flat">
                  <a:solidFill>
                    <a:srgbClr val="D6A6DE"/>
                  </a:solidFill>
                  <a:prstDash val="solid"/>
                  <a:miter/>
                </a:ln>
              </p:spPr>
              <p:txBody>
                <a:bodyPr rtlCol="0" anchor="ctr"/>
                <a:lstStyle/>
                <a:p>
                  <a:endParaRPr lang="en-US"/>
                </a:p>
              </p:txBody>
            </p:sp>
          </p:grpSp>
          <p:sp>
            <p:nvSpPr>
              <p:cNvPr id="257" name="Hình tự do: Hình 203">
                <a:extLst>
                  <a:ext uri="{FF2B5EF4-FFF2-40B4-BE49-F238E27FC236}">
                    <a16:creationId xmlns:a16="http://schemas.microsoft.com/office/drawing/2014/main" id="{25B706D9-AAB0-46AB-94D5-A8A33C15F85B}"/>
                  </a:ext>
                </a:extLst>
              </p:cNvPr>
              <p:cNvSpPr/>
              <p:nvPr/>
            </p:nvSpPr>
            <p:spPr>
              <a:xfrm>
                <a:off x="7399305" y="1616678"/>
                <a:ext cx="173831" cy="431292"/>
              </a:xfrm>
              <a:custGeom>
                <a:avLst/>
                <a:gdLst>
                  <a:gd name="connsiteX0" fmla="*/ 173831 w 173831"/>
                  <a:gd name="connsiteY0" fmla="*/ 0 h 431292"/>
                  <a:gd name="connsiteX1" fmla="*/ 0 w 173831"/>
                  <a:gd name="connsiteY1" fmla="*/ 100489 h 431292"/>
                  <a:gd name="connsiteX2" fmla="*/ 0 w 173831"/>
                  <a:gd name="connsiteY2" fmla="*/ 431292 h 431292"/>
                  <a:gd name="connsiteX3" fmla="*/ 173831 w 173831"/>
                  <a:gd name="connsiteY3" fmla="*/ 330899 h 431292"/>
                  <a:gd name="connsiteX4" fmla="*/ 173831 w 173831"/>
                  <a:gd name="connsiteY4" fmla="*/ 0 h 43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431292">
                    <a:moveTo>
                      <a:pt x="173831" y="0"/>
                    </a:moveTo>
                    <a:lnTo>
                      <a:pt x="0" y="100489"/>
                    </a:lnTo>
                    <a:lnTo>
                      <a:pt x="0" y="431292"/>
                    </a:lnTo>
                    <a:lnTo>
                      <a:pt x="173831" y="330899"/>
                    </a:lnTo>
                    <a:lnTo>
                      <a:pt x="173831" y="0"/>
                    </a:lnTo>
                    <a:close/>
                  </a:path>
                </a:pathLst>
              </a:custGeom>
              <a:grpFill/>
              <a:ln w="3175" cap="flat">
                <a:solidFill>
                  <a:srgbClr val="D6A6DE"/>
                </a:solidFill>
                <a:prstDash val="solid"/>
                <a:miter/>
              </a:ln>
            </p:spPr>
            <p:txBody>
              <a:bodyPr rtlCol="0" anchor="ctr"/>
              <a:lstStyle/>
              <a:p>
                <a:endParaRPr lang="en-US"/>
              </a:p>
            </p:txBody>
          </p:sp>
          <p:sp>
            <p:nvSpPr>
              <p:cNvPr id="258" name="Hình tự do: Hình 204">
                <a:extLst>
                  <a:ext uri="{FF2B5EF4-FFF2-40B4-BE49-F238E27FC236}">
                    <a16:creationId xmlns:a16="http://schemas.microsoft.com/office/drawing/2014/main" id="{69E57B92-AE68-42C6-A8CB-DDA7C0B9C3AF}"/>
                  </a:ext>
                </a:extLst>
              </p:cNvPr>
              <p:cNvSpPr/>
              <p:nvPr/>
            </p:nvSpPr>
            <p:spPr>
              <a:xfrm>
                <a:off x="7404830" y="1626012"/>
                <a:ext cx="206406" cy="117062"/>
              </a:xfrm>
              <a:custGeom>
                <a:avLst/>
                <a:gdLst>
                  <a:gd name="connsiteX0" fmla="*/ 0 w 206406"/>
                  <a:gd name="connsiteY0" fmla="*/ 96583 h 117062"/>
                  <a:gd name="connsiteX1" fmla="*/ 168307 w 206406"/>
                  <a:gd name="connsiteY1" fmla="*/ 0 h 117062"/>
                  <a:gd name="connsiteX2" fmla="*/ 206407 w 206406"/>
                  <a:gd name="connsiteY2" fmla="*/ 21050 h 117062"/>
                  <a:gd name="connsiteX3" fmla="*/ 39910 w 206406"/>
                  <a:gd name="connsiteY3" fmla="*/ 117062 h 117062"/>
                  <a:gd name="connsiteX4" fmla="*/ 0 w 206406"/>
                  <a:gd name="connsiteY4" fmla="*/ 96583 h 11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06" h="117062">
                    <a:moveTo>
                      <a:pt x="0" y="96583"/>
                    </a:moveTo>
                    <a:lnTo>
                      <a:pt x="168307" y="0"/>
                    </a:lnTo>
                    <a:cubicBezTo>
                      <a:pt x="178451" y="10877"/>
                      <a:pt x="191795" y="18248"/>
                      <a:pt x="206407" y="21050"/>
                    </a:cubicBezTo>
                    <a:lnTo>
                      <a:pt x="39910" y="117062"/>
                    </a:lnTo>
                    <a:cubicBezTo>
                      <a:pt x="25737" y="112075"/>
                      <a:pt x="12316" y="105186"/>
                      <a:pt x="0" y="96583"/>
                    </a:cubicBezTo>
                    <a:close/>
                  </a:path>
                </a:pathLst>
              </a:custGeom>
              <a:grpFill/>
              <a:ln w="3175" cap="flat">
                <a:solidFill>
                  <a:srgbClr val="D6A6DE"/>
                </a:solidFill>
                <a:prstDash val="solid"/>
                <a:miter/>
              </a:ln>
            </p:spPr>
            <p:txBody>
              <a:bodyPr rtlCol="0" anchor="ctr"/>
              <a:lstStyle/>
              <a:p>
                <a:endParaRPr lang="en-US"/>
              </a:p>
            </p:txBody>
          </p:sp>
          <p:sp>
            <p:nvSpPr>
              <p:cNvPr id="259" name="Hình tự do: Hình 205">
                <a:extLst>
                  <a:ext uri="{FF2B5EF4-FFF2-40B4-BE49-F238E27FC236}">
                    <a16:creationId xmlns:a16="http://schemas.microsoft.com/office/drawing/2014/main" id="{F7C5EED7-4104-4634-8F0D-2AD635D03BEA}"/>
                  </a:ext>
                </a:extLst>
              </p:cNvPr>
              <p:cNvSpPr/>
              <p:nvPr/>
            </p:nvSpPr>
            <p:spPr>
              <a:xfrm>
                <a:off x="7390542" y="1612487"/>
                <a:ext cx="236315" cy="134444"/>
              </a:xfrm>
              <a:custGeom>
                <a:avLst/>
                <a:gdLst>
                  <a:gd name="connsiteX0" fmla="*/ 70390 w 236315"/>
                  <a:gd name="connsiteY0" fmla="*/ 130588 h 134444"/>
                  <a:gd name="connsiteX1" fmla="*/ 38100 w 236315"/>
                  <a:gd name="connsiteY1" fmla="*/ 130588 h 134444"/>
                  <a:gd name="connsiteX2" fmla="*/ 9525 w 236315"/>
                  <a:gd name="connsiteY2" fmla="*/ 114300 h 134444"/>
                  <a:gd name="connsiteX3" fmla="*/ 0 w 236315"/>
                  <a:gd name="connsiteY3" fmla="*/ 104775 h 134444"/>
                  <a:gd name="connsiteX4" fmla="*/ 9525 w 236315"/>
                  <a:gd name="connsiteY4" fmla="*/ 95250 h 134444"/>
                  <a:gd name="connsiteX5" fmla="*/ 175450 w 236315"/>
                  <a:gd name="connsiteY5" fmla="*/ 0 h 134444"/>
                  <a:gd name="connsiteX6" fmla="*/ 182404 w 236315"/>
                  <a:gd name="connsiteY6" fmla="*/ 4000 h 134444"/>
                  <a:gd name="connsiteX7" fmla="*/ 19907 w 236315"/>
                  <a:gd name="connsiteY7" fmla="*/ 98393 h 134444"/>
                  <a:gd name="connsiteX8" fmla="*/ 15983 w 236315"/>
                  <a:gd name="connsiteY8" fmla="*/ 105611 h 134444"/>
                  <a:gd name="connsiteX9" fmla="*/ 19907 w 236315"/>
                  <a:gd name="connsiteY9" fmla="*/ 109538 h 134444"/>
                  <a:gd name="connsiteX10" fmla="*/ 46196 w 236315"/>
                  <a:gd name="connsiteY10" fmla="*/ 124492 h 134444"/>
                  <a:gd name="connsiteX11" fmla="*/ 65246 w 236315"/>
                  <a:gd name="connsiteY11" fmla="*/ 124492 h 134444"/>
                  <a:gd name="connsiteX12" fmla="*/ 228314 w 236315"/>
                  <a:gd name="connsiteY12" fmla="*/ 30480 h 134444"/>
                  <a:gd name="connsiteX13" fmla="*/ 236315 w 236315"/>
                  <a:gd name="connsiteY13" fmla="*/ 34957 h 13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315" h="134444">
                    <a:moveTo>
                      <a:pt x="70390" y="130588"/>
                    </a:moveTo>
                    <a:cubicBezTo>
                      <a:pt x="60236" y="135730"/>
                      <a:pt x="48244" y="135730"/>
                      <a:pt x="38100" y="130588"/>
                    </a:cubicBezTo>
                    <a:lnTo>
                      <a:pt x="9525" y="114300"/>
                    </a:lnTo>
                    <a:cubicBezTo>
                      <a:pt x="4267" y="114300"/>
                      <a:pt x="0" y="110036"/>
                      <a:pt x="0" y="104775"/>
                    </a:cubicBezTo>
                    <a:cubicBezTo>
                      <a:pt x="0" y="99514"/>
                      <a:pt x="4267" y="95250"/>
                      <a:pt x="9525" y="95250"/>
                    </a:cubicBezTo>
                    <a:lnTo>
                      <a:pt x="175450" y="0"/>
                    </a:lnTo>
                    <a:lnTo>
                      <a:pt x="182404" y="4000"/>
                    </a:lnTo>
                    <a:lnTo>
                      <a:pt x="19907" y="98393"/>
                    </a:lnTo>
                    <a:cubicBezTo>
                      <a:pt x="16831" y="99303"/>
                      <a:pt x="15069" y="102535"/>
                      <a:pt x="15983" y="105611"/>
                    </a:cubicBezTo>
                    <a:cubicBezTo>
                      <a:pt x="16535" y="107501"/>
                      <a:pt x="18021" y="108979"/>
                      <a:pt x="19907" y="109538"/>
                    </a:cubicBezTo>
                    <a:lnTo>
                      <a:pt x="46196" y="124492"/>
                    </a:lnTo>
                    <a:cubicBezTo>
                      <a:pt x="52206" y="127411"/>
                      <a:pt x="59236" y="127411"/>
                      <a:pt x="65246" y="124492"/>
                    </a:cubicBezTo>
                    <a:lnTo>
                      <a:pt x="228314" y="30480"/>
                    </a:lnTo>
                    <a:lnTo>
                      <a:pt x="236315" y="34957"/>
                    </a:lnTo>
                    <a:close/>
                  </a:path>
                </a:pathLst>
              </a:custGeom>
              <a:grpFill/>
              <a:ln w="3175" cap="flat">
                <a:solidFill>
                  <a:srgbClr val="D6A6DE"/>
                </a:solidFill>
                <a:prstDash val="solid"/>
                <a:miter/>
              </a:ln>
            </p:spPr>
            <p:txBody>
              <a:bodyPr rtlCol="0" anchor="ctr"/>
              <a:lstStyle/>
              <a:p>
                <a:endParaRPr lang="en-US"/>
              </a:p>
            </p:txBody>
          </p:sp>
          <p:sp>
            <p:nvSpPr>
              <p:cNvPr id="260" name="Hình tự do: Hình 206">
                <a:extLst>
                  <a:ext uri="{FF2B5EF4-FFF2-40B4-BE49-F238E27FC236}">
                    <a16:creationId xmlns:a16="http://schemas.microsoft.com/office/drawing/2014/main" id="{3F399F2C-15BC-417D-B262-59912F59F142}"/>
                  </a:ext>
                </a:extLst>
              </p:cNvPr>
              <p:cNvSpPr/>
              <p:nvPr/>
            </p:nvSpPr>
            <p:spPr>
              <a:xfrm>
                <a:off x="7393400" y="1647825"/>
                <a:ext cx="233457" cy="429625"/>
              </a:xfrm>
              <a:custGeom>
                <a:avLst/>
                <a:gdLst>
                  <a:gd name="connsiteX0" fmla="*/ 233458 w 233457"/>
                  <a:gd name="connsiteY0" fmla="*/ 0 h 429625"/>
                  <a:gd name="connsiteX1" fmla="*/ 233458 w 233457"/>
                  <a:gd name="connsiteY1" fmla="*/ 330517 h 429625"/>
                  <a:gd name="connsiteX2" fmla="*/ 67532 w 233457"/>
                  <a:gd name="connsiteY2" fmla="*/ 425767 h 429625"/>
                  <a:gd name="connsiteX3" fmla="*/ 35243 w 233457"/>
                  <a:gd name="connsiteY3" fmla="*/ 425767 h 429625"/>
                  <a:gd name="connsiteX4" fmla="*/ 6668 w 233457"/>
                  <a:gd name="connsiteY4" fmla="*/ 409480 h 429625"/>
                  <a:gd name="connsiteX5" fmla="*/ 0 w 233457"/>
                  <a:gd name="connsiteY5" fmla="*/ 399955 h 429625"/>
                  <a:gd name="connsiteX6" fmla="*/ 0 w 233457"/>
                  <a:gd name="connsiteY6" fmla="*/ 69342 h 429625"/>
                  <a:gd name="connsiteX7" fmla="*/ 6668 w 233457"/>
                  <a:gd name="connsiteY7" fmla="*/ 78867 h 429625"/>
                  <a:gd name="connsiteX8" fmla="*/ 35243 w 233457"/>
                  <a:gd name="connsiteY8" fmla="*/ 95155 h 429625"/>
                  <a:gd name="connsiteX9" fmla="*/ 67532 w 233457"/>
                  <a:gd name="connsiteY9" fmla="*/ 95155 h 42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57" h="429625">
                    <a:moveTo>
                      <a:pt x="233458" y="0"/>
                    </a:moveTo>
                    <a:lnTo>
                      <a:pt x="233458" y="330517"/>
                    </a:lnTo>
                    <a:lnTo>
                      <a:pt x="67532" y="425767"/>
                    </a:lnTo>
                    <a:cubicBezTo>
                      <a:pt x="57379" y="430911"/>
                      <a:pt x="45387" y="430911"/>
                      <a:pt x="35243" y="425767"/>
                    </a:cubicBezTo>
                    <a:lnTo>
                      <a:pt x="6668" y="409480"/>
                    </a:lnTo>
                    <a:cubicBezTo>
                      <a:pt x="2838" y="407803"/>
                      <a:pt x="257" y="404127"/>
                      <a:pt x="0" y="399955"/>
                    </a:cubicBezTo>
                    <a:lnTo>
                      <a:pt x="0" y="69342"/>
                    </a:lnTo>
                    <a:cubicBezTo>
                      <a:pt x="276" y="73509"/>
                      <a:pt x="2848" y="77177"/>
                      <a:pt x="6668" y="78867"/>
                    </a:cubicBezTo>
                    <a:lnTo>
                      <a:pt x="35243" y="95155"/>
                    </a:lnTo>
                    <a:cubicBezTo>
                      <a:pt x="45396" y="100297"/>
                      <a:pt x="57379" y="100297"/>
                      <a:pt x="67532" y="95155"/>
                    </a:cubicBezTo>
                    <a:close/>
                  </a:path>
                </a:pathLst>
              </a:custGeom>
              <a:grpFill/>
              <a:ln w="3175" cap="flat">
                <a:solidFill>
                  <a:srgbClr val="D6A6DE"/>
                </a:solidFill>
                <a:prstDash val="solid"/>
                <a:miter/>
              </a:ln>
            </p:spPr>
            <p:txBody>
              <a:bodyPr rtlCol="0" anchor="ctr"/>
              <a:lstStyle/>
              <a:p>
                <a:endParaRPr lang="en-US"/>
              </a:p>
            </p:txBody>
          </p:sp>
          <p:sp>
            <p:nvSpPr>
              <p:cNvPr id="261" name="Hình tự do: Hình 207">
                <a:extLst>
                  <a:ext uri="{FF2B5EF4-FFF2-40B4-BE49-F238E27FC236}">
                    <a16:creationId xmlns:a16="http://schemas.microsoft.com/office/drawing/2014/main" id="{15956CEE-2096-4696-8517-B3F17E56CD10}"/>
                  </a:ext>
                </a:extLst>
              </p:cNvPr>
              <p:cNvSpPr/>
              <p:nvPr/>
            </p:nvSpPr>
            <p:spPr>
              <a:xfrm>
                <a:off x="7393400" y="1716881"/>
                <a:ext cx="51339" cy="360715"/>
              </a:xfrm>
              <a:custGeom>
                <a:avLst/>
                <a:gdLst>
                  <a:gd name="connsiteX0" fmla="*/ 51340 w 51339"/>
                  <a:gd name="connsiteY0" fmla="*/ 29623 h 360715"/>
                  <a:gd name="connsiteX1" fmla="*/ 35243 w 51339"/>
                  <a:gd name="connsiteY1" fmla="*/ 25813 h 360715"/>
                  <a:gd name="connsiteX2" fmla="*/ 6668 w 51339"/>
                  <a:gd name="connsiteY2" fmla="*/ 9525 h 360715"/>
                  <a:gd name="connsiteX3" fmla="*/ 0 w 51339"/>
                  <a:gd name="connsiteY3" fmla="*/ 0 h 360715"/>
                  <a:gd name="connsiteX4" fmla="*/ 0 w 51339"/>
                  <a:gd name="connsiteY4" fmla="*/ 330994 h 360715"/>
                  <a:gd name="connsiteX5" fmla="*/ 6668 w 51339"/>
                  <a:gd name="connsiteY5" fmla="*/ 340519 h 360715"/>
                  <a:gd name="connsiteX6" fmla="*/ 35243 w 51339"/>
                  <a:gd name="connsiteY6" fmla="*/ 356807 h 360715"/>
                  <a:gd name="connsiteX7" fmla="*/ 51340 w 51339"/>
                  <a:gd name="connsiteY7" fmla="*/ 360712 h 36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39" h="360715">
                    <a:moveTo>
                      <a:pt x="51340" y="29623"/>
                    </a:moveTo>
                    <a:cubicBezTo>
                      <a:pt x="45739" y="29742"/>
                      <a:pt x="40196" y="28430"/>
                      <a:pt x="35243" y="25813"/>
                    </a:cubicBezTo>
                    <a:lnTo>
                      <a:pt x="6668" y="9525"/>
                    </a:lnTo>
                    <a:cubicBezTo>
                      <a:pt x="2848" y="7835"/>
                      <a:pt x="276" y="4167"/>
                      <a:pt x="0" y="0"/>
                    </a:cubicBezTo>
                    <a:lnTo>
                      <a:pt x="0" y="330994"/>
                    </a:lnTo>
                    <a:cubicBezTo>
                      <a:pt x="257" y="335166"/>
                      <a:pt x="2829" y="338842"/>
                      <a:pt x="6668" y="340519"/>
                    </a:cubicBezTo>
                    <a:lnTo>
                      <a:pt x="35243" y="356807"/>
                    </a:lnTo>
                    <a:cubicBezTo>
                      <a:pt x="40186" y="359454"/>
                      <a:pt x="45729" y="360797"/>
                      <a:pt x="51340" y="360712"/>
                    </a:cubicBezTo>
                    <a:close/>
                  </a:path>
                </a:pathLst>
              </a:custGeom>
              <a:grpFill/>
              <a:ln w="3175" cap="flat">
                <a:solidFill>
                  <a:srgbClr val="D6A6DE"/>
                </a:solidFill>
                <a:prstDash val="solid"/>
                <a:miter/>
              </a:ln>
            </p:spPr>
            <p:txBody>
              <a:bodyPr rtlCol="0" anchor="ctr"/>
              <a:lstStyle/>
              <a:p>
                <a:endParaRPr lang="en-US"/>
              </a:p>
            </p:txBody>
          </p:sp>
          <p:sp>
            <p:nvSpPr>
              <p:cNvPr id="262" name="Hình tự do: Hình 208">
                <a:extLst>
                  <a:ext uri="{FF2B5EF4-FFF2-40B4-BE49-F238E27FC236}">
                    <a16:creationId xmlns:a16="http://schemas.microsoft.com/office/drawing/2014/main" id="{1910D2CA-6185-4382-AA07-8F293741D304}"/>
                  </a:ext>
                </a:extLst>
              </p:cNvPr>
              <p:cNvSpPr/>
              <p:nvPr/>
            </p:nvSpPr>
            <p:spPr>
              <a:xfrm>
                <a:off x="7472838" y="1686877"/>
                <a:ext cx="227933" cy="441293"/>
              </a:xfrm>
              <a:custGeom>
                <a:avLst/>
                <a:gdLst>
                  <a:gd name="connsiteX0" fmla="*/ 173927 w 227933"/>
                  <a:gd name="connsiteY0" fmla="*/ 0 h 441293"/>
                  <a:gd name="connsiteX1" fmla="*/ 0 w 227933"/>
                  <a:gd name="connsiteY1" fmla="*/ 100489 h 441293"/>
                  <a:gd name="connsiteX2" fmla="*/ 54102 w 227933"/>
                  <a:gd name="connsiteY2" fmla="*/ 441293 h 441293"/>
                  <a:gd name="connsiteX3" fmla="*/ 227933 w 227933"/>
                  <a:gd name="connsiteY3" fmla="*/ 340900 h 441293"/>
                  <a:gd name="connsiteX4" fmla="*/ 173927 w 227933"/>
                  <a:gd name="connsiteY4" fmla="*/ 0 h 44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33" h="441293">
                    <a:moveTo>
                      <a:pt x="173927" y="0"/>
                    </a:moveTo>
                    <a:lnTo>
                      <a:pt x="0" y="100489"/>
                    </a:lnTo>
                    <a:lnTo>
                      <a:pt x="54102" y="441293"/>
                    </a:lnTo>
                    <a:lnTo>
                      <a:pt x="227933" y="340900"/>
                    </a:lnTo>
                    <a:lnTo>
                      <a:pt x="173927" y="0"/>
                    </a:lnTo>
                    <a:close/>
                  </a:path>
                </a:pathLst>
              </a:custGeom>
              <a:grpFill/>
              <a:ln w="3175" cap="flat">
                <a:solidFill>
                  <a:srgbClr val="D6A6DE"/>
                </a:solidFill>
                <a:prstDash val="solid"/>
                <a:miter/>
              </a:ln>
            </p:spPr>
            <p:txBody>
              <a:bodyPr rtlCol="0" anchor="ctr"/>
              <a:lstStyle/>
              <a:p>
                <a:endParaRPr lang="en-US"/>
              </a:p>
            </p:txBody>
          </p:sp>
          <p:sp>
            <p:nvSpPr>
              <p:cNvPr id="263" name="Hình tự do: Hình 209">
                <a:extLst>
                  <a:ext uri="{FF2B5EF4-FFF2-40B4-BE49-F238E27FC236}">
                    <a16:creationId xmlns:a16="http://schemas.microsoft.com/office/drawing/2014/main" id="{7F7DAACD-15F1-45BD-B711-8F965E73CA6A}"/>
                  </a:ext>
                </a:extLst>
              </p:cNvPr>
              <p:cNvSpPr/>
              <p:nvPr/>
            </p:nvSpPr>
            <p:spPr>
              <a:xfrm>
                <a:off x="7479696" y="1695450"/>
                <a:ext cx="213741" cy="113633"/>
              </a:xfrm>
              <a:custGeom>
                <a:avLst/>
                <a:gdLst>
                  <a:gd name="connsiteX0" fmla="*/ 0 w 213741"/>
                  <a:gd name="connsiteY0" fmla="*/ 96679 h 113633"/>
                  <a:gd name="connsiteX1" fmla="*/ 168878 w 213741"/>
                  <a:gd name="connsiteY1" fmla="*/ 0 h 113633"/>
                  <a:gd name="connsiteX2" fmla="*/ 213741 w 213741"/>
                  <a:gd name="connsiteY2" fmla="*/ 17431 h 113633"/>
                  <a:gd name="connsiteX3" fmla="*/ 46768 w 213741"/>
                  <a:gd name="connsiteY3" fmla="*/ 113633 h 113633"/>
                  <a:gd name="connsiteX4" fmla="*/ 0 w 213741"/>
                  <a:gd name="connsiteY4" fmla="*/ 96679 h 11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41" h="113633">
                    <a:moveTo>
                      <a:pt x="0" y="96679"/>
                    </a:moveTo>
                    <a:lnTo>
                      <a:pt x="168878" y="0"/>
                    </a:lnTo>
                    <a:cubicBezTo>
                      <a:pt x="182023" y="9684"/>
                      <a:pt x="197511" y="15699"/>
                      <a:pt x="213741" y="17431"/>
                    </a:cubicBezTo>
                    <a:lnTo>
                      <a:pt x="46768" y="113633"/>
                    </a:lnTo>
                    <a:cubicBezTo>
                      <a:pt x="30604" y="109716"/>
                      <a:pt x="14916" y="104030"/>
                      <a:pt x="0" y="96679"/>
                    </a:cubicBezTo>
                    <a:close/>
                  </a:path>
                </a:pathLst>
              </a:custGeom>
              <a:grpFill/>
              <a:ln w="3175" cap="flat">
                <a:solidFill>
                  <a:srgbClr val="D6A6DE"/>
                </a:solidFill>
                <a:prstDash val="solid"/>
                <a:miter/>
              </a:ln>
            </p:spPr>
            <p:txBody>
              <a:bodyPr rtlCol="0" anchor="ctr"/>
              <a:lstStyle/>
              <a:p>
                <a:endParaRPr lang="en-US"/>
              </a:p>
            </p:txBody>
          </p:sp>
          <p:sp>
            <p:nvSpPr>
              <p:cNvPr id="264" name="Hình tự do: Hình 210">
                <a:extLst>
                  <a:ext uri="{FF2B5EF4-FFF2-40B4-BE49-F238E27FC236}">
                    <a16:creationId xmlns:a16="http://schemas.microsoft.com/office/drawing/2014/main" id="{0936C007-96EC-4E51-874D-731B0C451521}"/>
                  </a:ext>
                </a:extLst>
              </p:cNvPr>
              <p:cNvSpPr/>
              <p:nvPr/>
            </p:nvSpPr>
            <p:spPr>
              <a:xfrm>
                <a:off x="7466910" y="1683543"/>
                <a:ext cx="242719" cy="128566"/>
              </a:xfrm>
              <a:custGeom>
                <a:avLst/>
                <a:gdLst>
                  <a:gd name="connsiteX0" fmla="*/ 76889 w 242719"/>
                  <a:gd name="connsiteY0" fmla="*/ 124206 h 128566"/>
                  <a:gd name="connsiteX1" fmla="*/ 41742 w 242719"/>
                  <a:gd name="connsiteY1" fmla="*/ 125730 h 128566"/>
                  <a:gd name="connsiteX2" fmla="*/ 8690 w 242719"/>
                  <a:gd name="connsiteY2" fmla="*/ 112204 h 128566"/>
                  <a:gd name="connsiteX3" fmla="*/ 6023 w 242719"/>
                  <a:gd name="connsiteY3" fmla="*/ 95250 h 128566"/>
                  <a:gd name="connsiteX4" fmla="*/ 171949 w 242719"/>
                  <a:gd name="connsiteY4" fmla="*/ 0 h 128566"/>
                  <a:gd name="connsiteX5" fmla="*/ 180140 w 242719"/>
                  <a:gd name="connsiteY5" fmla="*/ 3334 h 128566"/>
                  <a:gd name="connsiteX6" fmla="*/ 16691 w 242719"/>
                  <a:gd name="connsiteY6" fmla="*/ 97631 h 128566"/>
                  <a:gd name="connsiteX7" fmla="*/ 18310 w 242719"/>
                  <a:gd name="connsiteY7" fmla="*/ 107823 h 128566"/>
                  <a:gd name="connsiteX8" fmla="*/ 49076 w 242719"/>
                  <a:gd name="connsiteY8" fmla="*/ 120206 h 128566"/>
                  <a:gd name="connsiteX9" fmla="*/ 70126 w 242719"/>
                  <a:gd name="connsiteY9" fmla="*/ 119253 h 128566"/>
                  <a:gd name="connsiteX10" fmla="*/ 233194 w 242719"/>
                  <a:gd name="connsiteY10" fmla="*/ 25241 h 128566"/>
                  <a:gd name="connsiteX11" fmla="*/ 242719 w 242719"/>
                  <a:gd name="connsiteY11" fmla="*/ 29051 h 12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719" h="128566">
                    <a:moveTo>
                      <a:pt x="76889" y="124206"/>
                    </a:moveTo>
                    <a:cubicBezTo>
                      <a:pt x="65859" y="129434"/>
                      <a:pt x="53181" y="129984"/>
                      <a:pt x="41742" y="125730"/>
                    </a:cubicBezTo>
                    <a:lnTo>
                      <a:pt x="8690" y="112204"/>
                    </a:lnTo>
                    <a:cubicBezTo>
                      <a:pt x="-1787" y="108013"/>
                      <a:pt x="-2930" y="100394"/>
                      <a:pt x="6023" y="95250"/>
                    </a:cubicBezTo>
                    <a:lnTo>
                      <a:pt x="171949" y="0"/>
                    </a:lnTo>
                    <a:lnTo>
                      <a:pt x="180140" y="3334"/>
                    </a:lnTo>
                    <a:lnTo>
                      <a:pt x="16691" y="97631"/>
                    </a:lnTo>
                    <a:cubicBezTo>
                      <a:pt x="11357" y="100679"/>
                      <a:pt x="12119" y="105251"/>
                      <a:pt x="18310" y="107823"/>
                    </a:cubicBezTo>
                    <a:lnTo>
                      <a:pt x="49076" y="120206"/>
                    </a:lnTo>
                    <a:cubicBezTo>
                      <a:pt x="55925" y="122780"/>
                      <a:pt x="63535" y="122435"/>
                      <a:pt x="70126" y="119253"/>
                    </a:cubicBezTo>
                    <a:lnTo>
                      <a:pt x="233194" y="25241"/>
                    </a:lnTo>
                    <a:lnTo>
                      <a:pt x="242719" y="29051"/>
                    </a:lnTo>
                    <a:close/>
                  </a:path>
                </a:pathLst>
              </a:custGeom>
              <a:grpFill/>
              <a:ln w="3175" cap="flat">
                <a:solidFill>
                  <a:srgbClr val="D6A6DE"/>
                </a:solidFill>
                <a:prstDash val="solid"/>
                <a:miter/>
              </a:ln>
            </p:spPr>
            <p:txBody>
              <a:bodyPr rtlCol="0" anchor="ctr"/>
              <a:lstStyle/>
              <a:p>
                <a:endParaRPr lang="en-US"/>
              </a:p>
            </p:txBody>
          </p:sp>
          <p:sp>
            <p:nvSpPr>
              <p:cNvPr id="265" name="Hình tự do: Hình 211">
                <a:extLst>
                  <a:ext uri="{FF2B5EF4-FFF2-40B4-BE49-F238E27FC236}">
                    <a16:creationId xmlns:a16="http://schemas.microsoft.com/office/drawing/2014/main" id="{4DDFAE74-7B7C-4F0B-AD39-002885E9C7FF}"/>
                  </a:ext>
                </a:extLst>
              </p:cNvPr>
              <p:cNvSpPr/>
              <p:nvPr/>
            </p:nvSpPr>
            <p:spPr>
              <a:xfrm>
                <a:off x="7466742" y="1712499"/>
                <a:ext cx="296703" cy="440437"/>
              </a:xfrm>
              <a:custGeom>
                <a:avLst/>
                <a:gdLst>
                  <a:gd name="connsiteX0" fmla="*/ 242697 w 296703"/>
                  <a:gd name="connsiteY0" fmla="*/ 0 h 440437"/>
                  <a:gd name="connsiteX1" fmla="*/ 296704 w 296703"/>
                  <a:gd name="connsiteY1" fmla="*/ 340805 h 440437"/>
                  <a:gd name="connsiteX2" fmla="*/ 130778 w 296703"/>
                  <a:gd name="connsiteY2" fmla="*/ 436055 h 440437"/>
                  <a:gd name="connsiteX3" fmla="*/ 95631 w 296703"/>
                  <a:gd name="connsiteY3" fmla="*/ 437674 h 440437"/>
                  <a:gd name="connsiteX4" fmla="*/ 62579 w 296703"/>
                  <a:gd name="connsiteY4" fmla="*/ 424148 h 440437"/>
                  <a:gd name="connsiteX5" fmla="*/ 54007 w 296703"/>
                  <a:gd name="connsiteY5" fmla="*/ 415957 h 440437"/>
                  <a:gd name="connsiteX6" fmla="*/ 0 w 296703"/>
                  <a:gd name="connsiteY6" fmla="*/ 75057 h 440437"/>
                  <a:gd name="connsiteX7" fmla="*/ 8572 w 296703"/>
                  <a:gd name="connsiteY7" fmla="*/ 83248 h 440437"/>
                  <a:gd name="connsiteX8" fmla="*/ 41624 w 296703"/>
                  <a:gd name="connsiteY8" fmla="*/ 97250 h 440437"/>
                  <a:gd name="connsiteX9" fmla="*/ 76771 w 296703"/>
                  <a:gd name="connsiteY9" fmla="*/ 95726 h 44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703" h="440437">
                    <a:moveTo>
                      <a:pt x="242697" y="0"/>
                    </a:moveTo>
                    <a:lnTo>
                      <a:pt x="296704" y="340805"/>
                    </a:lnTo>
                    <a:lnTo>
                      <a:pt x="130778" y="436055"/>
                    </a:lnTo>
                    <a:cubicBezTo>
                      <a:pt x="119748" y="441274"/>
                      <a:pt x="107090" y="441855"/>
                      <a:pt x="95631" y="437674"/>
                    </a:cubicBezTo>
                    <a:lnTo>
                      <a:pt x="62579" y="424148"/>
                    </a:lnTo>
                    <a:cubicBezTo>
                      <a:pt x="57340" y="421957"/>
                      <a:pt x="54483" y="419005"/>
                      <a:pt x="54007" y="415957"/>
                    </a:cubicBezTo>
                    <a:lnTo>
                      <a:pt x="0" y="75057"/>
                    </a:lnTo>
                    <a:cubicBezTo>
                      <a:pt x="0" y="78200"/>
                      <a:pt x="3334" y="81153"/>
                      <a:pt x="8572" y="83248"/>
                    </a:cubicBezTo>
                    <a:lnTo>
                      <a:pt x="41624" y="97250"/>
                    </a:lnTo>
                    <a:cubicBezTo>
                      <a:pt x="53064" y="101504"/>
                      <a:pt x="65742" y="100955"/>
                      <a:pt x="76771" y="95726"/>
                    </a:cubicBezTo>
                    <a:close/>
                  </a:path>
                </a:pathLst>
              </a:custGeom>
              <a:grpFill/>
              <a:ln w="3175" cap="flat">
                <a:solidFill>
                  <a:srgbClr val="D6A6DE"/>
                </a:solidFill>
                <a:prstDash val="solid"/>
                <a:miter/>
              </a:ln>
            </p:spPr>
            <p:txBody>
              <a:bodyPr rtlCol="0" anchor="ctr"/>
              <a:lstStyle/>
              <a:p>
                <a:endParaRPr lang="en-US"/>
              </a:p>
            </p:txBody>
          </p:sp>
          <p:sp>
            <p:nvSpPr>
              <p:cNvPr id="266" name="Hình tự do: Hình 212">
                <a:extLst>
                  <a:ext uri="{FF2B5EF4-FFF2-40B4-BE49-F238E27FC236}">
                    <a16:creationId xmlns:a16="http://schemas.microsoft.com/office/drawing/2014/main" id="{C6458EE9-777A-42EB-8EC0-41E9F57FCA88}"/>
                  </a:ext>
                </a:extLst>
              </p:cNvPr>
              <p:cNvSpPr/>
              <p:nvPr/>
            </p:nvSpPr>
            <p:spPr>
              <a:xfrm>
                <a:off x="7466742" y="1787556"/>
                <a:ext cx="113728" cy="365361"/>
              </a:xfrm>
              <a:custGeom>
                <a:avLst/>
                <a:gdLst>
                  <a:gd name="connsiteX0" fmla="*/ 59722 w 113728"/>
                  <a:gd name="connsiteY0" fmla="*/ 24479 h 365361"/>
                  <a:gd name="connsiteX1" fmla="*/ 41624 w 113728"/>
                  <a:gd name="connsiteY1" fmla="*/ 21717 h 365361"/>
                  <a:gd name="connsiteX2" fmla="*/ 8572 w 113728"/>
                  <a:gd name="connsiteY2" fmla="*/ 8192 h 365361"/>
                  <a:gd name="connsiteX3" fmla="*/ 0 w 113728"/>
                  <a:gd name="connsiteY3" fmla="*/ 0 h 365361"/>
                  <a:gd name="connsiteX4" fmla="*/ 54007 w 113728"/>
                  <a:gd name="connsiteY4" fmla="*/ 340900 h 365361"/>
                  <a:gd name="connsiteX5" fmla="*/ 62579 w 113728"/>
                  <a:gd name="connsiteY5" fmla="*/ 349091 h 365361"/>
                  <a:gd name="connsiteX6" fmla="*/ 95631 w 113728"/>
                  <a:gd name="connsiteY6" fmla="*/ 362617 h 365361"/>
                  <a:gd name="connsiteX7" fmla="*/ 113729 w 113728"/>
                  <a:gd name="connsiteY7" fmla="*/ 365284 h 3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728" h="365361">
                    <a:moveTo>
                      <a:pt x="59722" y="24479"/>
                    </a:moveTo>
                    <a:cubicBezTo>
                      <a:pt x="53559" y="24857"/>
                      <a:pt x="47387" y="23916"/>
                      <a:pt x="41624" y="21717"/>
                    </a:cubicBezTo>
                    <a:lnTo>
                      <a:pt x="8572" y="8192"/>
                    </a:lnTo>
                    <a:cubicBezTo>
                      <a:pt x="3334" y="6096"/>
                      <a:pt x="476" y="3143"/>
                      <a:pt x="0" y="0"/>
                    </a:cubicBezTo>
                    <a:lnTo>
                      <a:pt x="54007" y="340900"/>
                    </a:lnTo>
                    <a:cubicBezTo>
                      <a:pt x="54483" y="343948"/>
                      <a:pt x="57340" y="346900"/>
                      <a:pt x="62579" y="349091"/>
                    </a:cubicBezTo>
                    <a:lnTo>
                      <a:pt x="95631" y="362617"/>
                    </a:lnTo>
                    <a:cubicBezTo>
                      <a:pt x="101413" y="364741"/>
                      <a:pt x="107575" y="365646"/>
                      <a:pt x="113729" y="365284"/>
                    </a:cubicBezTo>
                    <a:close/>
                  </a:path>
                </a:pathLst>
              </a:custGeom>
              <a:grpFill/>
              <a:ln w="3175" cap="flat">
                <a:solidFill>
                  <a:srgbClr val="D6A6DE"/>
                </a:solidFill>
                <a:prstDash val="solid"/>
                <a:miter/>
              </a:ln>
            </p:spPr>
            <p:txBody>
              <a:bodyPr rtlCol="0" anchor="ctr"/>
              <a:lstStyle/>
              <a:p>
                <a:endParaRPr lang="en-US"/>
              </a:p>
            </p:txBody>
          </p:sp>
          <p:sp>
            <p:nvSpPr>
              <p:cNvPr id="267" name="Hình tự do: Hình 213">
                <a:extLst>
                  <a:ext uri="{FF2B5EF4-FFF2-40B4-BE49-F238E27FC236}">
                    <a16:creationId xmlns:a16="http://schemas.microsoft.com/office/drawing/2014/main" id="{ECAFE677-D7F5-45DB-ACDE-44D175E9ED04}"/>
                  </a:ext>
                </a:extLst>
              </p:cNvPr>
              <p:cNvSpPr/>
              <p:nvPr/>
            </p:nvSpPr>
            <p:spPr>
              <a:xfrm>
                <a:off x="7621524" y="2088546"/>
                <a:ext cx="433482" cy="248221"/>
              </a:xfrm>
              <a:custGeom>
                <a:avLst/>
                <a:gdLst>
                  <a:gd name="connsiteX0" fmla="*/ 433483 w 433482"/>
                  <a:gd name="connsiteY0" fmla="*/ 154972 h 248221"/>
                  <a:gd name="connsiteX1" fmla="*/ 270034 w 433482"/>
                  <a:gd name="connsiteY1" fmla="*/ 248222 h 248221"/>
                  <a:gd name="connsiteX2" fmla="*/ 0 w 433482"/>
                  <a:gd name="connsiteY2" fmla="*/ 93250 h 248221"/>
                  <a:gd name="connsiteX3" fmla="*/ 163449 w 433482"/>
                  <a:gd name="connsiteY3" fmla="*/ 0 h 248221"/>
                  <a:gd name="connsiteX4" fmla="*/ 433483 w 433482"/>
                  <a:gd name="connsiteY4" fmla="*/ 154972 h 24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482" h="248221">
                    <a:moveTo>
                      <a:pt x="433483" y="154972"/>
                    </a:moveTo>
                    <a:lnTo>
                      <a:pt x="270034" y="248222"/>
                    </a:lnTo>
                    <a:lnTo>
                      <a:pt x="0" y="93250"/>
                    </a:lnTo>
                    <a:lnTo>
                      <a:pt x="163449" y="0"/>
                    </a:lnTo>
                    <a:lnTo>
                      <a:pt x="433483" y="154972"/>
                    </a:lnTo>
                    <a:close/>
                  </a:path>
                </a:pathLst>
              </a:custGeom>
              <a:grpFill/>
              <a:ln w="3175" cap="flat">
                <a:solidFill>
                  <a:srgbClr val="D6A6DE"/>
                </a:solidFill>
                <a:prstDash val="solid"/>
                <a:miter/>
              </a:ln>
            </p:spPr>
            <p:txBody>
              <a:bodyPr rtlCol="0" anchor="ctr"/>
              <a:lstStyle/>
              <a:p>
                <a:endParaRPr lang="en-US"/>
              </a:p>
            </p:txBody>
          </p:sp>
          <p:sp>
            <p:nvSpPr>
              <p:cNvPr id="268" name="Hình tự do: Hình 214">
                <a:extLst>
                  <a:ext uri="{FF2B5EF4-FFF2-40B4-BE49-F238E27FC236}">
                    <a16:creationId xmlns:a16="http://schemas.microsoft.com/office/drawing/2014/main" id="{7E4F19D6-D22B-4E4D-B047-43E3DC2B8808}"/>
                  </a:ext>
                </a:extLst>
              </p:cNvPr>
              <p:cNvSpPr/>
              <p:nvPr/>
            </p:nvSpPr>
            <p:spPr>
              <a:xfrm>
                <a:off x="7889054" y="2198274"/>
                <a:ext cx="159189" cy="131349"/>
              </a:xfrm>
              <a:custGeom>
                <a:avLst/>
                <a:gdLst>
                  <a:gd name="connsiteX0" fmla="*/ 598 w 159189"/>
                  <a:gd name="connsiteY0" fmla="*/ 131350 h 131349"/>
                  <a:gd name="connsiteX1" fmla="*/ 158332 w 159189"/>
                  <a:gd name="connsiteY1" fmla="*/ 40862 h 131349"/>
                  <a:gd name="connsiteX2" fmla="*/ 159190 w 159189"/>
                  <a:gd name="connsiteY2" fmla="*/ 0 h 131349"/>
                  <a:gd name="connsiteX3" fmla="*/ 2504 w 159189"/>
                  <a:gd name="connsiteY3" fmla="*/ 89535 h 131349"/>
                  <a:gd name="connsiteX4" fmla="*/ 598 w 159189"/>
                  <a:gd name="connsiteY4" fmla="*/ 131350 h 13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9" h="131349">
                    <a:moveTo>
                      <a:pt x="598" y="131350"/>
                    </a:moveTo>
                    <a:lnTo>
                      <a:pt x="158332" y="40862"/>
                    </a:lnTo>
                    <a:cubicBezTo>
                      <a:pt x="154246" y="27499"/>
                      <a:pt x="154551" y="13183"/>
                      <a:pt x="159190" y="0"/>
                    </a:cubicBezTo>
                    <a:lnTo>
                      <a:pt x="2504" y="89535"/>
                    </a:lnTo>
                    <a:cubicBezTo>
                      <a:pt x="27" y="103327"/>
                      <a:pt x="-621" y="117386"/>
                      <a:pt x="598" y="131350"/>
                    </a:cubicBezTo>
                    <a:close/>
                  </a:path>
                </a:pathLst>
              </a:custGeom>
              <a:grpFill/>
              <a:ln w="3175" cap="flat">
                <a:solidFill>
                  <a:srgbClr val="D6A6DE"/>
                </a:solidFill>
                <a:prstDash val="solid"/>
                <a:miter/>
              </a:ln>
            </p:spPr>
            <p:txBody>
              <a:bodyPr rtlCol="0" anchor="ctr"/>
              <a:lstStyle/>
              <a:p>
                <a:endParaRPr lang="en-US"/>
              </a:p>
            </p:txBody>
          </p:sp>
          <p:sp>
            <p:nvSpPr>
              <p:cNvPr id="269" name="Hình tự do: Hình 215">
                <a:extLst>
                  <a:ext uri="{FF2B5EF4-FFF2-40B4-BE49-F238E27FC236}">
                    <a16:creationId xmlns:a16="http://schemas.microsoft.com/office/drawing/2014/main" id="{561BC001-64AF-428A-B4CD-738D7C5B84EC}"/>
                  </a:ext>
                </a:extLst>
              </p:cNvPr>
              <p:cNvSpPr/>
              <p:nvPr/>
            </p:nvSpPr>
            <p:spPr>
              <a:xfrm>
                <a:off x="7884414" y="2185606"/>
                <a:ext cx="170592" cy="156716"/>
              </a:xfrm>
              <a:custGeom>
                <a:avLst/>
                <a:gdLst>
                  <a:gd name="connsiteX0" fmla="*/ 15145 w 170592"/>
                  <a:gd name="connsiteY0" fmla="*/ 89440 h 156716"/>
                  <a:gd name="connsiteX1" fmla="*/ 0 w 170592"/>
                  <a:gd name="connsiteY1" fmla="*/ 115538 h 156716"/>
                  <a:gd name="connsiteX2" fmla="*/ 0 w 170592"/>
                  <a:gd name="connsiteY2" fmla="*/ 146018 h 156716"/>
                  <a:gd name="connsiteX3" fmla="*/ 15145 w 170592"/>
                  <a:gd name="connsiteY3" fmla="*/ 154686 h 156716"/>
                  <a:gd name="connsiteX4" fmla="*/ 170593 w 170592"/>
                  <a:gd name="connsiteY4" fmla="*/ 65532 h 156716"/>
                  <a:gd name="connsiteX5" fmla="*/ 170593 w 170592"/>
                  <a:gd name="connsiteY5" fmla="*/ 57912 h 156716"/>
                  <a:gd name="connsiteX6" fmla="*/ 17240 w 170592"/>
                  <a:gd name="connsiteY6" fmla="*/ 145352 h 156716"/>
                  <a:gd name="connsiteX7" fmla="*/ 8191 w 170592"/>
                  <a:gd name="connsiteY7" fmla="*/ 140208 h 156716"/>
                  <a:gd name="connsiteX8" fmla="*/ 8191 w 170592"/>
                  <a:gd name="connsiteY8" fmla="*/ 111633 h 156716"/>
                  <a:gd name="connsiteX9" fmla="*/ 17240 w 170592"/>
                  <a:gd name="connsiteY9" fmla="*/ 96012 h 156716"/>
                  <a:gd name="connsiteX10" fmla="*/ 170402 w 170592"/>
                  <a:gd name="connsiteY10" fmla="*/ 8477 h 156716"/>
                  <a:gd name="connsiteX11" fmla="*/ 170402 w 170592"/>
                  <a:gd name="connsiteY11" fmla="*/ 0 h 1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592" h="156716">
                    <a:moveTo>
                      <a:pt x="15145" y="89440"/>
                    </a:moveTo>
                    <a:cubicBezTo>
                      <a:pt x="6239" y="95240"/>
                      <a:pt x="610" y="104927"/>
                      <a:pt x="0" y="115538"/>
                    </a:cubicBezTo>
                    <a:lnTo>
                      <a:pt x="0" y="146018"/>
                    </a:lnTo>
                    <a:cubicBezTo>
                      <a:pt x="0" y="155543"/>
                      <a:pt x="6858" y="159448"/>
                      <a:pt x="15145" y="154686"/>
                    </a:cubicBezTo>
                    <a:lnTo>
                      <a:pt x="170593" y="65532"/>
                    </a:lnTo>
                    <a:lnTo>
                      <a:pt x="170593" y="57912"/>
                    </a:lnTo>
                    <a:lnTo>
                      <a:pt x="17240" y="145352"/>
                    </a:lnTo>
                    <a:cubicBezTo>
                      <a:pt x="12287" y="148304"/>
                      <a:pt x="8191" y="145923"/>
                      <a:pt x="8191" y="140208"/>
                    </a:cubicBezTo>
                    <a:lnTo>
                      <a:pt x="8191" y="111633"/>
                    </a:lnTo>
                    <a:cubicBezTo>
                      <a:pt x="8525" y="105270"/>
                      <a:pt x="11887" y="99460"/>
                      <a:pt x="17240" y="96012"/>
                    </a:cubicBezTo>
                    <a:lnTo>
                      <a:pt x="170402" y="8477"/>
                    </a:lnTo>
                    <a:lnTo>
                      <a:pt x="170402" y="0"/>
                    </a:lnTo>
                    <a:close/>
                  </a:path>
                </a:pathLst>
              </a:custGeom>
              <a:grpFill/>
              <a:ln w="3175" cap="flat">
                <a:solidFill>
                  <a:srgbClr val="D6A6DE"/>
                </a:solidFill>
                <a:prstDash val="solid"/>
                <a:miter/>
              </a:ln>
            </p:spPr>
            <p:txBody>
              <a:bodyPr rtlCol="0" anchor="ctr"/>
              <a:lstStyle/>
              <a:p>
                <a:endParaRPr lang="en-US"/>
              </a:p>
            </p:txBody>
          </p:sp>
          <p:sp>
            <p:nvSpPr>
              <p:cNvPr id="270" name="Hình tự do: Hình 216">
                <a:extLst>
                  <a:ext uri="{FF2B5EF4-FFF2-40B4-BE49-F238E27FC236}">
                    <a16:creationId xmlns:a16="http://schemas.microsoft.com/office/drawing/2014/main" id="{DEE3745C-196F-4E30-AD41-C31212F73A88}"/>
                  </a:ext>
                </a:extLst>
              </p:cNvPr>
              <p:cNvSpPr/>
              <p:nvPr/>
            </p:nvSpPr>
            <p:spPr>
              <a:xfrm>
                <a:off x="7614345" y="2030920"/>
                <a:ext cx="440661" cy="310229"/>
              </a:xfrm>
              <a:custGeom>
                <a:avLst/>
                <a:gdLst>
                  <a:gd name="connsiteX0" fmla="*/ 440662 w 440661"/>
                  <a:gd name="connsiteY0" fmla="*/ 154972 h 310229"/>
                  <a:gd name="connsiteX1" fmla="*/ 170628 w 440661"/>
                  <a:gd name="connsiteY1" fmla="*/ 0 h 310229"/>
                  <a:gd name="connsiteX2" fmla="*/ 15180 w 440661"/>
                  <a:gd name="connsiteY2" fmla="*/ 89154 h 310229"/>
                  <a:gd name="connsiteX3" fmla="*/ 35 w 440661"/>
                  <a:gd name="connsiteY3" fmla="*/ 115252 h 310229"/>
                  <a:gd name="connsiteX4" fmla="*/ 35 w 440661"/>
                  <a:gd name="connsiteY4" fmla="*/ 145732 h 310229"/>
                  <a:gd name="connsiteX5" fmla="*/ 4512 w 440661"/>
                  <a:gd name="connsiteY5" fmla="*/ 155257 h 310229"/>
                  <a:gd name="connsiteX6" fmla="*/ 274546 w 440661"/>
                  <a:gd name="connsiteY6" fmla="*/ 310229 h 310229"/>
                  <a:gd name="connsiteX7" fmla="*/ 270069 w 440661"/>
                  <a:gd name="connsiteY7" fmla="*/ 300704 h 310229"/>
                  <a:gd name="connsiteX8" fmla="*/ 270069 w 440661"/>
                  <a:gd name="connsiteY8" fmla="*/ 270224 h 310229"/>
                  <a:gd name="connsiteX9" fmla="*/ 285214 w 440661"/>
                  <a:gd name="connsiteY9" fmla="*/ 244126 h 31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661" h="310229">
                    <a:moveTo>
                      <a:pt x="440662" y="154972"/>
                    </a:moveTo>
                    <a:lnTo>
                      <a:pt x="170628" y="0"/>
                    </a:lnTo>
                    <a:lnTo>
                      <a:pt x="15180" y="89154"/>
                    </a:lnTo>
                    <a:cubicBezTo>
                      <a:pt x="6236" y="94917"/>
                      <a:pt x="597" y="104623"/>
                      <a:pt x="35" y="115252"/>
                    </a:cubicBezTo>
                    <a:lnTo>
                      <a:pt x="35" y="145732"/>
                    </a:lnTo>
                    <a:cubicBezTo>
                      <a:pt x="-270" y="149476"/>
                      <a:pt x="1435" y="153105"/>
                      <a:pt x="4512" y="155257"/>
                    </a:cubicBezTo>
                    <a:lnTo>
                      <a:pt x="274546" y="310229"/>
                    </a:lnTo>
                    <a:cubicBezTo>
                      <a:pt x="271478" y="308067"/>
                      <a:pt x="269783" y="304448"/>
                      <a:pt x="270069" y="300704"/>
                    </a:cubicBezTo>
                    <a:lnTo>
                      <a:pt x="270069" y="270224"/>
                    </a:lnTo>
                    <a:cubicBezTo>
                      <a:pt x="270678" y="259613"/>
                      <a:pt x="276308" y="249926"/>
                      <a:pt x="285214" y="244126"/>
                    </a:cubicBezTo>
                    <a:close/>
                  </a:path>
                </a:pathLst>
              </a:custGeom>
              <a:grpFill/>
              <a:ln w="3175" cap="flat">
                <a:solidFill>
                  <a:srgbClr val="D6A6DE"/>
                </a:solidFill>
                <a:prstDash val="solid"/>
                <a:miter/>
              </a:ln>
            </p:spPr>
            <p:txBody>
              <a:bodyPr rtlCol="0" anchor="ctr"/>
              <a:lstStyle/>
              <a:p>
                <a:endParaRPr lang="en-US"/>
              </a:p>
            </p:txBody>
          </p:sp>
          <p:sp>
            <p:nvSpPr>
              <p:cNvPr id="271" name="Hình tự do: Hình 217">
                <a:extLst>
                  <a:ext uri="{FF2B5EF4-FFF2-40B4-BE49-F238E27FC236}">
                    <a16:creationId xmlns:a16="http://schemas.microsoft.com/office/drawing/2014/main" id="{BCC208FF-0EBC-4902-A543-3625CB4CACA0}"/>
                  </a:ext>
                </a:extLst>
              </p:cNvPr>
              <p:cNvSpPr/>
              <p:nvPr/>
            </p:nvSpPr>
            <p:spPr>
              <a:xfrm>
                <a:off x="7614345" y="2131028"/>
                <a:ext cx="274545" cy="209835"/>
              </a:xfrm>
              <a:custGeom>
                <a:avLst/>
                <a:gdLst>
                  <a:gd name="connsiteX0" fmla="*/ 274546 w 274545"/>
                  <a:gd name="connsiteY0" fmla="*/ 154972 h 209835"/>
                  <a:gd name="connsiteX1" fmla="*/ 270069 w 274545"/>
                  <a:gd name="connsiteY1" fmla="*/ 169831 h 209835"/>
                  <a:gd name="connsiteX2" fmla="*/ 270069 w 274545"/>
                  <a:gd name="connsiteY2" fmla="*/ 200311 h 209835"/>
                  <a:gd name="connsiteX3" fmla="*/ 274546 w 274545"/>
                  <a:gd name="connsiteY3" fmla="*/ 209836 h 209835"/>
                  <a:gd name="connsiteX4" fmla="*/ 4512 w 274545"/>
                  <a:gd name="connsiteY4" fmla="*/ 54864 h 209835"/>
                  <a:gd name="connsiteX5" fmla="*/ 35 w 274545"/>
                  <a:gd name="connsiteY5" fmla="*/ 45339 h 209835"/>
                  <a:gd name="connsiteX6" fmla="*/ 35 w 274545"/>
                  <a:gd name="connsiteY6" fmla="*/ 14859 h 209835"/>
                  <a:gd name="connsiteX7" fmla="*/ 4512 w 274545"/>
                  <a:gd name="connsiteY7" fmla="*/ 0 h 20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45" h="209835">
                    <a:moveTo>
                      <a:pt x="274546" y="154972"/>
                    </a:moveTo>
                    <a:cubicBezTo>
                      <a:pt x="271783" y="159448"/>
                      <a:pt x="270240" y="164573"/>
                      <a:pt x="270069" y="169831"/>
                    </a:cubicBezTo>
                    <a:lnTo>
                      <a:pt x="270069" y="200311"/>
                    </a:lnTo>
                    <a:cubicBezTo>
                      <a:pt x="269783" y="204054"/>
                      <a:pt x="271478" y="207674"/>
                      <a:pt x="274546" y="209836"/>
                    </a:cubicBezTo>
                    <a:lnTo>
                      <a:pt x="4512" y="54864"/>
                    </a:lnTo>
                    <a:cubicBezTo>
                      <a:pt x="1435" y="52711"/>
                      <a:pt x="-270" y="49082"/>
                      <a:pt x="35" y="45339"/>
                    </a:cubicBezTo>
                    <a:lnTo>
                      <a:pt x="35" y="14859"/>
                    </a:lnTo>
                    <a:cubicBezTo>
                      <a:pt x="206" y="9601"/>
                      <a:pt x="1749" y="4477"/>
                      <a:pt x="4512" y="0"/>
                    </a:cubicBezTo>
                    <a:close/>
                  </a:path>
                </a:pathLst>
              </a:custGeom>
              <a:grpFill/>
              <a:ln w="3175" cap="flat">
                <a:solidFill>
                  <a:srgbClr val="D6A6DE"/>
                </a:solidFill>
                <a:prstDash val="solid"/>
                <a:miter/>
              </a:ln>
            </p:spPr>
            <p:txBody>
              <a:bodyPr rtlCol="0" anchor="ctr"/>
              <a:lstStyle/>
              <a:p>
                <a:endParaRPr lang="en-US"/>
              </a:p>
            </p:txBody>
          </p:sp>
          <p:sp>
            <p:nvSpPr>
              <p:cNvPr id="272" name="Hình tự do: Hình 218">
                <a:extLst>
                  <a:ext uri="{FF2B5EF4-FFF2-40B4-BE49-F238E27FC236}">
                    <a16:creationId xmlns:a16="http://schemas.microsoft.com/office/drawing/2014/main" id="{BBDC1790-7DDE-4B9B-8E29-5D8C2F7FD735}"/>
                  </a:ext>
                </a:extLst>
              </p:cNvPr>
              <p:cNvSpPr/>
              <p:nvPr/>
            </p:nvSpPr>
            <p:spPr>
              <a:xfrm>
                <a:off x="7621524" y="2012060"/>
                <a:ext cx="433482" cy="248221"/>
              </a:xfrm>
              <a:custGeom>
                <a:avLst/>
                <a:gdLst>
                  <a:gd name="connsiteX0" fmla="*/ 433483 w 433482"/>
                  <a:gd name="connsiteY0" fmla="*/ 154972 h 248221"/>
                  <a:gd name="connsiteX1" fmla="*/ 270034 w 433482"/>
                  <a:gd name="connsiteY1" fmla="*/ 248222 h 248221"/>
                  <a:gd name="connsiteX2" fmla="*/ 0 w 433482"/>
                  <a:gd name="connsiteY2" fmla="*/ 93250 h 248221"/>
                  <a:gd name="connsiteX3" fmla="*/ 163449 w 433482"/>
                  <a:gd name="connsiteY3" fmla="*/ 0 h 248221"/>
                  <a:gd name="connsiteX4" fmla="*/ 433483 w 433482"/>
                  <a:gd name="connsiteY4" fmla="*/ 154972 h 24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482" h="248221">
                    <a:moveTo>
                      <a:pt x="433483" y="154972"/>
                    </a:moveTo>
                    <a:lnTo>
                      <a:pt x="270034" y="248222"/>
                    </a:lnTo>
                    <a:lnTo>
                      <a:pt x="0" y="93250"/>
                    </a:lnTo>
                    <a:lnTo>
                      <a:pt x="163449" y="0"/>
                    </a:lnTo>
                    <a:lnTo>
                      <a:pt x="433483" y="154972"/>
                    </a:lnTo>
                    <a:close/>
                  </a:path>
                </a:pathLst>
              </a:custGeom>
              <a:grpFill/>
              <a:ln w="3175" cap="flat">
                <a:solidFill>
                  <a:srgbClr val="D6A6DE"/>
                </a:solidFill>
                <a:prstDash val="solid"/>
                <a:miter/>
              </a:ln>
            </p:spPr>
            <p:txBody>
              <a:bodyPr rtlCol="0" anchor="ctr"/>
              <a:lstStyle/>
              <a:p>
                <a:endParaRPr lang="en-US"/>
              </a:p>
            </p:txBody>
          </p:sp>
          <p:sp>
            <p:nvSpPr>
              <p:cNvPr id="273" name="Hình tự do: Hình 219">
                <a:extLst>
                  <a:ext uri="{FF2B5EF4-FFF2-40B4-BE49-F238E27FC236}">
                    <a16:creationId xmlns:a16="http://schemas.microsoft.com/office/drawing/2014/main" id="{35865DE7-98FD-4BD4-9190-66C8293B28C5}"/>
                  </a:ext>
                </a:extLst>
              </p:cNvPr>
              <p:cNvSpPr/>
              <p:nvPr/>
            </p:nvSpPr>
            <p:spPr>
              <a:xfrm>
                <a:off x="7889007" y="2121789"/>
                <a:ext cx="159236" cy="131349"/>
              </a:xfrm>
              <a:custGeom>
                <a:avLst/>
                <a:gdLst>
                  <a:gd name="connsiteX0" fmla="*/ 645 w 159236"/>
                  <a:gd name="connsiteY0" fmla="*/ 131350 h 131349"/>
                  <a:gd name="connsiteX1" fmla="*/ 158379 w 159236"/>
                  <a:gd name="connsiteY1" fmla="*/ 40862 h 131349"/>
                  <a:gd name="connsiteX2" fmla="*/ 159236 w 159236"/>
                  <a:gd name="connsiteY2" fmla="*/ 0 h 131349"/>
                  <a:gd name="connsiteX3" fmla="*/ 2550 w 159236"/>
                  <a:gd name="connsiteY3" fmla="*/ 89535 h 131349"/>
                  <a:gd name="connsiteX4" fmla="*/ 645 w 159236"/>
                  <a:gd name="connsiteY4" fmla="*/ 131350 h 13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36" h="131349">
                    <a:moveTo>
                      <a:pt x="645" y="131350"/>
                    </a:moveTo>
                    <a:lnTo>
                      <a:pt x="158379" y="40862"/>
                    </a:lnTo>
                    <a:cubicBezTo>
                      <a:pt x="154293" y="27499"/>
                      <a:pt x="154597" y="13183"/>
                      <a:pt x="159236" y="0"/>
                    </a:cubicBezTo>
                    <a:lnTo>
                      <a:pt x="2550" y="89535"/>
                    </a:lnTo>
                    <a:cubicBezTo>
                      <a:pt x="-3" y="103318"/>
                      <a:pt x="-641" y="117386"/>
                      <a:pt x="645" y="131350"/>
                    </a:cubicBezTo>
                    <a:close/>
                  </a:path>
                </a:pathLst>
              </a:custGeom>
              <a:grpFill/>
              <a:ln w="3175" cap="flat">
                <a:solidFill>
                  <a:srgbClr val="D6A6DE"/>
                </a:solidFill>
                <a:prstDash val="solid"/>
                <a:miter/>
              </a:ln>
            </p:spPr>
            <p:txBody>
              <a:bodyPr rtlCol="0" anchor="ctr"/>
              <a:lstStyle/>
              <a:p>
                <a:endParaRPr lang="en-US"/>
              </a:p>
            </p:txBody>
          </p:sp>
          <p:sp>
            <p:nvSpPr>
              <p:cNvPr id="274" name="Hình tự do: Hình 220">
                <a:extLst>
                  <a:ext uri="{FF2B5EF4-FFF2-40B4-BE49-F238E27FC236}">
                    <a16:creationId xmlns:a16="http://schemas.microsoft.com/office/drawing/2014/main" id="{9EE3E4D1-FF50-4DEE-A5B4-67E18BF31DBD}"/>
                  </a:ext>
                </a:extLst>
              </p:cNvPr>
              <p:cNvSpPr/>
              <p:nvPr/>
            </p:nvSpPr>
            <p:spPr>
              <a:xfrm>
                <a:off x="7884414" y="2109120"/>
                <a:ext cx="170878" cy="156716"/>
              </a:xfrm>
              <a:custGeom>
                <a:avLst/>
                <a:gdLst>
                  <a:gd name="connsiteX0" fmla="*/ 15145 w 170878"/>
                  <a:gd name="connsiteY0" fmla="*/ 89440 h 156716"/>
                  <a:gd name="connsiteX1" fmla="*/ 0 w 170878"/>
                  <a:gd name="connsiteY1" fmla="*/ 115538 h 156716"/>
                  <a:gd name="connsiteX2" fmla="*/ 0 w 170878"/>
                  <a:gd name="connsiteY2" fmla="*/ 146018 h 156716"/>
                  <a:gd name="connsiteX3" fmla="*/ 15145 w 170878"/>
                  <a:gd name="connsiteY3" fmla="*/ 154686 h 156716"/>
                  <a:gd name="connsiteX4" fmla="*/ 170593 w 170878"/>
                  <a:gd name="connsiteY4" fmla="*/ 65532 h 156716"/>
                  <a:gd name="connsiteX5" fmla="*/ 170593 w 170878"/>
                  <a:gd name="connsiteY5" fmla="*/ 57912 h 156716"/>
                  <a:gd name="connsiteX6" fmla="*/ 17240 w 170878"/>
                  <a:gd name="connsiteY6" fmla="*/ 145352 h 156716"/>
                  <a:gd name="connsiteX7" fmla="*/ 8191 w 170878"/>
                  <a:gd name="connsiteY7" fmla="*/ 140208 h 156716"/>
                  <a:gd name="connsiteX8" fmla="*/ 8191 w 170878"/>
                  <a:gd name="connsiteY8" fmla="*/ 111633 h 156716"/>
                  <a:gd name="connsiteX9" fmla="*/ 17716 w 170878"/>
                  <a:gd name="connsiteY9" fmla="*/ 96012 h 156716"/>
                  <a:gd name="connsiteX10" fmla="*/ 170879 w 170878"/>
                  <a:gd name="connsiteY10" fmla="*/ 8477 h 156716"/>
                  <a:gd name="connsiteX11" fmla="*/ 170879 w 170878"/>
                  <a:gd name="connsiteY11" fmla="*/ 0 h 1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878" h="156716">
                    <a:moveTo>
                      <a:pt x="15145" y="89440"/>
                    </a:moveTo>
                    <a:cubicBezTo>
                      <a:pt x="6239" y="95240"/>
                      <a:pt x="610" y="104927"/>
                      <a:pt x="0" y="115538"/>
                    </a:cubicBezTo>
                    <a:lnTo>
                      <a:pt x="0" y="146018"/>
                    </a:lnTo>
                    <a:cubicBezTo>
                      <a:pt x="0" y="155543"/>
                      <a:pt x="6858" y="159448"/>
                      <a:pt x="15145" y="154686"/>
                    </a:cubicBezTo>
                    <a:lnTo>
                      <a:pt x="170593" y="65532"/>
                    </a:lnTo>
                    <a:lnTo>
                      <a:pt x="170593" y="57912"/>
                    </a:lnTo>
                    <a:lnTo>
                      <a:pt x="17240" y="145352"/>
                    </a:lnTo>
                    <a:cubicBezTo>
                      <a:pt x="12287" y="148304"/>
                      <a:pt x="8191" y="145923"/>
                      <a:pt x="8191" y="140208"/>
                    </a:cubicBezTo>
                    <a:lnTo>
                      <a:pt x="8191" y="111633"/>
                    </a:lnTo>
                    <a:cubicBezTo>
                      <a:pt x="8687" y="105204"/>
                      <a:pt x="12230" y="99403"/>
                      <a:pt x="17716" y="96012"/>
                    </a:cubicBezTo>
                    <a:lnTo>
                      <a:pt x="170879" y="8477"/>
                    </a:lnTo>
                    <a:lnTo>
                      <a:pt x="170879" y="0"/>
                    </a:lnTo>
                    <a:close/>
                  </a:path>
                </a:pathLst>
              </a:custGeom>
              <a:grpFill/>
              <a:ln w="3175" cap="flat">
                <a:solidFill>
                  <a:srgbClr val="D6A6DE"/>
                </a:solidFill>
                <a:prstDash val="solid"/>
                <a:miter/>
              </a:ln>
            </p:spPr>
            <p:txBody>
              <a:bodyPr rtlCol="0" anchor="ctr"/>
              <a:lstStyle/>
              <a:p>
                <a:endParaRPr lang="en-US"/>
              </a:p>
            </p:txBody>
          </p:sp>
          <p:sp>
            <p:nvSpPr>
              <p:cNvPr id="275" name="Hình tự do: Hình 221">
                <a:extLst>
                  <a:ext uri="{FF2B5EF4-FFF2-40B4-BE49-F238E27FC236}">
                    <a16:creationId xmlns:a16="http://schemas.microsoft.com/office/drawing/2014/main" id="{64E6FCCE-3DF8-4DDF-AE77-4C348ED9E578}"/>
                  </a:ext>
                </a:extLst>
              </p:cNvPr>
              <p:cNvSpPr/>
              <p:nvPr/>
            </p:nvSpPr>
            <p:spPr>
              <a:xfrm>
                <a:off x="7614345" y="1954434"/>
                <a:ext cx="440661" cy="310229"/>
              </a:xfrm>
              <a:custGeom>
                <a:avLst/>
                <a:gdLst>
                  <a:gd name="connsiteX0" fmla="*/ 440662 w 440661"/>
                  <a:gd name="connsiteY0" fmla="*/ 154972 h 310229"/>
                  <a:gd name="connsiteX1" fmla="*/ 170628 w 440661"/>
                  <a:gd name="connsiteY1" fmla="*/ 0 h 310229"/>
                  <a:gd name="connsiteX2" fmla="*/ 15180 w 440661"/>
                  <a:gd name="connsiteY2" fmla="*/ 89154 h 310229"/>
                  <a:gd name="connsiteX3" fmla="*/ 35 w 440661"/>
                  <a:gd name="connsiteY3" fmla="*/ 115252 h 310229"/>
                  <a:gd name="connsiteX4" fmla="*/ 35 w 440661"/>
                  <a:gd name="connsiteY4" fmla="*/ 145732 h 310229"/>
                  <a:gd name="connsiteX5" fmla="*/ 4512 w 440661"/>
                  <a:gd name="connsiteY5" fmla="*/ 155257 h 310229"/>
                  <a:gd name="connsiteX6" fmla="*/ 274546 w 440661"/>
                  <a:gd name="connsiteY6" fmla="*/ 310229 h 310229"/>
                  <a:gd name="connsiteX7" fmla="*/ 270069 w 440661"/>
                  <a:gd name="connsiteY7" fmla="*/ 300704 h 310229"/>
                  <a:gd name="connsiteX8" fmla="*/ 270069 w 440661"/>
                  <a:gd name="connsiteY8" fmla="*/ 270224 h 310229"/>
                  <a:gd name="connsiteX9" fmla="*/ 285214 w 440661"/>
                  <a:gd name="connsiteY9" fmla="*/ 244126 h 31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661" h="310229">
                    <a:moveTo>
                      <a:pt x="440662" y="154972"/>
                    </a:moveTo>
                    <a:lnTo>
                      <a:pt x="170628" y="0"/>
                    </a:lnTo>
                    <a:lnTo>
                      <a:pt x="15180" y="89154"/>
                    </a:lnTo>
                    <a:cubicBezTo>
                      <a:pt x="6236" y="94917"/>
                      <a:pt x="597" y="104623"/>
                      <a:pt x="35" y="115252"/>
                    </a:cubicBezTo>
                    <a:lnTo>
                      <a:pt x="35" y="145732"/>
                    </a:lnTo>
                    <a:cubicBezTo>
                      <a:pt x="-270" y="149476"/>
                      <a:pt x="1435" y="153105"/>
                      <a:pt x="4512" y="155257"/>
                    </a:cubicBezTo>
                    <a:lnTo>
                      <a:pt x="274546" y="310229"/>
                    </a:lnTo>
                    <a:cubicBezTo>
                      <a:pt x="271450" y="308086"/>
                      <a:pt x="269745" y="304457"/>
                      <a:pt x="270069" y="300704"/>
                    </a:cubicBezTo>
                    <a:lnTo>
                      <a:pt x="270069" y="270224"/>
                    </a:lnTo>
                    <a:cubicBezTo>
                      <a:pt x="270631" y="259594"/>
                      <a:pt x="276270" y="249888"/>
                      <a:pt x="285214" y="244126"/>
                    </a:cubicBezTo>
                    <a:close/>
                  </a:path>
                </a:pathLst>
              </a:custGeom>
              <a:grpFill/>
              <a:ln w="3175" cap="flat">
                <a:solidFill>
                  <a:srgbClr val="D6A6DE"/>
                </a:solidFill>
                <a:prstDash val="solid"/>
                <a:miter/>
              </a:ln>
            </p:spPr>
            <p:txBody>
              <a:bodyPr rtlCol="0" anchor="ctr"/>
              <a:lstStyle/>
              <a:p>
                <a:endParaRPr lang="en-US"/>
              </a:p>
            </p:txBody>
          </p:sp>
          <p:sp>
            <p:nvSpPr>
              <p:cNvPr id="276" name="Hình tự do: Hình 222">
                <a:extLst>
                  <a:ext uri="{FF2B5EF4-FFF2-40B4-BE49-F238E27FC236}">
                    <a16:creationId xmlns:a16="http://schemas.microsoft.com/office/drawing/2014/main" id="{7550EA4F-8AC7-455D-B45C-F80FC2952DBE}"/>
                  </a:ext>
                </a:extLst>
              </p:cNvPr>
              <p:cNvSpPr/>
              <p:nvPr/>
            </p:nvSpPr>
            <p:spPr>
              <a:xfrm>
                <a:off x="7614345" y="2054828"/>
                <a:ext cx="274545" cy="209835"/>
              </a:xfrm>
              <a:custGeom>
                <a:avLst/>
                <a:gdLst>
                  <a:gd name="connsiteX0" fmla="*/ 274546 w 274545"/>
                  <a:gd name="connsiteY0" fmla="*/ 154972 h 209835"/>
                  <a:gd name="connsiteX1" fmla="*/ 270069 w 274545"/>
                  <a:gd name="connsiteY1" fmla="*/ 169831 h 209835"/>
                  <a:gd name="connsiteX2" fmla="*/ 270069 w 274545"/>
                  <a:gd name="connsiteY2" fmla="*/ 200311 h 209835"/>
                  <a:gd name="connsiteX3" fmla="*/ 274546 w 274545"/>
                  <a:gd name="connsiteY3" fmla="*/ 209836 h 209835"/>
                  <a:gd name="connsiteX4" fmla="*/ 4512 w 274545"/>
                  <a:gd name="connsiteY4" fmla="*/ 54864 h 209835"/>
                  <a:gd name="connsiteX5" fmla="*/ 35 w 274545"/>
                  <a:gd name="connsiteY5" fmla="*/ 45339 h 209835"/>
                  <a:gd name="connsiteX6" fmla="*/ 35 w 274545"/>
                  <a:gd name="connsiteY6" fmla="*/ 14859 h 209835"/>
                  <a:gd name="connsiteX7" fmla="*/ 4512 w 274545"/>
                  <a:gd name="connsiteY7" fmla="*/ 0 h 20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45" h="209835">
                    <a:moveTo>
                      <a:pt x="274546" y="154972"/>
                    </a:moveTo>
                    <a:cubicBezTo>
                      <a:pt x="271783" y="159448"/>
                      <a:pt x="270240" y="164573"/>
                      <a:pt x="270069" y="169831"/>
                    </a:cubicBezTo>
                    <a:lnTo>
                      <a:pt x="270069" y="200311"/>
                    </a:lnTo>
                    <a:cubicBezTo>
                      <a:pt x="269745" y="204064"/>
                      <a:pt x="271450" y="207693"/>
                      <a:pt x="274546" y="209836"/>
                    </a:cubicBezTo>
                    <a:lnTo>
                      <a:pt x="4512" y="54864"/>
                    </a:lnTo>
                    <a:cubicBezTo>
                      <a:pt x="1435" y="52711"/>
                      <a:pt x="-270" y="49082"/>
                      <a:pt x="35" y="45339"/>
                    </a:cubicBezTo>
                    <a:lnTo>
                      <a:pt x="35" y="14859"/>
                    </a:lnTo>
                    <a:cubicBezTo>
                      <a:pt x="206" y="9601"/>
                      <a:pt x="1749" y="4477"/>
                      <a:pt x="4512" y="0"/>
                    </a:cubicBezTo>
                    <a:close/>
                  </a:path>
                </a:pathLst>
              </a:custGeom>
              <a:grpFill/>
              <a:ln w="3175" cap="flat">
                <a:solidFill>
                  <a:srgbClr val="D6A6DE"/>
                </a:solidFill>
                <a:prstDash val="solid"/>
                <a:miter/>
              </a:ln>
            </p:spPr>
            <p:txBody>
              <a:bodyPr rtlCol="0" anchor="ctr"/>
              <a:lstStyle/>
              <a:p>
                <a:endParaRPr lang="en-US"/>
              </a:p>
            </p:txBody>
          </p:sp>
        </p:grpSp>
        <p:grpSp>
          <p:nvGrpSpPr>
            <p:cNvPr id="231" name="Đồ họa 4">
              <a:extLst>
                <a:ext uri="{FF2B5EF4-FFF2-40B4-BE49-F238E27FC236}">
                  <a16:creationId xmlns:a16="http://schemas.microsoft.com/office/drawing/2014/main" id="{C42B13FF-9F0B-4C29-943D-69FE5F10ACB5}"/>
                </a:ext>
              </a:extLst>
            </p:cNvPr>
            <p:cNvGrpSpPr/>
            <p:nvPr/>
          </p:nvGrpSpPr>
          <p:grpSpPr>
            <a:xfrm>
              <a:off x="5681948" y="1835372"/>
              <a:ext cx="790098" cy="569407"/>
              <a:chOff x="5681948" y="1835372"/>
              <a:chExt cx="790098" cy="569407"/>
            </a:xfrm>
            <a:grpFill/>
          </p:grpSpPr>
          <p:grpSp>
            <p:nvGrpSpPr>
              <p:cNvPr id="232" name="Đồ họa 4">
                <a:extLst>
                  <a:ext uri="{FF2B5EF4-FFF2-40B4-BE49-F238E27FC236}">
                    <a16:creationId xmlns:a16="http://schemas.microsoft.com/office/drawing/2014/main" id="{0A2AA2C0-9F10-462F-9FF5-E0FAF34AF3CA}"/>
                  </a:ext>
                </a:extLst>
              </p:cNvPr>
              <p:cNvGrpSpPr/>
              <p:nvPr/>
            </p:nvGrpSpPr>
            <p:grpSpPr>
              <a:xfrm>
                <a:off x="5681948" y="1919688"/>
                <a:ext cx="790098" cy="485091"/>
                <a:chOff x="5681948" y="1919688"/>
                <a:chExt cx="790098" cy="485091"/>
              </a:xfrm>
              <a:grpFill/>
            </p:grpSpPr>
            <p:sp>
              <p:nvSpPr>
                <p:cNvPr id="253" name="Hình tự do: Hình 225">
                  <a:extLst>
                    <a:ext uri="{FF2B5EF4-FFF2-40B4-BE49-F238E27FC236}">
                      <a16:creationId xmlns:a16="http://schemas.microsoft.com/office/drawing/2014/main" id="{A87CB716-133B-4E3F-8B48-F8A745107A5B}"/>
                    </a:ext>
                  </a:extLst>
                </p:cNvPr>
                <p:cNvSpPr/>
                <p:nvPr/>
              </p:nvSpPr>
              <p:spPr>
                <a:xfrm>
                  <a:off x="5681948" y="1919688"/>
                  <a:ext cx="790098" cy="485072"/>
                </a:xfrm>
                <a:custGeom>
                  <a:avLst/>
                  <a:gdLst>
                    <a:gd name="connsiteX0" fmla="*/ 790099 w 790098"/>
                    <a:gd name="connsiteY0" fmla="*/ 154666 h 485072"/>
                    <a:gd name="connsiteX1" fmla="*/ 790099 w 790098"/>
                    <a:gd name="connsiteY1" fmla="*/ 122758 h 485072"/>
                    <a:gd name="connsiteX2" fmla="*/ 790099 w 790098"/>
                    <a:gd name="connsiteY2" fmla="*/ 122758 h 485072"/>
                    <a:gd name="connsiteX3" fmla="*/ 783717 w 790098"/>
                    <a:gd name="connsiteY3" fmla="*/ 114280 h 485072"/>
                    <a:gd name="connsiteX4" fmla="*/ 590740 w 790098"/>
                    <a:gd name="connsiteY4" fmla="*/ 3505 h 485072"/>
                    <a:gd name="connsiteX5" fmla="*/ 561118 w 790098"/>
                    <a:gd name="connsiteY5" fmla="*/ 3505 h 485072"/>
                    <a:gd name="connsiteX6" fmla="*/ 6477 w 790098"/>
                    <a:gd name="connsiteY6" fmla="*/ 321830 h 485072"/>
                    <a:gd name="connsiteX7" fmla="*/ 0 w 790098"/>
                    <a:gd name="connsiteY7" fmla="*/ 330307 h 485072"/>
                    <a:gd name="connsiteX8" fmla="*/ 0 w 790098"/>
                    <a:gd name="connsiteY8" fmla="*/ 330307 h 485072"/>
                    <a:gd name="connsiteX9" fmla="*/ 0 w 790098"/>
                    <a:gd name="connsiteY9" fmla="*/ 362311 h 485072"/>
                    <a:gd name="connsiteX10" fmla="*/ 0 w 790098"/>
                    <a:gd name="connsiteY10" fmla="*/ 362311 h 485072"/>
                    <a:gd name="connsiteX11" fmla="*/ 6477 w 790098"/>
                    <a:gd name="connsiteY11" fmla="*/ 370789 h 485072"/>
                    <a:gd name="connsiteX12" fmla="*/ 199358 w 790098"/>
                    <a:gd name="connsiteY12" fmla="*/ 481565 h 485072"/>
                    <a:gd name="connsiteX13" fmla="*/ 229076 w 790098"/>
                    <a:gd name="connsiteY13" fmla="*/ 481565 h 485072"/>
                    <a:gd name="connsiteX14" fmla="*/ 783717 w 790098"/>
                    <a:gd name="connsiteY14" fmla="*/ 163239 h 485072"/>
                    <a:gd name="connsiteX15" fmla="*/ 790099 w 790098"/>
                    <a:gd name="connsiteY15" fmla="*/ 154666 h 48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0098" h="485072">
                      <a:moveTo>
                        <a:pt x="790099" y="154666"/>
                      </a:moveTo>
                      <a:lnTo>
                        <a:pt x="790099" y="122758"/>
                      </a:lnTo>
                      <a:lnTo>
                        <a:pt x="790099" y="122758"/>
                      </a:lnTo>
                      <a:cubicBezTo>
                        <a:pt x="789613" y="119005"/>
                        <a:pt x="787184" y="115785"/>
                        <a:pt x="783717" y="114280"/>
                      </a:cubicBezTo>
                      <a:lnTo>
                        <a:pt x="590740" y="3505"/>
                      </a:lnTo>
                      <a:cubicBezTo>
                        <a:pt x="581416" y="-1168"/>
                        <a:pt x="570443" y="-1168"/>
                        <a:pt x="561118" y="3505"/>
                      </a:cubicBezTo>
                      <a:lnTo>
                        <a:pt x="6477" y="321830"/>
                      </a:lnTo>
                      <a:cubicBezTo>
                        <a:pt x="3010" y="323354"/>
                        <a:pt x="562" y="326555"/>
                        <a:pt x="0" y="330307"/>
                      </a:cubicBezTo>
                      <a:lnTo>
                        <a:pt x="0" y="330307"/>
                      </a:lnTo>
                      <a:lnTo>
                        <a:pt x="0" y="362311"/>
                      </a:lnTo>
                      <a:lnTo>
                        <a:pt x="0" y="362311"/>
                      </a:lnTo>
                      <a:cubicBezTo>
                        <a:pt x="524" y="366074"/>
                        <a:pt x="2981" y="369293"/>
                        <a:pt x="6477" y="370789"/>
                      </a:cubicBezTo>
                      <a:lnTo>
                        <a:pt x="199358" y="481565"/>
                      </a:lnTo>
                      <a:cubicBezTo>
                        <a:pt x="208712" y="486241"/>
                        <a:pt x="219723" y="486241"/>
                        <a:pt x="229076" y="481565"/>
                      </a:cubicBezTo>
                      <a:lnTo>
                        <a:pt x="783717" y="163239"/>
                      </a:lnTo>
                      <a:cubicBezTo>
                        <a:pt x="787184" y="161686"/>
                        <a:pt x="789604" y="158438"/>
                        <a:pt x="790099" y="154666"/>
                      </a:cubicBezTo>
                      <a:close/>
                    </a:path>
                  </a:pathLst>
                </a:custGeom>
                <a:grpFill/>
                <a:ln w="3175" cap="flat">
                  <a:solidFill>
                    <a:srgbClr val="D6A6DE"/>
                  </a:solidFill>
                  <a:prstDash val="solid"/>
                  <a:miter/>
                </a:ln>
              </p:spPr>
              <p:txBody>
                <a:bodyPr rtlCol="0" anchor="ctr"/>
                <a:lstStyle/>
                <a:p>
                  <a:endParaRPr lang="en-US"/>
                </a:p>
              </p:txBody>
            </p:sp>
            <p:sp>
              <p:nvSpPr>
                <p:cNvPr id="254" name="Hình tự do: Hình 226">
                  <a:extLst>
                    <a:ext uri="{FF2B5EF4-FFF2-40B4-BE49-F238E27FC236}">
                      <a16:creationId xmlns:a16="http://schemas.microsoft.com/office/drawing/2014/main" id="{0A71E57A-8366-4010-9CD1-36BFAC975F62}"/>
                    </a:ext>
                  </a:extLst>
                </p:cNvPr>
                <p:cNvSpPr/>
                <p:nvPr/>
              </p:nvSpPr>
              <p:spPr>
                <a:xfrm>
                  <a:off x="5682281" y="1919688"/>
                  <a:ext cx="789462" cy="453132"/>
                </a:xfrm>
                <a:custGeom>
                  <a:avLst/>
                  <a:gdLst>
                    <a:gd name="connsiteX0" fmla="*/ 6144 w 789462"/>
                    <a:gd name="connsiteY0" fmla="*/ 338880 h 453132"/>
                    <a:gd name="connsiteX1" fmla="*/ 199025 w 789462"/>
                    <a:gd name="connsiteY1" fmla="*/ 449561 h 453132"/>
                    <a:gd name="connsiteX2" fmla="*/ 228743 w 789462"/>
                    <a:gd name="connsiteY2" fmla="*/ 449561 h 453132"/>
                    <a:gd name="connsiteX3" fmla="*/ 783384 w 789462"/>
                    <a:gd name="connsiteY3" fmla="*/ 131235 h 453132"/>
                    <a:gd name="connsiteX4" fmla="*/ 788984 w 789462"/>
                    <a:gd name="connsiteY4" fmla="*/ 119881 h 453132"/>
                    <a:gd name="connsiteX5" fmla="*/ 783384 w 789462"/>
                    <a:gd name="connsiteY5" fmla="*/ 114280 h 453132"/>
                    <a:gd name="connsiteX6" fmla="*/ 590407 w 789462"/>
                    <a:gd name="connsiteY6" fmla="*/ 3505 h 453132"/>
                    <a:gd name="connsiteX7" fmla="*/ 560784 w 789462"/>
                    <a:gd name="connsiteY7" fmla="*/ 3505 h 453132"/>
                    <a:gd name="connsiteX8" fmla="*/ 6144 w 789462"/>
                    <a:gd name="connsiteY8" fmla="*/ 321830 h 453132"/>
                    <a:gd name="connsiteX9" fmla="*/ 6144 w 789462"/>
                    <a:gd name="connsiteY9" fmla="*/ 338880 h 45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462" h="453132">
                      <a:moveTo>
                        <a:pt x="6144" y="338880"/>
                      </a:moveTo>
                      <a:lnTo>
                        <a:pt x="199025" y="449561"/>
                      </a:lnTo>
                      <a:cubicBezTo>
                        <a:pt x="208359" y="454323"/>
                        <a:pt x="219408" y="454323"/>
                        <a:pt x="228743" y="449561"/>
                      </a:cubicBezTo>
                      <a:lnTo>
                        <a:pt x="783384" y="131235"/>
                      </a:lnTo>
                      <a:cubicBezTo>
                        <a:pt x="788070" y="129644"/>
                        <a:pt x="790575" y="124558"/>
                        <a:pt x="788984" y="119881"/>
                      </a:cubicBezTo>
                      <a:cubicBezTo>
                        <a:pt x="788089" y="117243"/>
                        <a:pt x="786012" y="115176"/>
                        <a:pt x="783384" y="114280"/>
                      </a:cubicBezTo>
                      <a:lnTo>
                        <a:pt x="590407" y="3505"/>
                      </a:lnTo>
                      <a:cubicBezTo>
                        <a:pt x="581082" y="-1168"/>
                        <a:pt x="570109" y="-1168"/>
                        <a:pt x="560784" y="3505"/>
                      </a:cubicBezTo>
                      <a:lnTo>
                        <a:pt x="6144" y="321830"/>
                      </a:lnTo>
                      <a:cubicBezTo>
                        <a:pt x="-2048" y="326497"/>
                        <a:pt x="-2048" y="334117"/>
                        <a:pt x="6144" y="338880"/>
                      </a:cubicBezTo>
                      <a:close/>
                    </a:path>
                  </a:pathLst>
                </a:custGeom>
                <a:grpFill/>
                <a:ln w="3175" cap="flat">
                  <a:solidFill>
                    <a:srgbClr val="D6A6DE"/>
                  </a:solidFill>
                  <a:prstDash val="solid"/>
                  <a:miter/>
                </a:ln>
              </p:spPr>
              <p:txBody>
                <a:bodyPr rtlCol="0" anchor="ctr"/>
                <a:lstStyle/>
                <a:p>
                  <a:endParaRPr lang="en-US"/>
                </a:p>
              </p:txBody>
            </p:sp>
            <p:sp>
              <p:nvSpPr>
                <p:cNvPr id="255" name="Hình tự do: Hình 227">
                  <a:extLst>
                    <a:ext uri="{FF2B5EF4-FFF2-40B4-BE49-F238E27FC236}">
                      <a16:creationId xmlns:a16="http://schemas.microsoft.com/office/drawing/2014/main" id="{5AFBA4E3-4CDF-4C6D-BC7F-0878B3CB1B09}"/>
                    </a:ext>
                  </a:extLst>
                </p:cNvPr>
                <p:cNvSpPr/>
                <p:nvPr/>
              </p:nvSpPr>
              <p:spPr>
                <a:xfrm>
                  <a:off x="5681948" y="2246471"/>
                  <a:ext cx="214026" cy="158308"/>
                </a:xfrm>
                <a:custGeom>
                  <a:avLst/>
                  <a:gdLst>
                    <a:gd name="connsiteX0" fmla="*/ 214027 w 214026"/>
                    <a:gd name="connsiteY0" fmla="*/ 126397 h 158308"/>
                    <a:gd name="connsiteX1" fmla="*/ 214027 w 214026"/>
                    <a:gd name="connsiteY1" fmla="*/ 158306 h 158308"/>
                    <a:gd name="connsiteX2" fmla="*/ 199168 w 214026"/>
                    <a:gd name="connsiteY2" fmla="*/ 154781 h 158308"/>
                    <a:gd name="connsiteX3" fmla="*/ 6382 w 214026"/>
                    <a:gd name="connsiteY3" fmla="*/ 44006 h 158308"/>
                    <a:gd name="connsiteX4" fmla="*/ 0 w 214026"/>
                    <a:gd name="connsiteY4" fmla="*/ 35528 h 158308"/>
                    <a:gd name="connsiteX5" fmla="*/ 0 w 214026"/>
                    <a:gd name="connsiteY5" fmla="*/ 35528 h 158308"/>
                    <a:gd name="connsiteX6" fmla="*/ 0 w 214026"/>
                    <a:gd name="connsiteY6" fmla="*/ 3620 h 158308"/>
                    <a:gd name="connsiteX7" fmla="*/ 0 w 214026"/>
                    <a:gd name="connsiteY7" fmla="*/ 3620 h 158308"/>
                    <a:gd name="connsiteX8" fmla="*/ 1238 w 214026"/>
                    <a:gd name="connsiteY8" fmla="*/ 0 h 158308"/>
                    <a:gd name="connsiteX9" fmla="*/ 6382 w 214026"/>
                    <a:gd name="connsiteY9" fmla="*/ 12097 h 158308"/>
                    <a:gd name="connsiteX10" fmla="*/ 199358 w 214026"/>
                    <a:gd name="connsiteY10" fmla="*/ 122777 h 158308"/>
                    <a:gd name="connsiteX11" fmla="*/ 214027 w 214026"/>
                    <a:gd name="connsiteY11" fmla="*/ 126397 h 15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026" h="158308">
                      <a:moveTo>
                        <a:pt x="214027" y="126397"/>
                      </a:moveTo>
                      <a:lnTo>
                        <a:pt x="214027" y="158306"/>
                      </a:lnTo>
                      <a:cubicBezTo>
                        <a:pt x="208855" y="158372"/>
                        <a:pt x="203759" y="157163"/>
                        <a:pt x="199168" y="154781"/>
                      </a:cubicBezTo>
                      <a:lnTo>
                        <a:pt x="6382" y="44006"/>
                      </a:lnTo>
                      <a:cubicBezTo>
                        <a:pt x="2953" y="42453"/>
                        <a:pt x="543" y="39262"/>
                        <a:pt x="0" y="35528"/>
                      </a:cubicBezTo>
                      <a:lnTo>
                        <a:pt x="0" y="35528"/>
                      </a:lnTo>
                      <a:lnTo>
                        <a:pt x="0" y="3620"/>
                      </a:lnTo>
                      <a:lnTo>
                        <a:pt x="0" y="3620"/>
                      </a:lnTo>
                      <a:cubicBezTo>
                        <a:pt x="133" y="2334"/>
                        <a:pt x="562" y="1095"/>
                        <a:pt x="1238" y="0"/>
                      </a:cubicBezTo>
                      <a:cubicBezTo>
                        <a:pt x="-953" y="4096"/>
                        <a:pt x="667" y="8858"/>
                        <a:pt x="6382" y="12097"/>
                      </a:cubicBezTo>
                      <a:lnTo>
                        <a:pt x="199358" y="122777"/>
                      </a:lnTo>
                      <a:cubicBezTo>
                        <a:pt x="203864" y="125197"/>
                        <a:pt x="208912" y="126444"/>
                        <a:pt x="214027" y="126397"/>
                      </a:cubicBezTo>
                      <a:close/>
                    </a:path>
                  </a:pathLst>
                </a:custGeom>
                <a:grpFill/>
                <a:ln w="3175" cap="flat">
                  <a:solidFill>
                    <a:srgbClr val="D6A6DE"/>
                  </a:solidFill>
                  <a:prstDash val="solid"/>
                  <a:miter/>
                </a:ln>
              </p:spPr>
              <p:txBody>
                <a:bodyPr rtlCol="0" anchor="ctr"/>
                <a:lstStyle/>
                <a:p>
                  <a:endParaRPr lang="en-US"/>
                </a:p>
              </p:txBody>
            </p:sp>
          </p:grpSp>
          <p:sp>
            <p:nvSpPr>
              <p:cNvPr id="233" name="Hình tự do: Hình 228">
                <a:extLst>
                  <a:ext uri="{FF2B5EF4-FFF2-40B4-BE49-F238E27FC236}">
                    <a16:creationId xmlns:a16="http://schemas.microsoft.com/office/drawing/2014/main" id="{79DD893E-B6C3-4E73-A8D1-19A8DE053692}"/>
                  </a:ext>
                </a:extLst>
              </p:cNvPr>
              <p:cNvSpPr/>
              <p:nvPr/>
            </p:nvSpPr>
            <p:spPr>
              <a:xfrm>
                <a:off x="5921311" y="1976247"/>
                <a:ext cx="433577" cy="248221"/>
              </a:xfrm>
              <a:custGeom>
                <a:avLst/>
                <a:gdLst>
                  <a:gd name="connsiteX0" fmla="*/ 0 w 433577"/>
                  <a:gd name="connsiteY0" fmla="*/ 154972 h 248221"/>
                  <a:gd name="connsiteX1" fmla="*/ 163449 w 433577"/>
                  <a:gd name="connsiteY1" fmla="*/ 248221 h 248221"/>
                  <a:gd name="connsiteX2" fmla="*/ 433578 w 433577"/>
                  <a:gd name="connsiteY2" fmla="*/ 93250 h 248221"/>
                  <a:gd name="connsiteX3" fmla="*/ 270129 w 433577"/>
                  <a:gd name="connsiteY3" fmla="*/ 0 h 248221"/>
                  <a:gd name="connsiteX4" fmla="*/ 0 w 433577"/>
                  <a:gd name="connsiteY4" fmla="*/ 154972 h 24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577" h="248221">
                    <a:moveTo>
                      <a:pt x="0" y="154972"/>
                    </a:moveTo>
                    <a:lnTo>
                      <a:pt x="163449" y="248221"/>
                    </a:lnTo>
                    <a:lnTo>
                      <a:pt x="433578" y="93250"/>
                    </a:lnTo>
                    <a:lnTo>
                      <a:pt x="270129" y="0"/>
                    </a:lnTo>
                    <a:lnTo>
                      <a:pt x="0" y="154972"/>
                    </a:lnTo>
                    <a:close/>
                  </a:path>
                </a:pathLst>
              </a:custGeom>
              <a:grpFill/>
              <a:ln w="3175" cap="flat">
                <a:solidFill>
                  <a:srgbClr val="D6A6DE"/>
                </a:solidFill>
                <a:prstDash val="solid"/>
                <a:miter/>
              </a:ln>
            </p:spPr>
            <p:txBody>
              <a:bodyPr rtlCol="0" anchor="ctr"/>
              <a:lstStyle/>
              <a:p>
                <a:endParaRPr lang="en-US"/>
              </a:p>
            </p:txBody>
          </p:sp>
          <p:sp>
            <p:nvSpPr>
              <p:cNvPr id="234" name="Hình tự do: Hình 229">
                <a:extLst>
                  <a:ext uri="{FF2B5EF4-FFF2-40B4-BE49-F238E27FC236}">
                    <a16:creationId xmlns:a16="http://schemas.microsoft.com/office/drawing/2014/main" id="{EEE59985-5893-4781-86F5-B5956D6B4438}"/>
                  </a:ext>
                </a:extLst>
              </p:cNvPr>
              <p:cNvSpPr/>
              <p:nvPr/>
            </p:nvSpPr>
            <p:spPr>
              <a:xfrm>
                <a:off x="5927883" y="2085975"/>
                <a:ext cx="159236" cy="131349"/>
              </a:xfrm>
              <a:custGeom>
                <a:avLst/>
                <a:gdLst>
                  <a:gd name="connsiteX0" fmla="*/ 158591 w 159236"/>
                  <a:gd name="connsiteY0" fmla="*/ 131350 h 131349"/>
                  <a:gd name="connsiteX1" fmla="*/ 857 w 159236"/>
                  <a:gd name="connsiteY1" fmla="*/ 40862 h 131349"/>
                  <a:gd name="connsiteX2" fmla="*/ 0 w 159236"/>
                  <a:gd name="connsiteY2" fmla="*/ 0 h 131349"/>
                  <a:gd name="connsiteX3" fmla="*/ 156686 w 159236"/>
                  <a:gd name="connsiteY3" fmla="*/ 89535 h 131349"/>
                  <a:gd name="connsiteX4" fmla="*/ 158591 w 159236"/>
                  <a:gd name="connsiteY4" fmla="*/ 131350 h 13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36" h="131349">
                    <a:moveTo>
                      <a:pt x="158591" y="131350"/>
                    </a:moveTo>
                    <a:lnTo>
                      <a:pt x="857" y="40862"/>
                    </a:lnTo>
                    <a:cubicBezTo>
                      <a:pt x="4991" y="27508"/>
                      <a:pt x="4686" y="13173"/>
                      <a:pt x="0" y="0"/>
                    </a:cubicBezTo>
                    <a:lnTo>
                      <a:pt x="156686" y="89535"/>
                    </a:lnTo>
                    <a:cubicBezTo>
                      <a:pt x="159239" y="103318"/>
                      <a:pt x="159877" y="117386"/>
                      <a:pt x="158591" y="131350"/>
                    </a:cubicBezTo>
                    <a:close/>
                  </a:path>
                </a:pathLst>
              </a:custGeom>
              <a:grpFill/>
              <a:ln w="3175" cap="flat">
                <a:solidFill>
                  <a:srgbClr val="D6A6DE"/>
                </a:solidFill>
                <a:prstDash val="solid"/>
                <a:miter/>
              </a:ln>
            </p:spPr>
            <p:txBody>
              <a:bodyPr rtlCol="0" anchor="ctr"/>
              <a:lstStyle/>
              <a:p>
                <a:endParaRPr lang="en-US"/>
              </a:p>
            </p:txBody>
          </p:sp>
          <p:sp>
            <p:nvSpPr>
              <p:cNvPr id="235" name="Hình tự do: Hình 230">
                <a:extLst>
                  <a:ext uri="{FF2B5EF4-FFF2-40B4-BE49-F238E27FC236}">
                    <a16:creationId xmlns:a16="http://schemas.microsoft.com/office/drawing/2014/main" id="{D71ACD2E-5726-4442-B70F-D759C131DDE2}"/>
                  </a:ext>
                </a:extLst>
              </p:cNvPr>
              <p:cNvSpPr/>
              <p:nvPr/>
            </p:nvSpPr>
            <p:spPr>
              <a:xfrm>
                <a:off x="5921501" y="2073211"/>
                <a:ext cx="170592" cy="156812"/>
              </a:xfrm>
              <a:custGeom>
                <a:avLst/>
                <a:gdLst>
                  <a:gd name="connsiteX0" fmla="*/ 155448 w 170592"/>
                  <a:gd name="connsiteY0" fmla="*/ 89535 h 156812"/>
                  <a:gd name="connsiteX1" fmla="*/ 170593 w 170592"/>
                  <a:gd name="connsiteY1" fmla="*/ 115633 h 156812"/>
                  <a:gd name="connsiteX2" fmla="*/ 170593 w 170592"/>
                  <a:gd name="connsiteY2" fmla="*/ 146113 h 156812"/>
                  <a:gd name="connsiteX3" fmla="*/ 155448 w 170592"/>
                  <a:gd name="connsiteY3" fmla="*/ 154781 h 156812"/>
                  <a:gd name="connsiteX4" fmla="*/ 0 w 170592"/>
                  <a:gd name="connsiteY4" fmla="*/ 65627 h 156812"/>
                  <a:gd name="connsiteX5" fmla="*/ 0 w 170592"/>
                  <a:gd name="connsiteY5" fmla="*/ 58007 h 156812"/>
                  <a:gd name="connsiteX6" fmla="*/ 153353 w 170592"/>
                  <a:gd name="connsiteY6" fmla="*/ 145447 h 156812"/>
                  <a:gd name="connsiteX7" fmla="*/ 162878 w 170592"/>
                  <a:gd name="connsiteY7" fmla="*/ 140303 h 156812"/>
                  <a:gd name="connsiteX8" fmla="*/ 162878 w 170592"/>
                  <a:gd name="connsiteY8" fmla="*/ 111728 h 156812"/>
                  <a:gd name="connsiteX9" fmla="*/ 153353 w 170592"/>
                  <a:gd name="connsiteY9" fmla="*/ 96107 h 156812"/>
                  <a:gd name="connsiteX10" fmla="*/ 191 w 170592"/>
                  <a:gd name="connsiteY10" fmla="*/ 8572 h 156812"/>
                  <a:gd name="connsiteX11" fmla="*/ 191 w 170592"/>
                  <a:gd name="connsiteY11" fmla="*/ 0 h 1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592" h="156812">
                    <a:moveTo>
                      <a:pt x="155448" y="89535"/>
                    </a:moveTo>
                    <a:cubicBezTo>
                      <a:pt x="164392" y="95298"/>
                      <a:pt x="170031" y="105004"/>
                      <a:pt x="170593" y="115633"/>
                    </a:cubicBezTo>
                    <a:lnTo>
                      <a:pt x="170593" y="146113"/>
                    </a:lnTo>
                    <a:cubicBezTo>
                      <a:pt x="170593" y="155638"/>
                      <a:pt x="163830" y="159544"/>
                      <a:pt x="155448" y="154781"/>
                    </a:cubicBezTo>
                    <a:lnTo>
                      <a:pt x="0" y="65627"/>
                    </a:lnTo>
                    <a:lnTo>
                      <a:pt x="0" y="58007"/>
                    </a:lnTo>
                    <a:lnTo>
                      <a:pt x="153353" y="145447"/>
                    </a:lnTo>
                    <a:cubicBezTo>
                      <a:pt x="158401" y="148399"/>
                      <a:pt x="162878" y="146018"/>
                      <a:pt x="162878" y="140303"/>
                    </a:cubicBezTo>
                    <a:lnTo>
                      <a:pt x="162878" y="111728"/>
                    </a:lnTo>
                    <a:cubicBezTo>
                      <a:pt x="162420" y="105280"/>
                      <a:pt x="158877" y="99460"/>
                      <a:pt x="153353" y="96107"/>
                    </a:cubicBezTo>
                    <a:lnTo>
                      <a:pt x="191" y="8572"/>
                    </a:lnTo>
                    <a:lnTo>
                      <a:pt x="191" y="0"/>
                    </a:lnTo>
                    <a:close/>
                  </a:path>
                </a:pathLst>
              </a:custGeom>
              <a:grpFill/>
              <a:ln w="3175" cap="flat">
                <a:solidFill>
                  <a:srgbClr val="D6A6DE"/>
                </a:solidFill>
                <a:prstDash val="solid"/>
                <a:miter/>
              </a:ln>
            </p:spPr>
            <p:txBody>
              <a:bodyPr rtlCol="0" anchor="ctr"/>
              <a:lstStyle/>
              <a:p>
                <a:endParaRPr lang="en-US"/>
              </a:p>
            </p:txBody>
          </p:sp>
          <p:sp>
            <p:nvSpPr>
              <p:cNvPr id="236" name="Hình tự do: Hình 231">
                <a:extLst>
                  <a:ext uri="{FF2B5EF4-FFF2-40B4-BE49-F238E27FC236}">
                    <a16:creationId xmlns:a16="http://schemas.microsoft.com/office/drawing/2014/main" id="{080B753B-D7F3-4F15-A0A8-D63CD7092DD4}"/>
                  </a:ext>
                </a:extLst>
              </p:cNvPr>
              <p:cNvSpPr/>
              <p:nvPr/>
            </p:nvSpPr>
            <p:spPr>
              <a:xfrm>
                <a:off x="5921311" y="1918525"/>
                <a:ext cx="440480" cy="310324"/>
              </a:xfrm>
              <a:custGeom>
                <a:avLst/>
                <a:gdLst>
                  <a:gd name="connsiteX0" fmla="*/ 0 w 440480"/>
                  <a:gd name="connsiteY0" fmla="*/ 155067 h 310324"/>
                  <a:gd name="connsiteX1" fmla="*/ 269938 w 440480"/>
                  <a:gd name="connsiteY1" fmla="*/ 0 h 310324"/>
                  <a:gd name="connsiteX2" fmla="*/ 425291 w 440480"/>
                  <a:gd name="connsiteY2" fmla="*/ 89249 h 310324"/>
                  <a:gd name="connsiteX3" fmla="*/ 440436 w 440480"/>
                  <a:gd name="connsiteY3" fmla="*/ 115348 h 310324"/>
                  <a:gd name="connsiteX4" fmla="*/ 440436 w 440480"/>
                  <a:gd name="connsiteY4" fmla="*/ 145828 h 310324"/>
                  <a:gd name="connsiteX5" fmla="*/ 436055 w 440480"/>
                  <a:gd name="connsiteY5" fmla="*/ 155353 h 310324"/>
                  <a:gd name="connsiteX6" fmla="*/ 166116 w 440480"/>
                  <a:gd name="connsiteY6" fmla="*/ 310325 h 310324"/>
                  <a:gd name="connsiteX7" fmla="*/ 170593 w 440480"/>
                  <a:gd name="connsiteY7" fmla="*/ 300800 h 310324"/>
                  <a:gd name="connsiteX8" fmla="*/ 170593 w 440480"/>
                  <a:gd name="connsiteY8" fmla="*/ 270320 h 310324"/>
                  <a:gd name="connsiteX9" fmla="*/ 155448 w 440480"/>
                  <a:gd name="connsiteY9" fmla="*/ 244221 h 31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480" h="310324">
                    <a:moveTo>
                      <a:pt x="0" y="155067"/>
                    </a:moveTo>
                    <a:lnTo>
                      <a:pt x="269938" y="0"/>
                    </a:lnTo>
                    <a:lnTo>
                      <a:pt x="425291" y="89249"/>
                    </a:lnTo>
                    <a:cubicBezTo>
                      <a:pt x="434235" y="95012"/>
                      <a:pt x="439874" y="104718"/>
                      <a:pt x="440436" y="115348"/>
                    </a:cubicBezTo>
                    <a:lnTo>
                      <a:pt x="440436" y="145828"/>
                    </a:lnTo>
                    <a:cubicBezTo>
                      <a:pt x="440779" y="149562"/>
                      <a:pt x="439112" y="153191"/>
                      <a:pt x="436055" y="155353"/>
                    </a:cubicBezTo>
                    <a:lnTo>
                      <a:pt x="166116" y="310325"/>
                    </a:lnTo>
                    <a:cubicBezTo>
                      <a:pt x="169193" y="308172"/>
                      <a:pt x="170898" y="304543"/>
                      <a:pt x="170593" y="300800"/>
                    </a:cubicBezTo>
                    <a:lnTo>
                      <a:pt x="170593" y="270320"/>
                    </a:lnTo>
                    <a:cubicBezTo>
                      <a:pt x="170031" y="259690"/>
                      <a:pt x="164392" y="249984"/>
                      <a:pt x="155448" y="244221"/>
                    </a:cubicBezTo>
                    <a:close/>
                  </a:path>
                </a:pathLst>
              </a:custGeom>
              <a:grpFill/>
              <a:ln w="3175" cap="flat">
                <a:solidFill>
                  <a:srgbClr val="D6A6DE"/>
                </a:solidFill>
                <a:prstDash val="solid"/>
                <a:miter/>
              </a:ln>
            </p:spPr>
            <p:txBody>
              <a:bodyPr rtlCol="0" anchor="ctr"/>
              <a:lstStyle/>
              <a:p>
                <a:endParaRPr lang="en-US"/>
              </a:p>
            </p:txBody>
          </p:sp>
          <p:sp>
            <p:nvSpPr>
              <p:cNvPr id="237" name="Hình tự do: Hình 232">
                <a:extLst>
                  <a:ext uri="{FF2B5EF4-FFF2-40B4-BE49-F238E27FC236}">
                    <a16:creationId xmlns:a16="http://schemas.microsoft.com/office/drawing/2014/main" id="{2DE06788-DC45-45B9-9A24-2FFE99793827}"/>
                  </a:ext>
                </a:extLst>
              </p:cNvPr>
              <p:cNvSpPr/>
              <p:nvPr/>
            </p:nvSpPr>
            <p:spPr>
              <a:xfrm>
                <a:off x="6087427" y="2019014"/>
                <a:ext cx="274554" cy="209835"/>
              </a:xfrm>
              <a:custGeom>
                <a:avLst/>
                <a:gdLst>
                  <a:gd name="connsiteX0" fmla="*/ 95 w 274554"/>
                  <a:gd name="connsiteY0" fmla="*/ 154972 h 209835"/>
                  <a:gd name="connsiteX1" fmla="*/ 4477 w 274554"/>
                  <a:gd name="connsiteY1" fmla="*/ 169831 h 209835"/>
                  <a:gd name="connsiteX2" fmla="*/ 4477 w 274554"/>
                  <a:gd name="connsiteY2" fmla="*/ 200311 h 209835"/>
                  <a:gd name="connsiteX3" fmla="*/ 0 w 274554"/>
                  <a:gd name="connsiteY3" fmla="*/ 209836 h 209835"/>
                  <a:gd name="connsiteX4" fmla="*/ 270129 w 274554"/>
                  <a:gd name="connsiteY4" fmla="*/ 54864 h 209835"/>
                  <a:gd name="connsiteX5" fmla="*/ 274511 w 274554"/>
                  <a:gd name="connsiteY5" fmla="*/ 45339 h 209835"/>
                  <a:gd name="connsiteX6" fmla="*/ 274511 w 274554"/>
                  <a:gd name="connsiteY6" fmla="*/ 14859 h 209835"/>
                  <a:gd name="connsiteX7" fmla="*/ 270129 w 274554"/>
                  <a:gd name="connsiteY7" fmla="*/ 0 h 20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54" h="209835">
                    <a:moveTo>
                      <a:pt x="95" y="154972"/>
                    </a:moveTo>
                    <a:cubicBezTo>
                      <a:pt x="2791" y="159477"/>
                      <a:pt x="4296" y="164582"/>
                      <a:pt x="4477" y="169831"/>
                    </a:cubicBezTo>
                    <a:lnTo>
                      <a:pt x="4477" y="200311"/>
                    </a:lnTo>
                    <a:cubicBezTo>
                      <a:pt x="4782" y="204054"/>
                      <a:pt x="3077" y="207683"/>
                      <a:pt x="0" y="209836"/>
                    </a:cubicBezTo>
                    <a:lnTo>
                      <a:pt x="270129" y="54864"/>
                    </a:lnTo>
                    <a:cubicBezTo>
                      <a:pt x="273187" y="52702"/>
                      <a:pt x="274853" y="49073"/>
                      <a:pt x="274511" y="45339"/>
                    </a:cubicBezTo>
                    <a:lnTo>
                      <a:pt x="274511" y="14859"/>
                    </a:lnTo>
                    <a:cubicBezTo>
                      <a:pt x="274329" y="9611"/>
                      <a:pt x="272825" y="4505"/>
                      <a:pt x="270129" y="0"/>
                    </a:cubicBezTo>
                    <a:close/>
                  </a:path>
                </a:pathLst>
              </a:custGeom>
              <a:grpFill/>
              <a:ln w="3175" cap="flat">
                <a:solidFill>
                  <a:srgbClr val="D6A6DE"/>
                </a:solidFill>
                <a:prstDash val="solid"/>
                <a:miter/>
              </a:ln>
            </p:spPr>
            <p:txBody>
              <a:bodyPr rtlCol="0" anchor="ctr"/>
              <a:lstStyle/>
              <a:p>
                <a:endParaRPr lang="en-US"/>
              </a:p>
            </p:txBody>
          </p:sp>
          <p:sp>
            <p:nvSpPr>
              <p:cNvPr id="238" name="Hình tự do: Hình 233">
                <a:extLst>
                  <a:ext uri="{FF2B5EF4-FFF2-40B4-BE49-F238E27FC236}">
                    <a16:creationId xmlns:a16="http://schemas.microsoft.com/office/drawing/2014/main" id="{3482981B-4FB1-4DEF-BA4C-A29F4F3641BD}"/>
                  </a:ext>
                </a:extLst>
              </p:cNvPr>
              <p:cNvSpPr/>
              <p:nvPr/>
            </p:nvSpPr>
            <p:spPr>
              <a:xfrm>
                <a:off x="5921311" y="1899761"/>
                <a:ext cx="433577" cy="248221"/>
              </a:xfrm>
              <a:custGeom>
                <a:avLst/>
                <a:gdLst>
                  <a:gd name="connsiteX0" fmla="*/ 0 w 433577"/>
                  <a:gd name="connsiteY0" fmla="*/ 154972 h 248221"/>
                  <a:gd name="connsiteX1" fmla="*/ 163449 w 433577"/>
                  <a:gd name="connsiteY1" fmla="*/ 248222 h 248221"/>
                  <a:gd name="connsiteX2" fmla="*/ 433578 w 433577"/>
                  <a:gd name="connsiteY2" fmla="*/ 93250 h 248221"/>
                  <a:gd name="connsiteX3" fmla="*/ 270129 w 433577"/>
                  <a:gd name="connsiteY3" fmla="*/ 0 h 248221"/>
                  <a:gd name="connsiteX4" fmla="*/ 0 w 433577"/>
                  <a:gd name="connsiteY4" fmla="*/ 154972 h 24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577" h="248221">
                    <a:moveTo>
                      <a:pt x="0" y="154972"/>
                    </a:moveTo>
                    <a:lnTo>
                      <a:pt x="163449" y="248222"/>
                    </a:lnTo>
                    <a:lnTo>
                      <a:pt x="433578" y="93250"/>
                    </a:lnTo>
                    <a:lnTo>
                      <a:pt x="270129" y="0"/>
                    </a:lnTo>
                    <a:lnTo>
                      <a:pt x="0" y="154972"/>
                    </a:lnTo>
                    <a:close/>
                  </a:path>
                </a:pathLst>
              </a:custGeom>
              <a:grpFill/>
              <a:ln w="3175" cap="flat">
                <a:solidFill>
                  <a:srgbClr val="D6A6DE"/>
                </a:solidFill>
                <a:prstDash val="solid"/>
                <a:miter/>
              </a:ln>
            </p:spPr>
            <p:txBody>
              <a:bodyPr rtlCol="0" anchor="ctr"/>
              <a:lstStyle/>
              <a:p>
                <a:endParaRPr lang="en-US"/>
              </a:p>
            </p:txBody>
          </p:sp>
          <p:sp>
            <p:nvSpPr>
              <p:cNvPr id="239" name="Hình tự do: Hình 234">
                <a:extLst>
                  <a:ext uri="{FF2B5EF4-FFF2-40B4-BE49-F238E27FC236}">
                    <a16:creationId xmlns:a16="http://schemas.microsoft.com/office/drawing/2014/main" id="{32BDA52C-8835-4672-8D95-B59A00631FC1}"/>
                  </a:ext>
                </a:extLst>
              </p:cNvPr>
              <p:cNvSpPr/>
              <p:nvPr/>
            </p:nvSpPr>
            <p:spPr>
              <a:xfrm>
                <a:off x="5927979" y="2009489"/>
                <a:ext cx="159138" cy="131349"/>
              </a:xfrm>
              <a:custGeom>
                <a:avLst/>
                <a:gdLst>
                  <a:gd name="connsiteX0" fmla="*/ 158496 w 159138"/>
                  <a:gd name="connsiteY0" fmla="*/ 131350 h 131349"/>
                  <a:gd name="connsiteX1" fmla="*/ 857 w 159138"/>
                  <a:gd name="connsiteY1" fmla="*/ 40862 h 131349"/>
                  <a:gd name="connsiteX2" fmla="*/ 0 w 159138"/>
                  <a:gd name="connsiteY2" fmla="*/ 0 h 131349"/>
                  <a:gd name="connsiteX3" fmla="*/ 156686 w 159138"/>
                  <a:gd name="connsiteY3" fmla="*/ 89535 h 131349"/>
                  <a:gd name="connsiteX4" fmla="*/ 158496 w 159138"/>
                  <a:gd name="connsiteY4" fmla="*/ 131350 h 131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38" h="131349">
                    <a:moveTo>
                      <a:pt x="158496" y="131350"/>
                    </a:moveTo>
                    <a:lnTo>
                      <a:pt x="857" y="40862"/>
                    </a:lnTo>
                    <a:cubicBezTo>
                      <a:pt x="4943" y="27499"/>
                      <a:pt x="4639" y="13183"/>
                      <a:pt x="0" y="0"/>
                    </a:cubicBezTo>
                    <a:lnTo>
                      <a:pt x="156686" y="89535"/>
                    </a:lnTo>
                    <a:cubicBezTo>
                      <a:pt x="159153" y="103327"/>
                      <a:pt x="159763" y="117396"/>
                      <a:pt x="158496" y="131350"/>
                    </a:cubicBezTo>
                    <a:close/>
                  </a:path>
                </a:pathLst>
              </a:custGeom>
              <a:grpFill/>
              <a:ln w="3175" cap="flat">
                <a:solidFill>
                  <a:srgbClr val="D6A6DE"/>
                </a:solidFill>
                <a:prstDash val="solid"/>
                <a:miter/>
              </a:ln>
            </p:spPr>
            <p:txBody>
              <a:bodyPr rtlCol="0" anchor="ctr"/>
              <a:lstStyle/>
              <a:p>
                <a:endParaRPr lang="en-US"/>
              </a:p>
            </p:txBody>
          </p:sp>
          <p:sp>
            <p:nvSpPr>
              <p:cNvPr id="240" name="Hình tự do: Hình 235">
                <a:extLst>
                  <a:ext uri="{FF2B5EF4-FFF2-40B4-BE49-F238E27FC236}">
                    <a16:creationId xmlns:a16="http://schemas.microsoft.com/office/drawing/2014/main" id="{0DEC87D4-DA09-449C-A941-20C452AEEC7F}"/>
                  </a:ext>
                </a:extLst>
              </p:cNvPr>
              <p:cNvSpPr/>
              <p:nvPr/>
            </p:nvSpPr>
            <p:spPr>
              <a:xfrm>
                <a:off x="5921501" y="1997011"/>
                <a:ext cx="170592" cy="156812"/>
              </a:xfrm>
              <a:custGeom>
                <a:avLst/>
                <a:gdLst>
                  <a:gd name="connsiteX0" fmla="*/ 155448 w 170592"/>
                  <a:gd name="connsiteY0" fmla="*/ 88963 h 156812"/>
                  <a:gd name="connsiteX1" fmla="*/ 170593 w 170592"/>
                  <a:gd name="connsiteY1" fmla="*/ 115062 h 156812"/>
                  <a:gd name="connsiteX2" fmla="*/ 170593 w 170592"/>
                  <a:gd name="connsiteY2" fmla="*/ 146113 h 156812"/>
                  <a:gd name="connsiteX3" fmla="*/ 155448 w 170592"/>
                  <a:gd name="connsiteY3" fmla="*/ 154781 h 156812"/>
                  <a:gd name="connsiteX4" fmla="*/ 0 w 170592"/>
                  <a:gd name="connsiteY4" fmla="*/ 65627 h 156812"/>
                  <a:gd name="connsiteX5" fmla="*/ 0 w 170592"/>
                  <a:gd name="connsiteY5" fmla="*/ 58007 h 156812"/>
                  <a:gd name="connsiteX6" fmla="*/ 153353 w 170592"/>
                  <a:gd name="connsiteY6" fmla="*/ 145447 h 156812"/>
                  <a:gd name="connsiteX7" fmla="*/ 162878 w 170592"/>
                  <a:gd name="connsiteY7" fmla="*/ 140303 h 156812"/>
                  <a:gd name="connsiteX8" fmla="*/ 162878 w 170592"/>
                  <a:gd name="connsiteY8" fmla="*/ 111728 h 156812"/>
                  <a:gd name="connsiteX9" fmla="*/ 153353 w 170592"/>
                  <a:gd name="connsiteY9" fmla="*/ 96107 h 156812"/>
                  <a:gd name="connsiteX10" fmla="*/ 191 w 170592"/>
                  <a:gd name="connsiteY10" fmla="*/ 8572 h 156812"/>
                  <a:gd name="connsiteX11" fmla="*/ 191 w 170592"/>
                  <a:gd name="connsiteY11" fmla="*/ 0 h 1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592" h="156812">
                    <a:moveTo>
                      <a:pt x="155448" y="88963"/>
                    </a:moveTo>
                    <a:cubicBezTo>
                      <a:pt x="164392" y="94726"/>
                      <a:pt x="170031" y="104432"/>
                      <a:pt x="170593" y="115062"/>
                    </a:cubicBezTo>
                    <a:lnTo>
                      <a:pt x="170593" y="146113"/>
                    </a:lnTo>
                    <a:cubicBezTo>
                      <a:pt x="170593" y="155638"/>
                      <a:pt x="163830" y="159544"/>
                      <a:pt x="155448" y="154781"/>
                    </a:cubicBezTo>
                    <a:lnTo>
                      <a:pt x="0" y="65627"/>
                    </a:lnTo>
                    <a:lnTo>
                      <a:pt x="0" y="58007"/>
                    </a:lnTo>
                    <a:lnTo>
                      <a:pt x="153353" y="145447"/>
                    </a:lnTo>
                    <a:cubicBezTo>
                      <a:pt x="158401" y="148399"/>
                      <a:pt x="162878" y="146018"/>
                      <a:pt x="162878" y="140303"/>
                    </a:cubicBezTo>
                    <a:lnTo>
                      <a:pt x="162878" y="111728"/>
                    </a:lnTo>
                    <a:cubicBezTo>
                      <a:pt x="162420" y="105280"/>
                      <a:pt x="158877" y="99460"/>
                      <a:pt x="153353" y="96107"/>
                    </a:cubicBezTo>
                    <a:lnTo>
                      <a:pt x="191" y="8572"/>
                    </a:lnTo>
                    <a:lnTo>
                      <a:pt x="191" y="0"/>
                    </a:lnTo>
                    <a:close/>
                  </a:path>
                </a:pathLst>
              </a:custGeom>
              <a:grpFill/>
              <a:ln w="3175" cap="flat">
                <a:solidFill>
                  <a:srgbClr val="D6A6DE"/>
                </a:solidFill>
                <a:prstDash val="solid"/>
                <a:miter/>
              </a:ln>
            </p:spPr>
            <p:txBody>
              <a:bodyPr rtlCol="0" anchor="ctr"/>
              <a:lstStyle/>
              <a:p>
                <a:endParaRPr lang="en-US"/>
              </a:p>
            </p:txBody>
          </p:sp>
          <p:sp>
            <p:nvSpPr>
              <p:cNvPr id="241" name="Hình tự do: Hình 236">
                <a:extLst>
                  <a:ext uri="{FF2B5EF4-FFF2-40B4-BE49-F238E27FC236}">
                    <a16:creationId xmlns:a16="http://schemas.microsoft.com/office/drawing/2014/main" id="{37FB64B1-33D3-42EC-AA36-8BE79F2B76C7}"/>
                  </a:ext>
                </a:extLst>
              </p:cNvPr>
              <p:cNvSpPr/>
              <p:nvPr/>
            </p:nvSpPr>
            <p:spPr>
              <a:xfrm>
                <a:off x="5921311" y="1842039"/>
                <a:ext cx="440480" cy="310610"/>
              </a:xfrm>
              <a:custGeom>
                <a:avLst/>
                <a:gdLst>
                  <a:gd name="connsiteX0" fmla="*/ 0 w 440480"/>
                  <a:gd name="connsiteY0" fmla="*/ 155067 h 310610"/>
                  <a:gd name="connsiteX1" fmla="*/ 269938 w 440480"/>
                  <a:gd name="connsiteY1" fmla="*/ 0 h 310610"/>
                  <a:gd name="connsiteX2" fmla="*/ 425291 w 440480"/>
                  <a:gd name="connsiteY2" fmla="*/ 89249 h 310610"/>
                  <a:gd name="connsiteX3" fmla="*/ 440436 w 440480"/>
                  <a:gd name="connsiteY3" fmla="*/ 115348 h 310610"/>
                  <a:gd name="connsiteX4" fmla="*/ 440436 w 440480"/>
                  <a:gd name="connsiteY4" fmla="*/ 145828 h 310610"/>
                  <a:gd name="connsiteX5" fmla="*/ 436055 w 440480"/>
                  <a:gd name="connsiteY5" fmla="*/ 155353 h 310610"/>
                  <a:gd name="connsiteX6" fmla="*/ 166116 w 440480"/>
                  <a:gd name="connsiteY6" fmla="*/ 310610 h 310610"/>
                  <a:gd name="connsiteX7" fmla="*/ 170593 w 440480"/>
                  <a:gd name="connsiteY7" fmla="*/ 301085 h 310610"/>
                  <a:gd name="connsiteX8" fmla="*/ 170593 w 440480"/>
                  <a:gd name="connsiteY8" fmla="*/ 270605 h 310610"/>
                  <a:gd name="connsiteX9" fmla="*/ 155638 w 440480"/>
                  <a:gd name="connsiteY9" fmla="*/ 243935 h 3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480" h="310610">
                    <a:moveTo>
                      <a:pt x="0" y="155067"/>
                    </a:moveTo>
                    <a:lnTo>
                      <a:pt x="269938" y="0"/>
                    </a:lnTo>
                    <a:lnTo>
                      <a:pt x="425291" y="89249"/>
                    </a:lnTo>
                    <a:cubicBezTo>
                      <a:pt x="434235" y="95014"/>
                      <a:pt x="439874" y="104722"/>
                      <a:pt x="440436" y="115348"/>
                    </a:cubicBezTo>
                    <a:lnTo>
                      <a:pt x="440436" y="145828"/>
                    </a:lnTo>
                    <a:cubicBezTo>
                      <a:pt x="440779" y="149558"/>
                      <a:pt x="439112" y="153190"/>
                      <a:pt x="436055" y="155353"/>
                    </a:cubicBezTo>
                    <a:lnTo>
                      <a:pt x="166116" y="310610"/>
                    </a:lnTo>
                    <a:cubicBezTo>
                      <a:pt x="169193" y="308458"/>
                      <a:pt x="170898" y="304829"/>
                      <a:pt x="170593" y="301085"/>
                    </a:cubicBezTo>
                    <a:lnTo>
                      <a:pt x="170593" y="270605"/>
                    </a:lnTo>
                    <a:cubicBezTo>
                      <a:pt x="170250" y="259813"/>
                      <a:pt x="164668" y="249860"/>
                      <a:pt x="155638" y="243935"/>
                    </a:cubicBezTo>
                    <a:close/>
                  </a:path>
                </a:pathLst>
              </a:custGeom>
              <a:grpFill/>
              <a:ln w="3175" cap="flat">
                <a:solidFill>
                  <a:srgbClr val="D6A6DE"/>
                </a:solidFill>
                <a:prstDash val="solid"/>
                <a:miter/>
              </a:ln>
            </p:spPr>
            <p:txBody>
              <a:bodyPr rtlCol="0" anchor="ctr"/>
              <a:lstStyle/>
              <a:p>
                <a:endParaRPr lang="en-US"/>
              </a:p>
            </p:txBody>
          </p:sp>
          <p:sp>
            <p:nvSpPr>
              <p:cNvPr id="242" name="Hình tự do: Hình 237">
                <a:extLst>
                  <a:ext uri="{FF2B5EF4-FFF2-40B4-BE49-F238E27FC236}">
                    <a16:creationId xmlns:a16="http://schemas.microsoft.com/office/drawing/2014/main" id="{F5BE1899-48E9-4087-AEAD-0CD5CEBDBF52}"/>
                  </a:ext>
                </a:extLst>
              </p:cNvPr>
              <p:cNvSpPr/>
              <p:nvPr/>
            </p:nvSpPr>
            <p:spPr>
              <a:xfrm>
                <a:off x="6087427" y="1942528"/>
                <a:ext cx="274554" cy="210121"/>
              </a:xfrm>
              <a:custGeom>
                <a:avLst/>
                <a:gdLst>
                  <a:gd name="connsiteX0" fmla="*/ 95 w 274554"/>
                  <a:gd name="connsiteY0" fmla="*/ 154972 h 210121"/>
                  <a:gd name="connsiteX1" fmla="*/ 4477 w 274554"/>
                  <a:gd name="connsiteY1" fmla="*/ 169831 h 210121"/>
                  <a:gd name="connsiteX2" fmla="*/ 4477 w 274554"/>
                  <a:gd name="connsiteY2" fmla="*/ 200596 h 210121"/>
                  <a:gd name="connsiteX3" fmla="*/ 0 w 274554"/>
                  <a:gd name="connsiteY3" fmla="*/ 210121 h 210121"/>
                  <a:gd name="connsiteX4" fmla="*/ 270129 w 274554"/>
                  <a:gd name="connsiteY4" fmla="*/ 55150 h 210121"/>
                  <a:gd name="connsiteX5" fmla="*/ 274511 w 274554"/>
                  <a:gd name="connsiteY5" fmla="*/ 45625 h 210121"/>
                  <a:gd name="connsiteX6" fmla="*/ 274511 w 274554"/>
                  <a:gd name="connsiteY6" fmla="*/ 14859 h 210121"/>
                  <a:gd name="connsiteX7" fmla="*/ 270129 w 274554"/>
                  <a:gd name="connsiteY7" fmla="*/ 0 h 2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54" h="210121">
                    <a:moveTo>
                      <a:pt x="95" y="154972"/>
                    </a:moveTo>
                    <a:cubicBezTo>
                      <a:pt x="2791" y="159477"/>
                      <a:pt x="4296" y="164582"/>
                      <a:pt x="4477" y="169831"/>
                    </a:cubicBezTo>
                    <a:lnTo>
                      <a:pt x="4477" y="200596"/>
                    </a:lnTo>
                    <a:cubicBezTo>
                      <a:pt x="4782" y="204340"/>
                      <a:pt x="3077" y="207969"/>
                      <a:pt x="0" y="210121"/>
                    </a:cubicBezTo>
                    <a:lnTo>
                      <a:pt x="270129" y="55150"/>
                    </a:lnTo>
                    <a:cubicBezTo>
                      <a:pt x="273187" y="52987"/>
                      <a:pt x="274853" y="49355"/>
                      <a:pt x="274511" y="45625"/>
                    </a:cubicBezTo>
                    <a:lnTo>
                      <a:pt x="274511" y="14859"/>
                    </a:lnTo>
                    <a:cubicBezTo>
                      <a:pt x="274368" y="9609"/>
                      <a:pt x="272863" y="4486"/>
                      <a:pt x="270129" y="0"/>
                    </a:cubicBezTo>
                    <a:close/>
                  </a:path>
                </a:pathLst>
              </a:custGeom>
              <a:grpFill/>
              <a:ln w="3175" cap="flat">
                <a:solidFill>
                  <a:srgbClr val="D6A6DE"/>
                </a:solidFill>
                <a:prstDash val="solid"/>
                <a:miter/>
              </a:ln>
            </p:spPr>
            <p:txBody>
              <a:bodyPr rtlCol="0" anchor="ctr"/>
              <a:lstStyle/>
              <a:p>
                <a:endParaRPr lang="en-US"/>
              </a:p>
            </p:txBody>
          </p:sp>
          <p:sp>
            <p:nvSpPr>
              <p:cNvPr id="243" name="Hình tự do: Hình 238">
                <a:extLst>
                  <a:ext uri="{FF2B5EF4-FFF2-40B4-BE49-F238E27FC236}">
                    <a16:creationId xmlns:a16="http://schemas.microsoft.com/office/drawing/2014/main" id="{3E830FAE-62D1-422E-B016-539C6C560B5F}"/>
                  </a:ext>
                </a:extLst>
              </p:cNvPr>
              <p:cNvSpPr/>
              <p:nvPr/>
            </p:nvSpPr>
            <p:spPr>
              <a:xfrm>
                <a:off x="5852064" y="1839849"/>
                <a:ext cx="173831" cy="431291"/>
              </a:xfrm>
              <a:custGeom>
                <a:avLst/>
                <a:gdLst>
                  <a:gd name="connsiteX0" fmla="*/ 0 w 173831"/>
                  <a:gd name="connsiteY0" fmla="*/ 0 h 431291"/>
                  <a:gd name="connsiteX1" fmla="*/ 173831 w 173831"/>
                  <a:gd name="connsiteY1" fmla="*/ 100489 h 431291"/>
                  <a:gd name="connsiteX2" fmla="*/ 173831 w 173831"/>
                  <a:gd name="connsiteY2" fmla="*/ 431292 h 431291"/>
                  <a:gd name="connsiteX3" fmla="*/ 0 w 173831"/>
                  <a:gd name="connsiteY3" fmla="*/ 330898 h 431291"/>
                  <a:gd name="connsiteX4" fmla="*/ 0 w 173831"/>
                  <a:gd name="connsiteY4" fmla="*/ 0 h 43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1" h="431291">
                    <a:moveTo>
                      <a:pt x="0" y="0"/>
                    </a:moveTo>
                    <a:lnTo>
                      <a:pt x="173831" y="100489"/>
                    </a:lnTo>
                    <a:lnTo>
                      <a:pt x="173831" y="431292"/>
                    </a:lnTo>
                    <a:lnTo>
                      <a:pt x="0" y="330898"/>
                    </a:lnTo>
                    <a:lnTo>
                      <a:pt x="0" y="0"/>
                    </a:lnTo>
                    <a:close/>
                  </a:path>
                </a:pathLst>
              </a:custGeom>
              <a:grpFill/>
              <a:ln w="3175" cap="flat">
                <a:solidFill>
                  <a:srgbClr val="D6A6DE"/>
                </a:solidFill>
                <a:prstDash val="solid"/>
                <a:miter/>
              </a:ln>
            </p:spPr>
            <p:txBody>
              <a:bodyPr rtlCol="0" anchor="ctr"/>
              <a:lstStyle/>
              <a:p>
                <a:endParaRPr lang="en-US"/>
              </a:p>
            </p:txBody>
          </p:sp>
          <p:sp>
            <p:nvSpPr>
              <p:cNvPr id="244" name="Hình tự do: Hình 239">
                <a:extLst>
                  <a:ext uri="{FF2B5EF4-FFF2-40B4-BE49-F238E27FC236}">
                    <a16:creationId xmlns:a16="http://schemas.microsoft.com/office/drawing/2014/main" id="{CB880031-5A1B-45DB-BEF0-C95D3FCBADC8}"/>
                  </a:ext>
                </a:extLst>
              </p:cNvPr>
              <p:cNvSpPr/>
              <p:nvPr/>
            </p:nvSpPr>
            <p:spPr>
              <a:xfrm>
                <a:off x="5813964" y="1849278"/>
                <a:ext cx="206406" cy="117157"/>
              </a:xfrm>
              <a:custGeom>
                <a:avLst/>
                <a:gdLst>
                  <a:gd name="connsiteX0" fmla="*/ 206407 w 206406"/>
                  <a:gd name="connsiteY0" fmla="*/ 96583 h 117157"/>
                  <a:gd name="connsiteX1" fmla="*/ 38100 w 206406"/>
                  <a:gd name="connsiteY1" fmla="*/ 0 h 117157"/>
                  <a:gd name="connsiteX2" fmla="*/ 0 w 206406"/>
                  <a:gd name="connsiteY2" fmla="*/ 21050 h 117157"/>
                  <a:gd name="connsiteX3" fmla="*/ 166878 w 206406"/>
                  <a:gd name="connsiteY3" fmla="*/ 117157 h 117157"/>
                  <a:gd name="connsiteX4" fmla="*/ 206407 w 206406"/>
                  <a:gd name="connsiteY4" fmla="*/ 96583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06" h="117157">
                    <a:moveTo>
                      <a:pt x="206407" y="96583"/>
                    </a:moveTo>
                    <a:lnTo>
                      <a:pt x="38100" y="0"/>
                    </a:lnTo>
                    <a:cubicBezTo>
                      <a:pt x="27899" y="10815"/>
                      <a:pt x="14583" y="18174"/>
                      <a:pt x="0" y="21050"/>
                    </a:cubicBezTo>
                    <a:lnTo>
                      <a:pt x="166878" y="117157"/>
                    </a:lnTo>
                    <a:cubicBezTo>
                      <a:pt x="180918" y="112099"/>
                      <a:pt x="194215" y="105179"/>
                      <a:pt x="206407" y="96583"/>
                    </a:cubicBezTo>
                    <a:close/>
                  </a:path>
                </a:pathLst>
              </a:custGeom>
              <a:grpFill/>
              <a:ln w="3175" cap="flat">
                <a:solidFill>
                  <a:srgbClr val="D6A6DE"/>
                </a:solidFill>
                <a:prstDash val="solid"/>
                <a:miter/>
              </a:ln>
            </p:spPr>
            <p:txBody>
              <a:bodyPr rtlCol="0" anchor="ctr"/>
              <a:lstStyle/>
              <a:p>
                <a:endParaRPr lang="en-US"/>
              </a:p>
            </p:txBody>
          </p:sp>
          <p:sp>
            <p:nvSpPr>
              <p:cNvPr id="245" name="Hình tự do: Hình 240">
                <a:extLst>
                  <a:ext uri="{FF2B5EF4-FFF2-40B4-BE49-F238E27FC236}">
                    <a16:creationId xmlns:a16="http://schemas.microsoft.com/office/drawing/2014/main" id="{8EFAB06E-09E5-4717-A9B9-0F49BBD56343}"/>
                  </a:ext>
                </a:extLst>
              </p:cNvPr>
              <p:cNvSpPr/>
              <p:nvPr/>
            </p:nvSpPr>
            <p:spPr>
              <a:xfrm>
                <a:off x="5798915" y="1835372"/>
                <a:ext cx="235743" cy="134349"/>
              </a:xfrm>
              <a:custGeom>
                <a:avLst/>
                <a:gdLst>
                  <a:gd name="connsiteX0" fmla="*/ 165354 w 235743"/>
                  <a:gd name="connsiteY0" fmla="*/ 130492 h 134349"/>
                  <a:gd name="connsiteX1" fmla="*/ 197644 w 235743"/>
                  <a:gd name="connsiteY1" fmla="*/ 130492 h 134349"/>
                  <a:gd name="connsiteX2" fmla="*/ 226219 w 235743"/>
                  <a:gd name="connsiteY2" fmla="*/ 114300 h 134349"/>
                  <a:gd name="connsiteX3" fmla="*/ 235744 w 235743"/>
                  <a:gd name="connsiteY3" fmla="*/ 104775 h 134349"/>
                  <a:gd name="connsiteX4" fmla="*/ 226219 w 235743"/>
                  <a:gd name="connsiteY4" fmla="*/ 95250 h 134349"/>
                  <a:gd name="connsiteX5" fmla="*/ 60293 w 235743"/>
                  <a:gd name="connsiteY5" fmla="*/ 0 h 134349"/>
                  <a:gd name="connsiteX6" fmla="*/ 53340 w 235743"/>
                  <a:gd name="connsiteY6" fmla="*/ 4000 h 134349"/>
                  <a:gd name="connsiteX7" fmla="*/ 216408 w 235743"/>
                  <a:gd name="connsiteY7" fmla="*/ 98298 h 134349"/>
                  <a:gd name="connsiteX8" fmla="*/ 216408 w 235743"/>
                  <a:gd name="connsiteY8" fmla="*/ 109347 h 134349"/>
                  <a:gd name="connsiteX9" fmla="*/ 190119 w 235743"/>
                  <a:gd name="connsiteY9" fmla="*/ 124301 h 134349"/>
                  <a:gd name="connsiteX10" fmla="*/ 171069 w 235743"/>
                  <a:gd name="connsiteY10" fmla="*/ 124301 h 134349"/>
                  <a:gd name="connsiteX11" fmla="*/ 8001 w 235743"/>
                  <a:gd name="connsiteY11" fmla="*/ 30290 h 134349"/>
                  <a:gd name="connsiteX12" fmla="*/ 0 w 235743"/>
                  <a:gd name="connsiteY12" fmla="*/ 34861 h 13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743" h="134349">
                    <a:moveTo>
                      <a:pt x="165354" y="130492"/>
                    </a:moveTo>
                    <a:cubicBezTo>
                      <a:pt x="175508" y="135635"/>
                      <a:pt x="187490" y="135635"/>
                      <a:pt x="197644" y="130492"/>
                    </a:cubicBezTo>
                    <a:lnTo>
                      <a:pt x="226219" y="114300"/>
                    </a:lnTo>
                    <a:cubicBezTo>
                      <a:pt x="231477" y="114300"/>
                      <a:pt x="235744" y="110036"/>
                      <a:pt x="235744" y="104775"/>
                    </a:cubicBezTo>
                    <a:cubicBezTo>
                      <a:pt x="235744" y="99514"/>
                      <a:pt x="231477" y="95250"/>
                      <a:pt x="226219" y="95250"/>
                    </a:cubicBezTo>
                    <a:lnTo>
                      <a:pt x="60293" y="0"/>
                    </a:lnTo>
                    <a:lnTo>
                      <a:pt x="53340" y="4000"/>
                    </a:lnTo>
                    <a:lnTo>
                      <a:pt x="216408" y="98298"/>
                    </a:lnTo>
                    <a:cubicBezTo>
                      <a:pt x="221837" y="101346"/>
                      <a:pt x="221837" y="106299"/>
                      <a:pt x="216408" y="109347"/>
                    </a:cubicBezTo>
                    <a:lnTo>
                      <a:pt x="190119" y="124301"/>
                    </a:lnTo>
                    <a:cubicBezTo>
                      <a:pt x="184109" y="127221"/>
                      <a:pt x="177079" y="127221"/>
                      <a:pt x="171069" y="124301"/>
                    </a:cubicBezTo>
                    <a:lnTo>
                      <a:pt x="8001" y="30290"/>
                    </a:lnTo>
                    <a:lnTo>
                      <a:pt x="0" y="34861"/>
                    </a:lnTo>
                    <a:close/>
                  </a:path>
                </a:pathLst>
              </a:custGeom>
              <a:grpFill/>
              <a:ln w="3175" cap="flat">
                <a:solidFill>
                  <a:srgbClr val="D6A6DE"/>
                </a:solidFill>
                <a:prstDash val="solid"/>
                <a:miter/>
              </a:ln>
            </p:spPr>
            <p:txBody>
              <a:bodyPr rtlCol="0" anchor="ctr"/>
              <a:lstStyle/>
              <a:p>
                <a:endParaRPr lang="en-US"/>
              </a:p>
            </p:txBody>
          </p:sp>
          <p:sp>
            <p:nvSpPr>
              <p:cNvPr id="246" name="Hình tự do: Hình 241">
                <a:extLst>
                  <a:ext uri="{FF2B5EF4-FFF2-40B4-BE49-F238E27FC236}">
                    <a16:creationId xmlns:a16="http://schemas.microsoft.com/office/drawing/2014/main" id="{E0D56512-E278-42A5-B95F-6F6BB4F2B73A}"/>
                  </a:ext>
                </a:extLst>
              </p:cNvPr>
              <p:cNvSpPr/>
              <p:nvPr/>
            </p:nvSpPr>
            <p:spPr>
              <a:xfrm>
                <a:off x="5798343" y="1870710"/>
                <a:ext cx="233457" cy="429910"/>
              </a:xfrm>
              <a:custGeom>
                <a:avLst/>
                <a:gdLst>
                  <a:gd name="connsiteX0" fmla="*/ 0 w 233457"/>
                  <a:gd name="connsiteY0" fmla="*/ 0 h 429910"/>
                  <a:gd name="connsiteX1" fmla="*/ 0 w 233457"/>
                  <a:gd name="connsiteY1" fmla="*/ 330803 h 429910"/>
                  <a:gd name="connsiteX2" fmla="*/ 165925 w 233457"/>
                  <a:gd name="connsiteY2" fmla="*/ 426053 h 429910"/>
                  <a:gd name="connsiteX3" fmla="*/ 198215 w 233457"/>
                  <a:gd name="connsiteY3" fmla="*/ 426053 h 429910"/>
                  <a:gd name="connsiteX4" fmla="*/ 226790 w 233457"/>
                  <a:gd name="connsiteY4" fmla="*/ 409861 h 429910"/>
                  <a:gd name="connsiteX5" fmla="*/ 233458 w 233457"/>
                  <a:gd name="connsiteY5" fmla="*/ 400336 h 429910"/>
                  <a:gd name="connsiteX6" fmla="*/ 233458 w 233457"/>
                  <a:gd name="connsiteY6" fmla="*/ 69628 h 429910"/>
                  <a:gd name="connsiteX7" fmla="*/ 226790 w 233457"/>
                  <a:gd name="connsiteY7" fmla="*/ 79153 h 429910"/>
                  <a:gd name="connsiteX8" fmla="*/ 198215 w 233457"/>
                  <a:gd name="connsiteY8" fmla="*/ 95440 h 429910"/>
                  <a:gd name="connsiteX9" fmla="*/ 165925 w 233457"/>
                  <a:gd name="connsiteY9" fmla="*/ 95440 h 42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57" h="429910">
                    <a:moveTo>
                      <a:pt x="0" y="0"/>
                    </a:moveTo>
                    <a:lnTo>
                      <a:pt x="0" y="330803"/>
                    </a:lnTo>
                    <a:lnTo>
                      <a:pt x="165925" y="426053"/>
                    </a:lnTo>
                    <a:cubicBezTo>
                      <a:pt x="176079" y="431197"/>
                      <a:pt x="188062" y="431197"/>
                      <a:pt x="198215" y="426053"/>
                    </a:cubicBezTo>
                    <a:lnTo>
                      <a:pt x="226790" y="409861"/>
                    </a:lnTo>
                    <a:cubicBezTo>
                      <a:pt x="230610" y="408175"/>
                      <a:pt x="233182" y="404498"/>
                      <a:pt x="233458" y="400336"/>
                    </a:cubicBezTo>
                    <a:lnTo>
                      <a:pt x="233458" y="69628"/>
                    </a:lnTo>
                    <a:cubicBezTo>
                      <a:pt x="233182" y="73795"/>
                      <a:pt x="230610" y="77463"/>
                      <a:pt x="226790" y="79153"/>
                    </a:cubicBezTo>
                    <a:lnTo>
                      <a:pt x="198215" y="95440"/>
                    </a:lnTo>
                    <a:cubicBezTo>
                      <a:pt x="188062" y="100583"/>
                      <a:pt x="176079" y="100583"/>
                      <a:pt x="165925" y="95440"/>
                    </a:cubicBezTo>
                    <a:close/>
                  </a:path>
                </a:pathLst>
              </a:custGeom>
              <a:grpFill/>
              <a:ln w="3175" cap="flat">
                <a:solidFill>
                  <a:srgbClr val="D6A6DE"/>
                </a:solidFill>
                <a:prstDash val="solid"/>
                <a:miter/>
              </a:ln>
            </p:spPr>
            <p:txBody>
              <a:bodyPr rtlCol="0" anchor="ctr"/>
              <a:lstStyle/>
              <a:p>
                <a:endParaRPr lang="en-US"/>
              </a:p>
            </p:txBody>
          </p:sp>
          <p:sp>
            <p:nvSpPr>
              <p:cNvPr id="247" name="Hình tự do: Hình 242">
                <a:extLst>
                  <a:ext uri="{FF2B5EF4-FFF2-40B4-BE49-F238E27FC236}">
                    <a16:creationId xmlns:a16="http://schemas.microsoft.com/office/drawing/2014/main" id="{562FBCEA-BFA3-45A9-A03C-3C0713700B38}"/>
                  </a:ext>
                </a:extLst>
              </p:cNvPr>
              <p:cNvSpPr/>
              <p:nvPr/>
            </p:nvSpPr>
            <p:spPr>
              <a:xfrm>
                <a:off x="5980461" y="1940052"/>
                <a:ext cx="51339" cy="360429"/>
              </a:xfrm>
              <a:custGeom>
                <a:avLst/>
                <a:gdLst>
                  <a:gd name="connsiteX0" fmla="*/ 0 w 51339"/>
                  <a:gd name="connsiteY0" fmla="*/ 29718 h 360429"/>
                  <a:gd name="connsiteX1" fmla="*/ 16097 w 51339"/>
                  <a:gd name="connsiteY1" fmla="*/ 25813 h 360429"/>
                  <a:gd name="connsiteX2" fmla="*/ 44672 w 51339"/>
                  <a:gd name="connsiteY2" fmla="*/ 9525 h 360429"/>
                  <a:gd name="connsiteX3" fmla="*/ 51340 w 51339"/>
                  <a:gd name="connsiteY3" fmla="*/ 0 h 360429"/>
                  <a:gd name="connsiteX4" fmla="*/ 51340 w 51339"/>
                  <a:gd name="connsiteY4" fmla="*/ 330803 h 360429"/>
                  <a:gd name="connsiteX5" fmla="*/ 44672 w 51339"/>
                  <a:gd name="connsiteY5" fmla="*/ 340328 h 360429"/>
                  <a:gd name="connsiteX6" fmla="*/ 16097 w 51339"/>
                  <a:gd name="connsiteY6" fmla="*/ 356521 h 360429"/>
                  <a:gd name="connsiteX7" fmla="*/ 0 w 51339"/>
                  <a:gd name="connsiteY7" fmla="*/ 360426 h 3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39" h="360429">
                    <a:moveTo>
                      <a:pt x="0" y="29718"/>
                    </a:moveTo>
                    <a:cubicBezTo>
                      <a:pt x="5610" y="29808"/>
                      <a:pt x="11154" y="28464"/>
                      <a:pt x="16097" y="25813"/>
                    </a:cubicBezTo>
                    <a:lnTo>
                      <a:pt x="44672" y="9525"/>
                    </a:lnTo>
                    <a:cubicBezTo>
                      <a:pt x="48492" y="7835"/>
                      <a:pt x="51064" y="4167"/>
                      <a:pt x="51340" y="0"/>
                    </a:cubicBezTo>
                    <a:lnTo>
                      <a:pt x="51340" y="330803"/>
                    </a:lnTo>
                    <a:cubicBezTo>
                      <a:pt x="51064" y="334975"/>
                      <a:pt x="48492" y="338642"/>
                      <a:pt x="44672" y="340328"/>
                    </a:cubicBezTo>
                    <a:lnTo>
                      <a:pt x="16097" y="356521"/>
                    </a:lnTo>
                    <a:cubicBezTo>
                      <a:pt x="11154" y="359169"/>
                      <a:pt x="5610" y="360512"/>
                      <a:pt x="0" y="360426"/>
                    </a:cubicBezTo>
                    <a:close/>
                  </a:path>
                </a:pathLst>
              </a:custGeom>
              <a:grpFill/>
              <a:ln w="3175" cap="flat">
                <a:solidFill>
                  <a:srgbClr val="D6A6DE"/>
                </a:solidFill>
                <a:prstDash val="solid"/>
                <a:miter/>
              </a:ln>
            </p:spPr>
            <p:txBody>
              <a:bodyPr rtlCol="0" anchor="ctr"/>
              <a:lstStyle/>
              <a:p>
                <a:endParaRPr lang="en-US"/>
              </a:p>
            </p:txBody>
          </p:sp>
          <p:sp>
            <p:nvSpPr>
              <p:cNvPr id="248" name="Hình tự do: Hình 243">
                <a:extLst>
                  <a:ext uri="{FF2B5EF4-FFF2-40B4-BE49-F238E27FC236}">
                    <a16:creationId xmlns:a16="http://schemas.microsoft.com/office/drawing/2014/main" id="{14B1E37A-9C56-4191-AF8D-497DC5F433FD}"/>
                  </a:ext>
                </a:extLst>
              </p:cNvPr>
              <p:cNvSpPr/>
              <p:nvPr/>
            </p:nvSpPr>
            <p:spPr>
              <a:xfrm>
                <a:off x="5780912" y="1880711"/>
                <a:ext cx="173926" cy="431291"/>
              </a:xfrm>
              <a:custGeom>
                <a:avLst/>
                <a:gdLst>
                  <a:gd name="connsiteX0" fmla="*/ 0 w 173926"/>
                  <a:gd name="connsiteY0" fmla="*/ 0 h 431291"/>
                  <a:gd name="connsiteX1" fmla="*/ 173926 w 173926"/>
                  <a:gd name="connsiteY1" fmla="*/ 100489 h 431291"/>
                  <a:gd name="connsiteX2" fmla="*/ 173926 w 173926"/>
                  <a:gd name="connsiteY2" fmla="*/ 431292 h 431291"/>
                  <a:gd name="connsiteX3" fmla="*/ 0 w 173926"/>
                  <a:gd name="connsiteY3" fmla="*/ 330899 h 431291"/>
                  <a:gd name="connsiteX4" fmla="*/ 0 w 173926"/>
                  <a:gd name="connsiteY4" fmla="*/ 0 h 43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26" h="431291">
                    <a:moveTo>
                      <a:pt x="0" y="0"/>
                    </a:moveTo>
                    <a:lnTo>
                      <a:pt x="173926" y="100489"/>
                    </a:lnTo>
                    <a:lnTo>
                      <a:pt x="173926" y="431292"/>
                    </a:lnTo>
                    <a:lnTo>
                      <a:pt x="0" y="330899"/>
                    </a:lnTo>
                    <a:lnTo>
                      <a:pt x="0" y="0"/>
                    </a:lnTo>
                    <a:close/>
                  </a:path>
                </a:pathLst>
              </a:custGeom>
              <a:grpFill/>
              <a:ln w="3175" cap="flat">
                <a:solidFill>
                  <a:srgbClr val="D6A6DE"/>
                </a:solidFill>
                <a:prstDash val="solid"/>
                <a:miter/>
              </a:ln>
            </p:spPr>
            <p:txBody>
              <a:bodyPr rtlCol="0" anchor="ctr"/>
              <a:lstStyle/>
              <a:p>
                <a:endParaRPr lang="en-US"/>
              </a:p>
            </p:txBody>
          </p:sp>
          <p:sp>
            <p:nvSpPr>
              <p:cNvPr id="249" name="Hình tự do: Hình 244">
                <a:extLst>
                  <a:ext uri="{FF2B5EF4-FFF2-40B4-BE49-F238E27FC236}">
                    <a16:creationId xmlns:a16="http://schemas.microsoft.com/office/drawing/2014/main" id="{AB05786D-9001-4574-86F5-CD8DD20A8D06}"/>
                  </a:ext>
                </a:extLst>
              </p:cNvPr>
              <p:cNvSpPr/>
              <p:nvPr/>
            </p:nvSpPr>
            <p:spPr>
              <a:xfrm>
                <a:off x="5742812" y="1890045"/>
                <a:ext cx="206406" cy="117252"/>
              </a:xfrm>
              <a:custGeom>
                <a:avLst/>
                <a:gdLst>
                  <a:gd name="connsiteX0" fmla="*/ 206407 w 206406"/>
                  <a:gd name="connsiteY0" fmla="*/ 96583 h 117252"/>
                  <a:gd name="connsiteX1" fmla="*/ 38100 w 206406"/>
                  <a:gd name="connsiteY1" fmla="*/ 0 h 117252"/>
                  <a:gd name="connsiteX2" fmla="*/ 0 w 206406"/>
                  <a:gd name="connsiteY2" fmla="*/ 21050 h 117252"/>
                  <a:gd name="connsiteX3" fmla="*/ 166878 w 206406"/>
                  <a:gd name="connsiteY3" fmla="*/ 117253 h 117252"/>
                  <a:gd name="connsiteX4" fmla="*/ 206407 w 206406"/>
                  <a:gd name="connsiteY4" fmla="*/ 96583 h 117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06" h="117252">
                    <a:moveTo>
                      <a:pt x="206407" y="96583"/>
                    </a:moveTo>
                    <a:lnTo>
                      <a:pt x="38100" y="0"/>
                    </a:lnTo>
                    <a:cubicBezTo>
                      <a:pt x="27927" y="10845"/>
                      <a:pt x="14592" y="18211"/>
                      <a:pt x="0" y="21050"/>
                    </a:cubicBezTo>
                    <a:lnTo>
                      <a:pt x="166878" y="117253"/>
                    </a:lnTo>
                    <a:cubicBezTo>
                      <a:pt x="180899" y="112109"/>
                      <a:pt x="194186" y="105166"/>
                      <a:pt x="206407" y="96583"/>
                    </a:cubicBezTo>
                    <a:close/>
                  </a:path>
                </a:pathLst>
              </a:custGeom>
              <a:grpFill/>
              <a:ln w="3175" cap="flat">
                <a:solidFill>
                  <a:srgbClr val="D6A6DE"/>
                </a:solidFill>
                <a:prstDash val="solid"/>
                <a:miter/>
              </a:ln>
            </p:spPr>
            <p:txBody>
              <a:bodyPr rtlCol="0" anchor="ctr"/>
              <a:lstStyle/>
              <a:p>
                <a:endParaRPr lang="en-US"/>
              </a:p>
            </p:txBody>
          </p:sp>
          <p:sp>
            <p:nvSpPr>
              <p:cNvPr id="250" name="Hình tự do: Hình 245">
                <a:extLst>
                  <a:ext uri="{FF2B5EF4-FFF2-40B4-BE49-F238E27FC236}">
                    <a16:creationId xmlns:a16="http://schemas.microsoft.com/office/drawing/2014/main" id="{C3649EE2-AEAE-454E-84BF-5EE4FFB69640}"/>
                  </a:ext>
                </a:extLst>
              </p:cNvPr>
              <p:cNvSpPr/>
              <p:nvPr/>
            </p:nvSpPr>
            <p:spPr>
              <a:xfrm>
                <a:off x="5727668" y="1876425"/>
                <a:ext cx="235934" cy="134159"/>
              </a:xfrm>
              <a:custGeom>
                <a:avLst/>
                <a:gdLst>
                  <a:gd name="connsiteX0" fmla="*/ 165449 w 235934"/>
                  <a:gd name="connsiteY0" fmla="*/ 130302 h 134159"/>
                  <a:gd name="connsiteX1" fmla="*/ 197834 w 235934"/>
                  <a:gd name="connsiteY1" fmla="*/ 130302 h 134159"/>
                  <a:gd name="connsiteX2" fmla="*/ 226409 w 235934"/>
                  <a:gd name="connsiteY2" fmla="*/ 114014 h 134159"/>
                  <a:gd name="connsiteX3" fmla="*/ 235934 w 235934"/>
                  <a:gd name="connsiteY3" fmla="*/ 104489 h 134159"/>
                  <a:gd name="connsiteX4" fmla="*/ 226409 w 235934"/>
                  <a:gd name="connsiteY4" fmla="*/ 94964 h 134159"/>
                  <a:gd name="connsiteX5" fmla="*/ 60293 w 235934"/>
                  <a:gd name="connsiteY5" fmla="*/ 0 h 134159"/>
                  <a:gd name="connsiteX6" fmla="*/ 53245 w 235934"/>
                  <a:gd name="connsiteY6" fmla="*/ 4000 h 134159"/>
                  <a:gd name="connsiteX7" fmla="*/ 216408 w 235934"/>
                  <a:gd name="connsiteY7" fmla="*/ 98203 h 134159"/>
                  <a:gd name="connsiteX8" fmla="*/ 220027 w 235934"/>
                  <a:gd name="connsiteY8" fmla="*/ 105731 h 134159"/>
                  <a:gd name="connsiteX9" fmla="*/ 216408 w 235934"/>
                  <a:gd name="connsiteY9" fmla="*/ 109347 h 134159"/>
                  <a:gd name="connsiteX10" fmla="*/ 190024 w 235934"/>
                  <a:gd name="connsiteY10" fmla="*/ 124301 h 134159"/>
                  <a:gd name="connsiteX11" fmla="*/ 170974 w 235934"/>
                  <a:gd name="connsiteY11" fmla="*/ 124301 h 134159"/>
                  <a:gd name="connsiteX12" fmla="*/ 7906 w 235934"/>
                  <a:gd name="connsiteY12" fmla="*/ 30290 h 134159"/>
                  <a:gd name="connsiteX13" fmla="*/ 0 w 235934"/>
                  <a:gd name="connsiteY13" fmla="*/ 34766 h 13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934" h="134159">
                    <a:moveTo>
                      <a:pt x="165449" y="130302"/>
                    </a:moveTo>
                    <a:cubicBezTo>
                      <a:pt x="175631" y="135446"/>
                      <a:pt x="187652" y="135446"/>
                      <a:pt x="197834" y="130302"/>
                    </a:cubicBezTo>
                    <a:lnTo>
                      <a:pt x="226409" y="114014"/>
                    </a:lnTo>
                    <a:cubicBezTo>
                      <a:pt x="231667" y="114014"/>
                      <a:pt x="235934" y="109750"/>
                      <a:pt x="235934" y="104489"/>
                    </a:cubicBezTo>
                    <a:cubicBezTo>
                      <a:pt x="235934" y="99229"/>
                      <a:pt x="231667" y="94964"/>
                      <a:pt x="226409" y="94964"/>
                    </a:cubicBezTo>
                    <a:lnTo>
                      <a:pt x="60293" y="0"/>
                    </a:lnTo>
                    <a:lnTo>
                      <a:pt x="53245" y="4000"/>
                    </a:lnTo>
                    <a:lnTo>
                      <a:pt x="216408" y="98203"/>
                    </a:lnTo>
                    <a:cubicBezTo>
                      <a:pt x="219485" y="99283"/>
                      <a:pt x="221104" y="102654"/>
                      <a:pt x="220027" y="105731"/>
                    </a:cubicBezTo>
                    <a:cubicBezTo>
                      <a:pt x="219427" y="107423"/>
                      <a:pt x="218103" y="108753"/>
                      <a:pt x="216408" y="109347"/>
                    </a:cubicBezTo>
                    <a:lnTo>
                      <a:pt x="190024" y="124301"/>
                    </a:lnTo>
                    <a:cubicBezTo>
                      <a:pt x="184013" y="127225"/>
                      <a:pt x="176984" y="127225"/>
                      <a:pt x="170974" y="124301"/>
                    </a:cubicBezTo>
                    <a:lnTo>
                      <a:pt x="7906" y="30290"/>
                    </a:lnTo>
                    <a:lnTo>
                      <a:pt x="0" y="34766"/>
                    </a:lnTo>
                    <a:close/>
                  </a:path>
                </a:pathLst>
              </a:custGeom>
              <a:grpFill/>
              <a:ln w="3175" cap="flat">
                <a:solidFill>
                  <a:srgbClr val="D6A6DE"/>
                </a:solidFill>
                <a:prstDash val="solid"/>
                <a:miter/>
              </a:ln>
            </p:spPr>
            <p:txBody>
              <a:bodyPr rtlCol="0" anchor="ctr"/>
              <a:lstStyle/>
              <a:p>
                <a:endParaRPr lang="en-US"/>
              </a:p>
            </p:txBody>
          </p:sp>
          <p:sp>
            <p:nvSpPr>
              <p:cNvPr id="251" name="Hình tự do: Hình 246">
                <a:extLst>
                  <a:ext uri="{FF2B5EF4-FFF2-40B4-BE49-F238E27FC236}">
                    <a16:creationId xmlns:a16="http://schemas.microsoft.com/office/drawing/2014/main" id="{4BEF55A6-89E6-427D-98EC-AB09C0E9D78D}"/>
                  </a:ext>
                </a:extLst>
              </p:cNvPr>
              <p:cNvSpPr/>
              <p:nvPr/>
            </p:nvSpPr>
            <p:spPr>
              <a:xfrm>
                <a:off x="5727287" y="1911477"/>
                <a:ext cx="233457" cy="430006"/>
              </a:xfrm>
              <a:custGeom>
                <a:avLst/>
                <a:gdLst>
                  <a:gd name="connsiteX0" fmla="*/ 0 w 233457"/>
                  <a:gd name="connsiteY0" fmla="*/ 0 h 430006"/>
                  <a:gd name="connsiteX1" fmla="*/ 0 w 233457"/>
                  <a:gd name="connsiteY1" fmla="*/ 330898 h 430006"/>
                  <a:gd name="connsiteX2" fmla="*/ 165830 w 233457"/>
                  <a:gd name="connsiteY2" fmla="*/ 426148 h 430006"/>
                  <a:gd name="connsiteX3" fmla="*/ 198215 w 233457"/>
                  <a:gd name="connsiteY3" fmla="*/ 426148 h 430006"/>
                  <a:gd name="connsiteX4" fmla="*/ 226790 w 233457"/>
                  <a:gd name="connsiteY4" fmla="*/ 409861 h 430006"/>
                  <a:gd name="connsiteX5" fmla="*/ 233458 w 233457"/>
                  <a:gd name="connsiteY5" fmla="*/ 400336 h 430006"/>
                  <a:gd name="connsiteX6" fmla="*/ 233458 w 233457"/>
                  <a:gd name="connsiteY6" fmla="*/ 69723 h 430006"/>
                  <a:gd name="connsiteX7" fmla="*/ 226790 w 233457"/>
                  <a:gd name="connsiteY7" fmla="*/ 79248 h 430006"/>
                  <a:gd name="connsiteX8" fmla="*/ 198215 w 233457"/>
                  <a:gd name="connsiteY8" fmla="*/ 95536 h 430006"/>
                  <a:gd name="connsiteX9" fmla="*/ 165830 w 233457"/>
                  <a:gd name="connsiteY9" fmla="*/ 95536 h 4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57" h="430006">
                    <a:moveTo>
                      <a:pt x="0" y="0"/>
                    </a:moveTo>
                    <a:lnTo>
                      <a:pt x="0" y="330898"/>
                    </a:lnTo>
                    <a:lnTo>
                      <a:pt x="165830" y="426148"/>
                    </a:lnTo>
                    <a:cubicBezTo>
                      <a:pt x="176013" y="431292"/>
                      <a:pt x="188033" y="431292"/>
                      <a:pt x="198215" y="426148"/>
                    </a:cubicBezTo>
                    <a:lnTo>
                      <a:pt x="226790" y="409861"/>
                    </a:lnTo>
                    <a:cubicBezTo>
                      <a:pt x="230629" y="408184"/>
                      <a:pt x="233201" y="404508"/>
                      <a:pt x="233458" y="400336"/>
                    </a:cubicBezTo>
                    <a:lnTo>
                      <a:pt x="233458" y="69723"/>
                    </a:lnTo>
                    <a:cubicBezTo>
                      <a:pt x="233182" y="73890"/>
                      <a:pt x="230610" y="77558"/>
                      <a:pt x="226790" y="79248"/>
                    </a:cubicBezTo>
                    <a:lnTo>
                      <a:pt x="198215" y="95536"/>
                    </a:lnTo>
                    <a:cubicBezTo>
                      <a:pt x="188033" y="100679"/>
                      <a:pt x="176013" y="100679"/>
                      <a:pt x="165830" y="95536"/>
                    </a:cubicBezTo>
                    <a:close/>
                  </a:path>
                </a:pathLst>
              </a:custGeom>
              <a:grpFill/>
              <a:ln w="3175" cap="flat">
                <a:solidFill>
                  <a:srgbClr val="D6A6DE"/>
                </a:solidFill>
                <a:prstDash val="solid"/>
                <a:miter/>
              </a:ln>
            </p:spPr>
            <p:txBody>
              <a:bodyPr rtlCol="0" anchor="ctr"/>
              <a:lstStyle/>
              <a:p>
                <a:endParaRPr lang="en-US"/>
              </a:p>
            </p:txBody>
          </p:sp>
          <p:sp>
            <p:nvSpPr>
              <p:cNvPr id="252" name="Hình tự do: Hình 247">
                <a:extLst>
                  <a:ext uri="{FF2B5EF4-FFF2-40B4-BE49-F238E27FC236}">
                    <a16:creationId xmlns:a16="http://schemas.microsoft.com/office/drawing/2014/main" id="{28189851-4437-466F-A4BC-71AC0A3B3525}"/>
                  </a:ext>
                </a:extLst>
              </p:cNvPr>
              <p:cNvSpPr/>
              <p:nvPr/>
            </p:nvSpPr>
            <p:spPr>
              <a:xfrm>
                <a:off x="5909309" y="1980914"/>
                <a:ext cx="51435" cy="360432"/>
              </a:xfrm>
              <a:custGeom>
                <a:avLst/>
                <a:gdLst>
                  <a:gd name="connsiteX0" fmla="*/ 0 w 51435"/>
                  <a:gd name="connsiteY0" fmla="*/ 29623 h 360432"/>
                  <a:gd name="connsiteX1" fmla="*/ 16193 w 51435"/>
                  <a:gd name="connsiteY1" fmla="*/ 25813 h 360432"/>
                  <a:gd name="connsiteX2" fmla="*/ 44768 w 51435"/>
                  <a:gd name="connsiteY2" fmla="*/ 9525 h 360432"/>
                  <a:gd name="connsiteX3" fmla="*/ 51435 w 51435"/>
                  <a:gd name="connsiteY3" fmla="*/ 0 h 360432"/>
                  <a:gd name="connsiteX4" fmla="*/ 51435 w 51435"/>
                  <a:gd name="connsiteY4" fmla="*/ 330803 h 360432"/>
                  <a:gd name="connsiteX5" fmla="*/ 44768 w 51435"/>
                  <a:gd name="connsiteY5" fmla="*/ 340328 h 360432"/>
                  <a:gd name="connsiteX6" fmla="*/ 16193 w 51435"/>
                  <a:gd name="connsiteY6" fmla="*/ 356616 h 360432"/>
                  <a:gd name="connsiteX7" fmla="*/ 0 w 51435"/>
                  <a:gd name="connsiteY7" fmla="*/ 360426 h 36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 h="360432">
                    <a:moveTo>
                      <a:pt x="0" y="29623"/>
                    </a:moveTo>
                    <a:cubicBezTo>
                      <a:pt x="5629" y="29737"/>
                      <a:pt x="11201" y="28432"/>
                      <a:pt x="16193" y="25813"/>
                    </a:cubicBezTo>
                    <a:lnTo>
                      <a:pt x="44768" y="9525"/>
                    </a:lnTo>
                    <a:cubicBezTo>
                      <a:pt x="48587" y="7835"/>
                      <a:pt x="51159" y="4167"/>
                      <a:pt x="51435" y="0"/>
                    </a:cubicBezTo>
                    <a:lnTo>
                      <a:pt x="51435" y="330803"/>
                    </a:lnTo>
                    <a:cubicBezTo>
                      <a:pt x="51178" y="334975"/>
                      <a:pt x="48606" y="338652"/>
                      <a:pt x="44768" y="340328"/>
                    </a:cubicBezTo>
                    <a:lnTo>
                      <a:pt x="16193" y="356616"/>
                    </a:lnTo>
                    <a:cubicBezTo>
                      <a:pt x="11201" y="359235"/>
                      <a:pt x="5629" y="360540"/>
                      <a:pt x="0" y="360426"/>
                    </a:cubicBezTo>
                    <a:close/>
                  </a:path>
                </a:pathLst>
              </a:custGeom>
              <a:grpFill/>
              <a:ln w="3175" cap="flat">
                <a:solidFill>
                  <a:srgbClr val="D6A6DE"/>
                </a:solidFill>
                <a:prstDash val="solid"/>
                <a:miter/>
              </a:ln>
            </p:spPr>
            <p:txBody>
              <a:bodyPr rtlCol="0" anchor="ctr"/>
              <a:lstStyle/>
              <a:p>
                <a:endParaRPr lang="en-US"/>
              </a:p>
            </p:txBody>
          </p:sp>
        </p:grpSp>
      </p:grpSp>
      <p:grpSp>
        <p:nvGrpSpPr>
          <p:cNvPr id="449" name="Đồ họa 4">
            <a:extLst>
              <a:ext uri="{FF2B5EF4-FFF2-40B4-BE49-F238E27FC236}">
                <a16:creationId xmlns:a16="http://schemas.microsoft.com/office/drawing/2014/main" id="{FB8C75D8-7BE0-479B-9701-BC5D1D5A8062}"/>
              </a:ext>
            </a:extLst>
          </p:cNvPr>
          <p:cNvGrpSpPr/>
          <p:nvPr/>
        </p:nvGrpSpPr>
        <p:grpSpPr>
          <a:xfrm>
            <a:off x="7247356" y="1246929"/>
            <a:ext cx="1572190" cy="2282773"/>
            <a:chOff x="3895248" y="1246929"/>
            <a:chExt cx="1572190" cy="2282773"/>
          </a:xfrm>
        </p:grpSpPr>
        <p:grpSp>
          <p:nvGrpSpPr>
            <p:cNvPr id="450" name="Đồ họa 4">
              <a:extLst>
                <a:ext uri="{FF2B5EF4-FFF2-40B4-BE49-F238E27FC236}">
                  <a16:creationId xmlns:a16="http://schemas.microsoft.com/office/drawing/2014/main" id="{DD1AD565-D95C-405D-9A82-361458133A07}"/>
                </a:ext>
              </a:extLst>
            </p:cNvPr>
            <p:cNvGrpSpPr/>
            <p:nvPr/>
          </p:nvGrpSpPr>
          <p:grpSpPr>
            <a:xfrm>
              <a:off x="3933920" y="1279397"/>
              <a:ext cx="1498377" cy="2250304"/>
              <a:chOff x="3933920" y="1279397"/>
              <a:chExt cx="1498377" cy="2250304"/>
            </a:xfrm>
          </p:grpSpPr>
          <p:sp>
            <p:nvSpPr>
              <p:cNvPr id="852" name="Hình tự do: Hình 250">
                <a:extLst>
                  <a:ext uri="{FF2B5EF4-FFF2-40B4-BE49-F238E27FC236}">
                    <a16:creationId xmlns:a16="http://schemas.microsoft.com/office/drawing/2014/main" id="{4325E6C4-2E72-411A-96FA-794106C03B50}"/>
                  </a:ext>
                </a:extLst>
              </p:cNvPr>
              <p:cNvSpPr/>
              <p:nvPr/>
            </p:nvSpPr>
            <p:spPr>
              <a:xfrm>
                <a:off x="3933920" y="1279397"/>
                <a:ext cx="1498377" cy="2250253"/>
              </a:xfrm>
              <a:custGeom>
                <a:avLst/>
                <a:gdLst>
                  <a:gd name="connsiteX0" fmla="*/ 1488091 w 1498377"/>
                  <a:gd name="connsiteY0" fmla="*/ 0 h 2250253"/>
                  <a:gd name="connsiteX1" fmla="*/ 1498378 w 1498377"/>
                  <a:gd name="connsiteY1" fmla="*/ 5906 h 2250253"/>
                  <a:gd name="connsiteX2" fmla="*/ 1498378 w 1498377"/>
                  <a:gd name="connsiteY2" fmla="*/ 1351502 h 2250253"/>
                  <a:gd name="connsiteX3" fmla="*/ 1452944 w 1498377"/>
                  <a:gd name="connsiteY3" fmla="*/ 1438466 h 2250253"/>
                  <a:gd name="connsiteX4" fmla="*/ 56007 w 1498377"/>
                  <a:gd name="connsiteY4" fmla="*/ 2244852 h 2250253"/>
                  <a:gd name="connsiteX5" fmla="*/ 27432 w 1498377"/>
                  <a:gd name="connsiteY5" fmla="*/ 2247900 h 2250253"/>
                  <a:gd name="connsiteX6" fmla="*/ 15621 w 1498377"/>
                  <a:gd name="connsiteY6" fmla="*/ 2241137 h 2250253"/>
                  <a:gd name="connsiteX7" fmla="*/ 0 w 1498377"/>
                  <a:gd name="connsiteY7" fmla="*/ 2204561 h 2250253"/>
                  <a:gd name="connsiteX8" fmla="*/ 0 w 1498377"/>
                  <a:gd name="connsiteY8" fmla="*/ 858965 h 225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8377" h="2250253">
                    <a:moveTo>
                      <a:pt x="1488091" y="0"/>
                    </a:moveTo>
                    <a:lnTo>
                      <a:pt x="1498378" y="5906"/>
                    </a:lnTo>
                    <a:lnTo>
                      <a:pt x="1498378" y="1351502"/>
                    </a:lnTo>
                    <a:cubicBezTo>
                      <a:pt x="1498378" y="1385030"/>
                      <a:pt x="1478090" y="1423988"/>
                      <a:pt x="1452944" y="1438466"/>
                    </a:cubicBezTo>
                    <a:lnTo>
                      <a:pt x="56007" y="2244852"/>
                    </a:lnTo>
                    <a:cubicBezTo>
                      <a:pt x="47653" y="2250748"/>
                      <a:pt x="36843" y="2251901"/>
                      <a:pt x="27432" y="2247900"/>
                    </a:cubicBezTo>
                    <a:cubicBezTo>
                      <a:pt x="25146" y="2246852"/>
                      <a:pt x="17431" y="2242185"/>
                      <a:pt x="15621" y="2241137"/>
                    </a:cubicBezTo>
                    <a:cubicBezTo>
                      <a:pt x="6096" y="2235613"/>
                      <a:pt x="0" y="2222754"/>
                      <a:pt x="0" y="2204561"/>
                    </a:cubicBezTo>
                    <a:lnTo>
                      <a:pt x="0" y="858965"/>
                    </a:lnTo>
                    <a:close/>
                  </a:path>
                </a:pathLst>
              </a:custGeom>
              <a:solidFill>
                <a:srgbClr val="BA68C8"/>
              </a:solidFill>
              <a:ln w="3175" cap="flat">
                <a:solidFill>
                  <a:srgbClr val="7030A0"/>
                </a:solidFill>
                <a:prstDash val="solid"/>
                <a:miter/>
              </a:ln>
            </p:spPr>
            <p:txBody>
              <a:bodyPr rtlCol="0" anchor="ctr"/>
              <a:lstStyle/>
              <a:p>
                <a:endParaRPr lang="en-US"/>
              </a:p>
            </p:txBody>
          </p:sp>
          <p:sp>
            <p:nvSpPr>
              <p:cNvPr id="853" name="Hình tự do: Hình 251">
                <a:extLst>
                  <a:ext uri="{FF2B5EF4-FFF2-40B4-BE49-F238E27FC236}">
                    <a16:creationId xmlns:a16="http://schemas.microsoft.com/office/drawing/2014/main" id="{FD98461B-93CD-4BDE-B372-51E417F29594}"/>
                  </a:ext>
                </a:extLst>
              </p:cNvPr>
              <p:cNvSpPr/>
              <p:nvPr/>
            </p:nvSpPr>
            <p:spPr>
              <a:xfrm>
                <a:off x="3944493" y="1285303"/>
                <a:ext cx="1487805" cy="2244399"/>
              </a:xfrm>
              <a:custGeom>
                <a:avLst/>
                <a:gdLst>
                  <a:gd name="connsiteX0" fmla="*/ 45434 w 1487805"/>
                  <a:gd name="connsiteY0" fmla="*/ 2238947 h 2244399"/>
                  <a:gd name="connsiteX1" fmla="*/ 1442371 w 1487805"/>
                  <a:gd name="connsiteY1" fmla="*/ 1432560 h 2244399"/>
                  <a:gd name="connsiteX2" fmla="*/ 1487805 w 1487805"/>
                  <a:gd name="connsiteY2" fmla="*/ 1345597 h 2244399"/>
                  <a:gd name="connsiteX3" fmla="*/ 1487805 w 1487805"/>
                  <a:gd name="connsiteY3" fmla="*/ 0 h 2244399"/>
                  <a:gd name="connsiteX4" fmla="*/ 0 w 1487805"/>
                  <a:gd name="connsiteY4" fmla="*/ 859060 h 2244399"/>
                  <a:gd name="connsiteX5" fmla="*/ 0 w 1487805"/>
                  <a:gd name="connsiteY5" fmla="*/ 2204562 h 2244399"/>
                  <a:gd name="connsiteX6" fmla="*/ 45434 w 1487805"/>
                  <a:gd name="connsiteY6" fmla="*/ 2238947 h 22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805" h="2244399">
                    <a:moveTo>
                      <a:pt x="45434" y="2238947"/>
                    </a:moveTo>
                    <a:lnTo>
                      <a:pt x="1442371" y="1432560"/>
                    </a:lnTo>
                    <a:cubicBezTo>
                      <a:pt x="1467517" y="1418082"/>
                      <a:pt x="1487805" y="1379125"/>
                      <a:pt x="1487805" y="1345597"/>
                    </a:cubicBezTo>
                    <a:lnTo>
                      <a:pt x="1487805" y="0"/>
                    </a:lnTo>
                    <a:lnTo>
                      <a:pt x="0" y="859060"/>
                    </a:lnTo>
                    <a:lnTo>
                      <a:pt x="0" y="2204562"/>
                    </a:lnTo>
                    <a:cubicBezTo>
                      <a:pt x="0" y="2238089"/>
                      <a:pt x="20383" y="2253425"/>
                      <a:pt x="45434" y="2238947"/>
                    </a:cubicBezTo>
                    <a:close/>
                  </a:path>
                </a:pathLst>
              </a:custGeom>
              <a:solidFill>
                <a:srgbClr val="FFFFFF"/>
              </a:solidFill>
              <a:ln w="3175" cap="flat">
                <a:solidFill>
                  <a:srgbClr val="7030A0"/>
                </a:solidFill>
                <a:prstDash val="solid"/>
                <a:miter/>
              </a:ln>
            </p:spPr>
            <p:txBody>
              <a:bodyPr rtlCol="0" anchor="ctr"/>
              <a:lstStyle/>
              <a:p>
                <a:endParaRPr lang="en-US"/>
              </a:p>
            </p:txBody>
          </p:sp>
        </p:grpSp>
        <p:grpSp>
          <p:nvGrpSpPr>
            <p:cNvPr id="451" name="Đồ họa 4">
              <a:extLst>
                <a:ext uri="{FF2B5EF4-FFF2-40B4-BE49-F238E27FC236}">
                  <a16:creationId xmlns:a16="http://schemas.microsoft.com/office/drawing/2014/main" id="{B50164A3-226F-45CE-94A2-648C76BB6290}"/>
                </a:ext>
              </a:extLst>
            </p:cNvPr>
            <p:cNvGrpSpPr/>
            <p:nvPr/>
          </p:nvGrpSpPr>
          <p:grpSpPr>
            <a:xfrm>
              <a:off x="4329779" y="1446657"/>
              <a:ext cx="1011555" cy="1322641"/>
              <a:chOff x="4329779" y="1446657"/>
              <a:chExt cx="1011555" cy="1322641"/>
            </a:xfrm>
          </p:grpSpPr>
          <p:sp>
            <p:nvSpPr>
              <p:cNvPr id="848" name="Hình tự do: Hình 253">
                <a:extLst>
                  <a:ext uri="{FF2B5EF4-FFF2-40B4-BE49-F238E27FC236}">
                    <a16:creationId xmlns:a16="http://schemas.microsoft.com/office/drawing/2014/main" id="{0FC73A37-B4BD-456B-81C1-EC261A1530F1}"/>
                  </a:ext>
                </a:extLst>
              </p:cNvPr>
              <p:cNvSpPr/>
              <p:nvPr/>
            </p:nvSpPr>
            <p:spPr>
              <a:xfrm>
                <a:off x="4329779" y="1446657"/>
                <a:ext cx="982789" cy="1322641"/>
              </a:xfrm>
              <a:custGeom>
                <a:avLst/>
                <a:gdLst>
                  <a:gd name="connsiteX0" fmla="*/ 0 w 982789"/>
                  <a:gd name="connsiteY0" fmla="*/ 1322642 h 1322641"/>
                  <a:gd name="connsiteX1" fmla="*/ 982790 w 982789"/>
                  <a:gd name="connsiteY1" fmla="*/ 755333 h 1322641"/>
                  <a:gd name="connsiteX2" fmla="*/ 982790 w 982789"/>
                  <a:gd name="connsiteY2" fmla="*/ 0 h 1322641"/>
                  <a:gd name="connsiteX3" fmla="*/ 0 w 982789"/>
                  <a:gd name="connsiteY3" fmla="*/ 567309 h 1322641"/>
                  <a:gd name="connsiteX4" fmla="*/ 0 w 982789"/>
                  <a:gd name="connsiteY4" fmla="*/ 1322642 h 1322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89" h="1322641">
                    <a:moveTo>
                      <a:pt x="0" y="1322642"/>
                    </a:moveTo>
                    <a:lnTo>
                      <a:pt x="982790" y="755333"/>
                    </a:lnTo>
                    <a:lnTo>
                      <a:pt x="982790" y="0"/>
                    </a:lnTo>
                    <a:lnTo>
                      <a:pt x="0" y="567309"/>
                    </a:lnTo>
                    <a:lnTo>
                      <a:pt x="0" y="1322642"/>
                    </a:lnTo>
                    <a:close/>
                  </a:path>
                </a:pathLst>
              </a:custGeom>
              <a:solidFill>
                <a:srgbClr val="000000"/>
              </a:solidFill>
              <a:ln w="3175" cap="flat">
                <a:solidFill>
                  <a:srgbClr val="7030A0"/>
                </a:solidFill>
                <a:prstDash val="solid"/>
                <a:miter/>
              </a:ln>
            </p:spPr>
            <p:txBody>
              <a:bodyPr rtlCol="0" anchor="ctr"/>
              <a:lstStyle/>
              <a:p>
                <a:endParaRPr lang="en-US"/>
              </a:p>
            </p:txBody>
          </p:sp>
          <p:sp>
            <p:nvSpPr>
              <p:cNvPr id="849" name="Hình tự do: Hình 254">
                <a:extLst>
                  <a:ext uri="{FF2B5EF4-FFF2-40B4-BE49-F238E27FC236}">
                    <a16:creationId xmlns:a16="http://schemas.microsoft.com/office/drawing/2014/main" id="{64CE2A7D-2F36-46E6-B23B-44453394F9BE}"/>
                  </a:ext>
                </a:extLst>
              </p:cNvPr>
              <p:cNvSpPr/>
              <p:nvPr/>
            </p:nvSpPr>
            <p:spPr>
              <a:xfrm>
                <a:off x="4344447" y="1461121"/>
                <a:ext cx="996886" cy="1302000"/>
              </a:xfrm>
              <a:custGeom>
                <a:avLst/>
                <a:gdLst>
                  <a:gd name="connsiteX0" fmla="*/ 11525 w 996886"/>
                  <a:gd name="connsiteY0" fmla="*/ 1299986 h 1302000"/>
                  <a:gd name="connsiteX1" fmla="*/ 8477 w 996886"/>
                  <a:gd name="connsiteY1" fmla="*/ 1298271 h 1302000"/>
                  <a:gd name="connsiteX2" fmla="*/ 0 w 996886"/>
                  <a:gd name="connsiteY2" fmla="*/ 1283507 h 1302000"/>
                  <a:gd name="connsiteX3" fmla="*/ 0 w 996886"/>
                  <a:gd name="connsiteY3" fmla="*/ 571514 h 1302000"/>
                  <a:gd name="connsiteX4" fmla="*/ 8477 w 996886"/>
                  <a:gd name="connsiteY4" fmla="*/ 556750 h 1302000"/>
                  <a:gd name="connsiteX5" fmla="*/ 968407 w 996886"/>
                  <a:gd name="connsiteY5" fmla="*/ 2014 h 1302000"/>
                  <a:gd name="connsiteX6" fmla="*/ 985457 w 996886"/>
                  <a:gd name="connsiteY6" fmla="*/ 2014 h 1302000"/>
                  <a:gd name="connsiteX7" fmla="*/ 988314 w 996886"/>
                  <a:gd name="connsiteY7" fmla="*/ 3728 h 1302000"/>
                  <a:gd name="connsiteX8" fmla="*/ 996887 w 996886"/>
                  <a:gd name="connsiteY8" fmla="*/ 18492 h 1302000"/>
                  <a:gd name="connsiteX9" fmla="*/ 996887 w 996886"/>
                  <a:gd name="connsiteY9" fmla="*/ 730486 h 1302000"/>
                  <a:gd name="connsiteX10" fmla="*/ 988314 w 996886"/>
                  <a:gd name="connsiteY10" fmla="*/ 745250 h 1302000"/>
                  <a:gd name="connsiteX11" fmla="*/ 28575 w 996886"/>
                  <a:gd name="connsiteY11" fmla="*/ 1299986 h 1302000"/>
                  <a:gd name="connsiteX12" fmla="*/ 11525 w 996886"/>
                  <a:gd name="connsiteY12" fmla="*/ 1299986 h 13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886" h="1302000">
                    <a:moveTo>
                      <a:pt x="11525" y="1299986"/>
                    </a:moveTo>
                    <a:lnTo>
                      <a:pt x="8477" y="1298271"/>
                    </a:lnTo>
                    <a:cubicBezTo>
                      <a:pt x="3487" y="1294956"/>
                      <a:pt x="348" y="1289489"/>
                      <a:pt x="0" y="1283507"/>
                    </a:cubicBezTo>
                    <a:lnTo>
                      <a:pt x="0" y="571514"/>
                    </a:lnTo>
                    <a:cubicBezTo>
                      <a:pt x="348" y="565532"/>
                      <a:pt x="3487" y="560065"/>
                      <a:pt x="8477" y="556750"/>
                    </a:cubicBezTo>
                    <a:lnTo>
                      <a:pt x="968407" y="2014"/>
                    </a:lnTo>
                    <a:cubicBezTo>
                      <a:pt x="973769" y="-671"/>
                      <a:pt x="980094" y="-671"/>
                      <a:pt x="985457" y="2014"/>
                    </a:cubicBezTo>
                    <a:lnTo>
                      <a:pt x="988314" y="3728"/>
                    </a:lnTo>
                    <a:cubicBezTo>
                      <a:pt x="993343" y="7022"/>
                      <a:pt x="996515" y="12494"/>
                      <a:pt x="996887" y="18492"/>
                    </a:cubicBezTo>
                    <a:lnTo>
                      <a:pt x="996887" y="730486"/>
                    </a:lnTo>
                    <a:cubicBezTo>
                      <a:pt x="996515" y="736487"/>
                      <a:pt x="993343" y="741954"/>
                      <a:pt x="988314" y="745250"/>
                    </a:cubicBezTo>
                    <a:lnTo>
                      <a:pt x="28575" y="1299986"/>
                    </a:lnTo>
                    <a:cubicBezTo>
                      <a:pt x="23209" y="1302672"/>
                      <a:pt x="16892" y="1302672"/>
                      <a:pt x="11525" y="1299986"/>
                    </a:cubicBezTo>
                    <a:close/>
                  </a:path>
                </a:pathLst>
              </a:custGeom>
              <a:solidFill>
                <a:srgbClr val="F0F0F0"/>
              </a:solidFill>
              <a:ln w="3175" cap="flat">
                <a:solidFill>
                  <a:srgbClr val="7030A0"/>
                </a:solidFill>
                <a:prstDash val="solid"/>
                <a:miter/>
              </a:ln>
            </p:spPr>
            <p:txBody>
              <a:bodyPr rtlCol="0" anchor="ctr"/>
              <a:lstStyle/>
              <a:p>
                <a:endParaRPr lang="en-US"/>
              </a:p>
            </p:txBody>
          </p:sp>
          <p:sp>
            <p:nvSpPr>
              <p:cNvPr id="850" name="Hình tự do: Hình 255">
                <a:extLst>
                  <a:ext uri="{FF2B5EF4-FFF2-40B4-BE49-F238E27FC236}">
                    <a16:creationId xmlns:a16="http://schemas.microsoft.com/office/drawing/2014/main" id="{7F5C70EE-8738-4EB2-9B87-73C6F0F3B226}"/>
                  </a:ext>
                </a:extLst>
              </p:cNvPr>
              <p:cNvSpPr/>
              <p:nvPr/>
            </p:nvSpPr>
            <p:spPr>
              <a:xfrm>
                <a:off x="4344543" y="2024252"/>
                <a:ext cx="26479" cy="738884"/>
              </a:xfrm>
              <a:custGeom>
                <a:avLst/>
                <a:gdLst>
                  <a:gd name="connsiteX0" fmla="*/ 0 w 26479"/>
                  <a:gd name="connsiteY0" fmla="*/ 8382 h 738884"/>
                  <a:gd name="connsiteX1" fmla="*/ 0 w 26479"/>
                  <a:gd name="connsiteY1" fmla="*/ 720376 h 738884"/>
                  <a:gd name="connsiteX2" fmla="*/ 8382 w 26479"/>
                  <a:gd name="connsiteY2" fmla="*/ 735140 h 738884"/>
                  <a:gd name="connsiteX3" fmla="*/ 11335 w 26479"/>
                  <a:gd name="connsiteY3" fmla="*/ 736854 h 738884"/>
                  <a:gd name="connsiteX4" fmla="*/ 26479 w 26479"/>
                  <a:gd name="connsiteY4" fmla="*/ 737711 h 738884"/>
                  <a:gd name="connsiteX5" fmla="*/ 19812 w 26479"/>
                  <a:gd name="connsiteY5" fmla="*/ 731901 h 738884"/>
                  <a:gd name="connsiteX6" fmla="*/ 19812 w 26479"/>
                  <a:gd name="connsiteY6" fmla="*/ 19907 h 738884"/>
                  <a:gd name="connsiteX7" fmla="*/ 22384 w 26479"/>
                  <a:gd name="connsiteY7" fmla="*/ 11525 h 738884"/>
                  <a:gd name="connsiteX8" fmla="*/ 2381 w 26479"/>
                  <a:gd name="connsiteY8" fmla="*/ 0 h 738884"/>
                  <a:gd name="connsiteX9" fmla="*/ 0 w 26479"/>
                  <a:gd name="connsiteY9" fmla="*/ 8382 h 73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79" h="738884">
                    <a:moveTo>
                      <a:pt x="0" y="8382"/>
                    </a:moveTo>
                    <a:lnTo>
                      <a:pt x="0" y="720376"/>
                    </a:lnTo>
                    <a:cubicBezTo>
                      <a:pt x="326" y="726338"/>
                      <a:pt x="3428" y="731806"/>
                      <a:pt x="8382" y="735140"/>
                    </a:cubicBezTo>
                    <a:lnTo>
                      <a:pt x="11335" y="736854"/>
                    </a:lnTo>
                    <a:cubicBezTo>
                      <a:pt x="16047" y="739226"/>
                      <a:pt x="21530" y="739531"/>
                      <a:pt x="26479" y="737711"/>
                    </a:cubicBezTo>
                    <a:cubicBezTo>
                      <a:pt x="22574" y="738759"/>
                      <a:pt x="19812" y="736664"/>
                      <a:pt x="19812" y="731901"/>
                    </a:cubicBezTo>
                    <a:lnTo>
                      <a:pt x="19812" y="19907"/>
                    </a:lnTo>
                    <a:cubicBezTo>
                      <a:pt x="19915" y="16935"/>
                      <a:pt x="20803" y="14040"/>
                      <a:pt x="22384" y="11525"/>
                    </a:cubicBezTo>
                    <a:lnTo>
                      <a:pt x="2381" y="0"/>
                    </a:lnTo>
                    <a:cubicBezTo>
                      <a:pt x="951" y="2572"/>
                      <a:pt x="135" y="5439"/>
                      <a:pt x="0" y="8382"/>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851" name="Hình tự do: Hình 256">
                <a:extLst>
                  <a:ext uri="{FF2B5EF4-FFF2-40B4-BE49-F238E27FC236}">
                    <a16:creationId xmlns:a16="http://schemas.microsoft.com/office/drawing/2014/main" id="{193BD55B-1C17-4BE5-921A-F0513C987ED0}"/>
                  </a:ext>
                </a:extLst>
              </p:cNvPr>
              <p:cNvSpPr/>
              <p:nvPr/>
            </p:nvSpPr>
            <p:spPr>
              <a:xfrm>
                <a:off x="4364545" y="1473526"/>
                <a:ext cx="976788" cy="1288714"/>
              </a:xfrm>
              <a:custGeom>
                <a:avLst/>
                <a:gdLst>
                  <a:gd name="connsiteX0" fmla="*/ 968216 w 976788"/>
                  <a:gd name="connsiteY0" fmla="*/ 1134 h 1288714"/>
                  <a:gd name="connsiteX1" fmla="*/ 8477 w 976788"/>
                  <a:gd name="connsiteY1" fmla="*/ 555870 h 1288714"/>
                  <a:gd name="connsiteX2" fmla="*/ 0 w 976788"/>
                  <a:gd name="connsiteY2" fmla="*/ 570634 h 1288714"/>
                  <a:gd name="connsiteX3" fmla="*/ 0 w 976788"/>
                  <a:gd name="connsiteY3" fmla="*/ 1282628 h 1288714"/>
                  <a:gd name="connsiteX4" fmla="*/ 8477 w 976788"/>
                  <a:gd name="connsiteY4" fmla="*/ 1287581 h 1288714"/>
                  <a:gd name="connsiteX5" fmla="*/ 968216 w 976788"/>
                  <a:gd name="connsiteY5" fmla="*/ 732845 h 1288714"/>
                  <a:gd name="connsiteX6" fmla="*/ 976789 w 976788"/>
                  <a:gd name="connsiteY6" fmla="*/ 718081 h 1288714"/>
                  <a:gd name="connsiteX7" fmla="*/ 976789 w 976788"/>
                  <a:gd name="connsiteY7" fmla="*/ 6087 h 1288714"/>
                  <a:gd name="connsiteX8" fmla="*/ 968216 w 976788"/>
                  <a:gd name="connsiteY8" fmla="*/ 1134 h 128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788" h="1288714">
                    <a:moveTo>
                      <a:pt x="968216" y="1134"/>
                    </a:moveTo>
                    <a:lnTo>
                      <a:pt x="8477" y="555870"/>
                    </a:lnTo>
                    <a:cubicBezTo>
                      <a:pt x="3487" y="559185"/>
                      <a:pt x="348" y="564652"/>
                      <a:pt x="0" y="570634"/>
                    </a:cubicBezTo>
                    <a:lnTo>
                      <a:pt x="0" y="1282628"/>
                    </a:lnTo>
                    <a:cubicBezTo>
                      <a:pt x="0" y="1288057"/>
                      <a:pt x="3810" y="1290248"/>
                      <a:pt x="8477" y="1287581"/>
                    </a:cubicBezTo>
                    <a:lnTo>
                      <a:pt x="968216" y="732845"/>
                    </a:lnTo>
                    <a:cubicBezTo>
                      <a:pt x="973245" y="729549"/>
                      <a:pt x="976417" y="724082"/>
                      <a:pt x="976789" y="718081"/>
                    </a:cubicBezTo>
                    <a:lnTo>
                      <a:pt x="976789" y="6087"/>
                    </a:lnTo>
                    <a:cubicBezTo>
                      <a:pt x="976789" y="658"/>
                      <a:pt x="972979" y="-1533"/>
                      <a:pt x="968216" y="1134"/>
                    </a:cubicBezTo>
                    <a:close/>
                  </a:path>
                </a:pathLst>
              </a:custGeom>
              <a:solidFill>
                <a:srgbClr val="FAFAFA"/>
              </a:solidFill>
              <a:ln w="3175" cap="flat">
                <a:solidFill>
                  <a:srgbClr val="7030A0"/>
                </a:solidFill>
                <a:prstDash val="solid"/>
                <a:miter/>
              </a:ln>
            </p:spPr>
            <p:txBody>
              <a:bodyPr rtlCol="0" anchor="ctr"/>
              <a:lstStyle/>
              <a:p>
                <a:endParaRPr lang="en-US"/>
              </a:p>
            </p:txBody>
          </p:sp>
        </p:grpSp>
        <p:sp>
          <p:nvSpPr>
            <p:cNvPr id="452" name="Hình tự do: Hình 257">
              <a:extLst>
                <a:ext uri="{FF2B5EF4-FFF2-40B4-BE49-F238E27FC236}">
                  <a16:creationId xmlns:a16="http://schemas.microsoft.com/office/drawing/2014/main" id="{A105E786-96ED-47EB-B19C-FAD5BC95A112}"/>
                </a:ext>
              </a:extLst>
            </p:cNvPr>
            <p:cNvSpPr/>
            <p:nvPr/>
          </p:nvSpPr>
          <p:spPr>
            <a:xfrm>
              <a:off x="4405661" y="2048758"/>
              <a:ext cx="45779" cy="79529"/>
            </a:xfrm>
            <a:custGeom>
              <a:avLst/>
              <a:gdLst>
                <a:gd name="connsiteX0" fmla="*/ 4890 w 45779"/>
                <a:gd name="connsiteY0" fmla="*/ 79508 h 79529"/>
                <a:gd name="connsiteX1" fmla="*/ 2699 w 45779"/>
                <a:gd name="connsiteY1" fmla="*/ 78936 h 79529"/>
                <a:gd name="connsiteX2" fmla="*/ 32 w 45779"/>
                <a:gd name="connsiteY2" fmla="*/ 73031 h 79529"/>
                <a:gd name="connsiteX3" fmla="*/ 32 w 45779"/>
                <a:gd name="connsiteY3" fmla="*/ 31216 h 79529"/>
                <a:gd name="connsiteX4" fmla="*/ 6605 w 45779"/>
                <a:gd name="connsiteY4" fmla="*/ 18833 h 79529"/>
                <a:gd name="connsiteX5" fmla="*/ 37942 w 45779"/>
                <a:gd name="connsiteY5" fmla="*/ 736 h 79529"/>
                <a:gd name="connsiteX6" fmla="*/ 43085 w 45779"/>
                <a:gd name="connsiteY6" fmla="*/ 736 h 79529"/>
                <a:gd name="connsiteX7" fmla="*/ 45752 w 45779"/>
                <a:gd name="connsiteY7" fmla="*/ 6641 h 79529"/>
                <a:gd name="connsiteX8" fmla="*/ 45752 w 45779"/>
                <a:gd name="connsiteY8" fmla="*/ 48456 h 79529"/>
                <a:gd name="connsiteX9" fmla="*/ 39180 w 45779"/>
                <a:gd name="connsiteY9" fmla="*/ 60934 h 79529"/>
                <a:gd name="connsiteX10" fmla="*/ 7843 w 45779"/>
                <a:gd name="connsiteY10" fmla="*/ 79031 h 79529"/>
                <a:gd name="connsiteX11" fmla="*/ 4890 w 45779"/>
                <a:gd name="connsiteY11" fmla="*/ 79508 h 79529"/>
                <a:gd name="connsiteX12" fmla="*/ 40895 w 45779"/>
                <a:gd name="connsiteY12" fmla="*/ 2355 h 79529"/>
                <a:gd name="connsiteX13" fmla="*/ 39180 w 45779"/>
                <a:gd name="connsiteY13" fmla="*/ 2355 h 79529"/>
                <a:gd name="connsiteX14" fmla="*/ 7843 w 45779"/>
                <a:gd name="connsiteY14" fmla="*/ 20453 h 79529"/>
                <a:gd name="connsiteX15" fmla="*/ 2509 w 45779"/>
                <a:gd name="connsiteY15" fmla="*/ 30740 h 79529"/>
                <a:gd name="connsiteX16" fmla="*/ 2509 w 45779"/>
                <a:gd name="connsiteY16" fmla="*/ 72554 h 79529"/>
                <a:gd name="connsiteX17" fmla="*/ 3937 w 45779"/>
                <a:gd name="connsiteY17" fmla="*/ 76269 h 79529"/>
                <a:gd name="connsiteX18" fmla="*/ 6605 w 45779"/>
                <a:gd name="connsiteY18" fmla="*/ 76269 h 79529"/>
                <a:gd name="connsiteX19" fmla="*/ 37942 w 45779"/>
                <a:gd name="connsiteY19" fmla="*/ 58172 h 79529"/>
                <a:gd name="connsiteX20" fmla="*/ 43276 w 45779"/>
                <a:gd name="connsiteY20" fmla="*/ 47885 h 79529"/>
                <a:gd name="connsiteX21" fmla="*/ 43276 w 45779"/>
                <a:gd name="connsiteY21" fmla="*/ 6070 h 79529"/>
                <a:gd name="connsiteX22" fmla="*/ 41847 w 45779"/>
                <a:gd name="connsiteY22" fmla="*/ 2355 h 79529"/>
                <a:gd name="connsiteX23" fmla="*/ 40895 w 45779"/>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29">
                  <a:moveTo>
                    <a:pt x="4890" y="79508"/>
                  </a:moveTo>
                  <a:cubicBezTo>
                    <a:pt x="4122" y="79508"/>
                    <a:pt x="3367" y="79317"/>
                    <a:pt x="2699" y="78936"/>
                  </a:cubicBezTo>
                  <a:cubicBezTo>
                    <a:pt x="819" y="77583"/>
                    <a:pt x="-198" y="75336"/>
                    <a:pt x="32" y="73031"/>
                  </a:cubicBezTo>
                  <a:lnTo>
                    <a:pt x="32" y="31216"/>
                  </a:lnTo>
                  <a:cubicBezTo>
                    <a:pt x="66" y="26263"/>
                    <a:pt x="2520" y="21634"/>
                    <a:pt x="6605" y="18833"/>
                  </a:cubicBezTo>
                  <a:lnTo>
                    <a:pt x="37942" y="736"/>
                  </a:lnTo>
                  <a:cubicBezTo>
                    <a:pt x="39515" y="-245"/>
                    <a:pt x="41512" y="-245"/>
                    <a:pt x="43085" y="736"/>
                  </a:cubicBezTo>
                  <a:cubicBezTo>
                    <a:pt x="44950" y="2098"/>
                    <a:pt x="45963" y="4336"/>
                    <a:pt x="45752" y="6641"/>
                  </a:cubicBezTo>
                  <a:lnTo>
                    <a:pt x="45752" y="48456"/>
                  </a:lnTo>
                  <a:cubicBezTo>
                    <a:pt x="45702" y="53428"/>
                    <a:pt x="43255" y="58076"/>
                    <a:pt x="39180" y="60934"/>
                  </a:cubicBezTo>
                  <a:lnTo>
                    <a:pt x="7843" y="79031"/>
                  </a:lnTo>
                  <a:cubicBezTo>
                    <a:pt x="6913" y="79431"/>
                    <a:pt x="5899" y="79593"/>
                    <a:pt x="4890" y="79508"/>
                  </a:cubicBezTo>
                  <a:close/>
                  <a:moveTo>
                    <a:pt x="40895" y="2355"/>
                  </a:moveTo>
                  <a:cubicBezTo>
                    <a:pt x="40327" y="2260"/>
                    <a:pt x="39748" y="2260"/>
                    <a:pt x="39180" y="2355"/>
                  </a:cubicBezTo>
                  <a:lnTo>
                    <a:pt x="7843" y="20453"/>
                  </a:lnTo>
                  <a:cubicBezTo>
                    <a:pt x="4579" y="22881"/>
                    <a:pt x="2613" y="26672"/>
                    <a:pt x="2509" y="30740"/>
                  </a:cubicBezTo>
                  <a:lnTo>
                    <a:pt x="2509" y="72554"/>
                  </a:lnTo>
                  <a:cubicBezTo>
                    <a:pt x="2347" y="73955"/>
                    <a:pt x="2880" y="75345"/>
                    <a:pt x="3937" y="76269"/>
                  </a:cubicBezTo>
                  <a:cubicBezTo>
                    <a:pt x="4776" y="76698"/>
                    <a:pt x="5766" y="76698"/>
                    <a:pt x="6605" y="76269"/>
                  </a:cubicBezTo>
                  <a:lnTo>
                    <a:pt x="37942" y="58172"/>
                  </a:lnTo>
                  <a:cubicBezTo>
                    <a:pt x="41206" y="55743"/>
                    <a:pt x="43172" y="51952"/>
                    <a:pt x="43276" y="47885"/>
                  </a:cubicBezTo>
                  <a:lnTo>
                    <a:pt x="43276" y="6070"/>
                  </a:lnTo>
                  <a:cubicBezTo>
                    <a:pt x="43421" y="4670"/>
                    <a:pt x="42891" y="3289"/>
                    <a:pt x="41847" y="2355"/>
                  </a:cubicBezTo>
                  <a:cubicBezTo>
                    <a:pt x="41537" y="2250"/>
                    <a:pt x="41204" y="2250"/>
                    <a:pt x="40895" y="235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453" name="Hình tự do: Hình 258">
              <a:extLst>
                <a:ext uri="{FF2B5EF4-FFF2-40B4-BE49-F238E27FC236}">
                  <a16:creationId xmlns:a16="http://schemas.microsoft.com/office/drawing/2014/main" id="{ABB5BBD1-37F4-4D6F-9CC9-4ED251A6019C}"/>
                </a:ext>
              </a:extLst>
            </p:cNvPr>
            <p:cNvSpPr/>
            <p:nvPr/>
          </p:nvSpPr>
          <p:spPr>
            <a:xfrm>
              <a:off x="4594448" y="1951601"/>
              <a:ext cx="66170" cy="115323"/>
            </a:xfrm>
            <a:custGeom>
              <a:avLst/>
              <a:gdLst>
                <a:gd name="connsiteX0" fmla="*/ 6984 w 66170"/>
                <a:gd name="connsiteY0" fmla="*/ 115323 h 115323"/>
                <a:gd name="connsiteX1" fmla="*/ 3936 w 66170"/>
                <a:gd name="connsiteY1" fmla="*/ 114466 h 115323"/>
                <a:gd name="connsiteX2" fmla="*/ 31 w 66170"/>
                <a:gd name="connsiteY2" fmla="*/ 105988 h 115323"/>
                <a:gd name="connsiteX3" fmla="*/ 31 w 66170"/>
                <a:gd name="connsiteY3" fmla="*/ 45410 h 115323"/>
                <a:gd name="connsiteX4" fmla="*/ 9556 w 66170"/>
                <a:gd name="connsiteY4" fmla="*/ 27407 h 115323"/>
                <a:gd name="connsiteX5" fmla="*/ 54800 w 66170"/>
                <a:gd name="connsiteY5" fmla="*/ 1023 h 115323"/>
                <a:gd name="connsiteX6" fmla="*/ 62324 w 66170"/>
                <a:gd name="connsiteY6" fmla="*/ 1023 h 115323"/>
                <a:gd name="connsiteX7" fmla="*/ 66134 w 66170"/>
                <a:gd name="connsiteY7" fmla="*/ 9500 h 115323"/>
                <a:gd name="connsiteX8" fmla="*/ 66134 w 66170"/>
                <a:gd name="connsiteY8" fmla="*/ 69984 h 115323"/>
                <a:gd name="connsiteX9" fmla="*/ 56609 w 66170"/>
                <a:gd name="connsiteY9" fmla="*/ 87986 h 115323"/>
                <a:gd name="connsiteX10" fmla="*/ 11270 w 66170"/>
                <a:gd name="connsiteY10" fmla="*/ 114085 h 115323"/>
                <a:gd name="connsiteX11" fmla="*/ 6984 w 66170"/>
                <a:gd name="connsiteY11" fmla="*/ 115323 h 115323"/>
                <a:gd name="connsiteX12" fmla="*/ 59181 w 66170"/>
                <a:gd name="connsiteY12" fmla="*/ 3690 h 115323"/>
                <a:gd name="connsiteX13" fmla="*/ 56705 w 66170"/>
                <a:gd name="connsiteY13" fmla="*/ 4547 h 115323"/>
                <a:gd name="connsiteX14" fmla="*/ 11366 w 66170"/>
                <a:gd name="connsiteY14" fmla="*/ 30550 h 115323"/>
                <a:gd name="connsiteX15" fmla="*/ 3650 w 66170"/>
                <a:gd name="connsiteY15" fmla="*/ 45410 h 115323"/>
                <a:gd name="connsiteX16" fmla="*/ 3650 w 66170"/>
                <a:gd name="connsiteY16" fmla="*/ 105798 h 115323"/>
                <a:gd name="connsiteX17" fmla="*/ 5746 w 66170"/>
                <a:gd name="connsiteY17" fmla="*/ 111132 h 115323"/>
                <a:gd name="connsiteX18" fmla="*/ 9556 w 66170"/>
                <a:gd name="connsiteY18" fmla="*/ 111132 h 115323"/>
                <a:gd name="connsiteX19" fmla="*/ 54800 w 66170"/>
                <a:gd name="connsiteY19" fmla="*/ 85034 h 115323"/>
                <a:gd name="connsiteX20" fmla="*/ 62515 w 66170"/>
                <a:gd name="connsiteY20" fmla="*/ 70175 h 115323"/>
                <a:gd name="connsiteX21" fmla="*/ 62515 w 66170"/>
                <a:gd name="connsiteY21" fmla="*/ 9310 h 115323"/>
                <a:gd name="connsiteX22" fmla="*/ 60419 w 66170"/>
                <a:gd name="connsiteY22" fmla="*/ 3976 h 115323"/>
                <a:gd name="connsiteX23" fmla="*/ 59181 w 66170"/>
                <a:gd name="connsiteY23" fmla="*/ 3595 h 11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170" h="115323">
                  <a:moveTo>
                    <a:pt x="6984" y="115323"/>
                  </a:moveTo>
                  <a:cubicBezTo>
                    <a:pt x="5909" y="115323"/>
                    <a:pt x="4855" y="115028"/>
                    <a:pt x="3936" y="114466"/>
                  </a:cubicBezTo>
                  <a:cubicBezTo>
                    <a:pt x="1244" y="112513"/>
                    <a:pt x="-236" y="109303"/>
                    <a:pt x="31" y="105988"/>
                  </a:cubicBezTo>
                  <a:lnTo>
                    <a:pt x="31" y="45410"/>
                  </a:lnTo>
                  <a:cubicBezTo>
                    <a:pt x="149" y="38232"/>
                    <a:pt x="3688" y="31543"/>
                    <a:pt x="9556" y="27407"/>
                  </a:cubicBezTo>
                  <a:lnTo>
                    <a:pt x="54800" y="1023"/>
                  </a:lnTo>
                  <a:cubicBezTo>
                    <a:pt x="57123" y="-341"/>
                    <a:pt x="60001" y="-341"/>
                    <a:pt x="62324" y="1023"/>
                  </a:cubicBezTo>
                  <a:cubicBezTo>
                    <a:pt x="64980" y="2996"/>
                    <a:pt x="66423" y="6205"/>
                    <a:pt x="66134" y="9500"/>
                  </a:cubicBezTo>
                  <a:lnTo>
                    <a:pt x="66134" y="69984"/>
                  </a:lnTo>
                  <a:cubicBezTo>
                    <a:pt x="65986" y="77156"/>
                    <a:pt x="62453" y="83833"/>
                    <a:pt x="56609" y="87986"/>
                  </a:cubicBezTo>
                  <a:lnTo>
                    <a:pt x="11270" y="114085"/>
                  </a:lnTo>
                  <a:cubicBezTo>
                    <a:pt x="9969" y="114856"/>
                    <a:pt x="8495" y="115275"/>
                    <a:pt x="6984" y="115323"/>
                  </a:cubicBezTo>
                  <a:close/>
                  <a:moveTo>
                    <a:pt x="59181" y="3690"/>
                  </a:moveTo>
                  <a:cubicBezTo>
                    <a:pt x="58295" y="3757"/>
                    <a:pt x="57442" y="4053"/>
                    <a:pt x="56705" y="4547"/>
                  </a:cubicBezTo>
                  <a:lnTo>
                    <a:pt x="11366" y="30550"/>
                  </a:lnTo>
                  <a:cubicBezTo>
                    <a:pt x="6638" y="34047"/>
                    <a:pt x="3791" y="39532"/>
                    <a:pt x="3650" y="45410"/>
                  </a:cubicBezTo>
                  <a:lnTo>
                    <a:pt x="3650" y="105798"/>
                  </a:lnTo>
                  <a:cubicBezTo>
                    <a:pt x="3400" y="107817"/>
                    <a:pt x="4188" y="109827"/>
                    <a:pt x="5746" y="111132"/>
                  </a:cubicBezTo>
                  <a:cubicBezTo>
                    <a:pt x="6930" y="111789"/>
                    <a:pt x="8372" y="111789"/>
                    <a:pt x="9556" y="111132"/>
                  </a:cubicBezTo>
                  <a:lnTo>
                    <a:pt x="54800" y="85034"/>
                  </a:lnTo>
                  <a:cubicBezTo>
                    <a:pt x="59527" y="81538"/>
                    <a:pt x="62374" y="76051"/>
                    <a:pt x="62515" y="70175"/>
                  </a:cubicBezTo>
                  <a:lnTo>
                    <a:pt x="62515" y="9310"/>
                  </a:lnTo>
                  <a:cubicBezTo>
                    <a:pt x="62765" y="7291"/>
                    <a:pt x="61977" y="5284"/>
                    <a:pt x="60419" y="3976"/>
                  </a:cubicBezTo>
                  <a:cubicBezTo>
                    <a:pt x="60037" y="3764"/>
                    <a:pt x="59615" y="3635"/>
                    <a:pt x="59181" y="359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54" name="Hình tự do: Hình 259">
              <a:extLst>
                <a:ext uri="{FF2B5EF4-FFF2-40B4-BE49-F238E27FC236}">
                  <a16:creationId xmlns:a16="http://schemas.microsoft.com/office/drawing/2014/main" id="{2128A7C4-961A-4570-949A-93EF31BB9EF8}"/>
                </a:ext>
              </a:extLst>
            </p:cNvPr>
            <p:cNvSpPr/>
            <p:nvPr/>
          </p:nvSpPr>
          <p:spPr>
            <a:xfrm>
              <a:off x="4594448" y="1951601"/>
              <a:ext cx="66170" cy="115323"/>
            </a:xfrm>
            <a:custGeom>
              <a:avLst/>
              <a:gdLst>
                <a:gd name="connsiteX0" fmla="*/ 6984 w 66170"/>
                <a:gd name="connsiteY0" fmla="*/ 115323 h 115323"/>
                <a:gd name="connsiteX1" fmla="*/ 3936 w 66170"/>
                <a:gd name="connsiteY1" fmla="*/ 114466 h 115323"/>
                <a:gd name="connsiteX2" fmla="*/ 31 w 66170"/>
                <a:gd name="connsiteY2" fmla="*/ 105988 h 115323"/>
                <a:gd name="connsiteX3" fmla="*/ 31 w 66170"/>
                <a:gd name="connsiteY3" fmla="*/ 45410 h 115323"/>
                <a:gd name="connsiteX4" fmla="*/ 9556 w 66170"/>
                <a:gd name="connsiteY4" fmla="*/ 27407 h 115323"/>
                <a:gd name="connsiteX5" fmla="*/ 54800 w 66170"/>
                <a:gd name="connsiteY5" fmla="*/ 1023 h 115323"/>
                <a:gd name="connsiteX6" fmla="*/ 62324 w 66170"/>
                <a:gd name="connsiteY6" fmla="*/ 1023 h 115323"/>
                <a:gd name="connsiteX7" fmla="*/ 66134 w 66170"/>
                <a:gd name="connsiteY7" fmla="*/ 9500 h 115323"/>
                <a:gd name="connsiteX8" fmla="*/ 66134 w 66170"/>
                <a:gd name="connsiteY8" fmla="*/ 69984 h 115323"/>
                <a:gd name="connsiteX9" fmla="*/ 56609 w 66170"/>
                <a:gd name="connsiteY9" fmla="*/ 87986 h 115323"/>
                <a:gd name="connsiteX10" fmla="*/ 11270 w 66170"/>
                <a:gd name="connsiteY10" fmla="*/ 114085 h 115323"/>
                <a:gd name="connsiteX11" fmla="*/ 6984 w 66170"/>
                <a:gd name="connsiteY11" fmla="*/ 115323 h 115323"/>
                <a:gd name="connsiteX12" fmla="*/ 59181 w 66170"/>
                <a:gd name="connsiteY12" fmla="*/ 3690 h 115323"/>
                <a:gd name="connsiteX13" fmla="*/ 56705 w 66170"/>
                <a:gd name="connsiteY13" fmla="*/ 4547 h 115323"/>
                <a:gd name="connsiteX14" fmla="*/ 11366 w 66170"/>
                <a:gd name="connsiteY14" fmla="*/ 30550 h 115323"/>
                <a:gd name="connsiteX15" fmla="*/ 3650 w 66170"/>
                <a:gd name="connsiteY15" fmla="*/ 45410 h 115323"/>
                <a:gd name="connsiteX16" fmla="*/ 3650 w 66170"/>
                <a:gd name="connsiteY16" fmla="*/ 105798 h 115323"/>
                <a:gd name="connsiteX17" fmla="*/ 5746 w 66170"/>
                <a:gd name="connsiteY17" fmla="*/ 111132 h 115323"/>
                <a:gd name="connsiteX18" fmla="*/ 9556 w 66170"/>
                <a:gd name="connsiteY18" fmla="*/ 111132 h 115323"/>
                <a:gd name="connsiteX19" fmla="*/ 54800 w 66170"/>
                <a:gd name="connsiteY19" fmla="*/ 85034 h 115323"/>
                <a:gd name="connsiteX20" fmla="*/ 62515 w 66170"/>
                <a:gd name="connsiteY20" fmla="*/ 70175 h 115323"/>
                <a:gd name="connsiteX21" fmla="*/ 62515 w 66170"/>
                <a:gd name="connsiteY21" fmla="*/ 9310 h 115323"/>
                <a:gd name="connsiteX22" fmla="*/ 60419 w 66170"/>
                <a:gd name="connsiteY22" fmla="*/ 3976 h 115323"/>
                <a:gd name="connsiteX23" fmla="*/ 59181 w 66170"/>
                <a:gd name="connsiteY23" fmla="*/ 3595 h 11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170" h="115323">
                  <a:moveTo>
                    <a:pt x="6984" y="115323"/>
                  </a:moveTo>
                  <a:cubicBezTo>
                    <a:pt x="5909" y="115323"/>
                    <a:pt x="4855" y="115028"/>
                    <a:pt x="3936" y="114466"/>
                  </a:cubicBezTo>
                  <a:cubicBezTo>
                    <a:pt x="1244" y="112513"/>
                    <a:pt x="-236" y="109303"/>
                    <a:pt x="31" y="105988"/>
                  </a:cubicBezTo>
                  <a:lnTo>
                    <a:pt x="31" y="45410"/>
                  </a:lnTo>
                  <a:cubicBezTo>
                    <a:pt x="149" y="38232"/>
                    <a:pt x="3688" y="31543"/>
                    <a:pt x="9556" y="27407"/>
                  </a:cubicBezTo>
                  <a:lnTo>
                    <a:pt x="54800" y="1023"/>
                  </a:lnTo>
                  <a:cubicBezTo>
                    <a:pt x="57123" y="-341"/>
                    <a:pt x="60001" y="-341"/>
                    <a:pt x="62324" y="1023"/>
                  </a:cubicBezTo>
                  <a:cubicBezTo>
                    <a:pt x="64980" y="2996"/>
                    <a:pt x="66423" y="6205"/>
                    <a:pt x="66134" y="9500"/>
                  </a:cubicBezTo>
                  <a:lnTo>
                    <a:pt x="66134" y="69984"/>
                  </a:lnTo>
                  <a:cubicBezTo>
                    <a:pt x="65986" y="77156"/>
                    <a:pt x="62453" y="83833"/>
                    <a:pt x="56609" y="87986"/>
                  </a:cubicBezTo>
                  <a:lnTo>
                    <a:pt x="11270" y="114085"/>
                  </a:lnTo>
                  <a:cubicBezTo>
                    <a:pt x="9969" y="114856"/>
                    <a:pt x="8495" y="115275"/>
                    <a:pt x="6984" y="115323"/>
                  </a:cubicBezTo>
                  <a:close/>
                  <a:moveTo>
                    <a:pt x="59181" y="3690"/>
                  </a:moveTo>
                  <a:cubicBezTo>
                    <a:pt x="58295" y="3757"/>
                    <a:pt x="57442" y="4053"/>
                    <a:pt x="56705" y="4547"/>
                  </a:cubicBezTo>
                  <a:lnTo>
                    <a:pt x="11366" y="30550"/>
                  </a:lnTo>
                  <a:cubicBezTo>
                    <a:pt x="6638" y="34047"/>
                    <a:pt x="3791" y="39532"/>
                    <a:pt x="3650" y="45410"/>
                  </a:cubicBezTo>
                  <a:lnTo>
                    <a:pt x="3650" y="105798"/>
                  </a:lnTo>
                  <a:cubicBezTo>
                    <a:pt x="3400" y="107817"/>
                    <a:pt x="4188" y="109827"/>
                    <a:pt x="5746" y="111132"/>
                  </a:cubicBezTo>
                  <a:cubicBezTo>
                    <a:pt x="6930" y="111789"/>
                    <a:pt x="8372" y="111789"/>
                    <a:pt x="9556" y="111132"/>
                  </a:cubicBezTo>
                  <a:lnTo>
                    <a:pt x="54800" y="85034"/>
                  </a:lnTo>
                  <a:cubicBezTo>
                    <a:pt x="59527" y="81538"/>
                    <a:pt x="62374" y="76051"/>
                    <a:pt x="62515" y="70175"/>
                  </a:cubicBezTo>
                  <a:lnTo>
                    <a:pt x="62515" y="9310"/>
                  </a:lnTo>
                  <a:cubicBezTo>
                    <a:pt x="62765" y="7291"/>
                    <a:pt x="61977" y="5284"/>
                    <a:pt x="60419" y="3976"/>
                  </a:cubicBezTo>
                  <a:cubicBezTo>
                    <a:pt x="60037" y="3764"/>
                    <a:pt x="59615" y="3635"/>
                    <a:pt x="59181" y="3595"/>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455" name="Hình tự do: Hình 260">
              <a:extLst>
                <a:ext uri="{FF2B5EF4-FFF2-40B4-BE49-F238E27FC236}">
                  <a16:creationId xmlns:a16="http://schemas.microsoft.com/office/drawing/2014/main" id="{43EA9CE1-BE75-4CA2-B5FE-738AFD18CF2E}"/>
                </a:ext>
              </a:extLst>
            </p:cNvPr>
            <p:cNvSpPr/>
            <p:nvPr/>
          </p:nvSpPr>
          <p:spPr>
            <a:xfrm>
              <a:off x="4405666" y="2115271"/>
              <a:ext cx="45779" cy="79575"/>
            </a:xfrm>
            <a:custGeom>
              <a:avLst/>
              <a:gdLst>
                <a:gd name="connsiteX0" fmla="*/ 4885 w 45779"/>
                <a:gd name="connsiteY0" fmla="*/ 79574 h 79575"/>
                <a:gd name="connsiteX1" fmla="*/ 2694 w 45779"/>
                <a:gd name="connsiteY1" fmla="*/ 79003 h 79575"/>
                <a:gd name="connsiteX2" fmla="*/ 27 w 45779"/>
                <a:gd name="connsiteY2" fmla="*/ 73097 h 79575"/>
                <a:gd name="connsiteX3" fmla="*/ 27 w 45779"/>
                <a:gd name="connsiteY3" fmla="*/ 31282 h 79575"/>
                <a:gd name="connsiteX4" fmla="*/ 6600 w 45779"/>
                <a:gd name="connsiteY4" fmla="*/ 18805 h 79575"/>
                <a:gd name="connsiteX5" fmla="*/ 37937 w 45779"/>
                <a:gd name="connsiteY5" fmla="*/ 707 h 79575"/>
                <a:gd name="connsiteX6" fmla="*/ 43080 w 45779"/>
                <a:gd name="connsiteY6" fmla="*/ 707 h 79575"/>
                <a:gd name="connsiteX7" fmla="*/ 45747 w 45779"/>
                <a:gd name="connsiteY7" fmla="*/ 6613 h 79575"/>
                <a:gd name="connsiteX8" fmla="*/ 45747 w 45779"/>
                <a:gd name="connsiteY8" fmla="*/ 48427 h 79575"/>
                <a:gd name="connsiteX9" fmla="*/ 39175 w 45779"/>
                <a:gd name="connsiteY9" fmla="*/ 60810 h 79575"/>
                <a:gd name="connsiteX10" fmla="*/ 7838 w 45779"/>
                <a:gd name="connsiteY10" fmla="*/ 78907 h 79575"/>
                <a:gd name="connsiteX11" fmla="*/ 4885 w 45779"/>
                <a:gd name="connsiteY11" fmla="*/ 79574 h 79575"/>
                <a:gd name="connsiteX12" fmla="*/ 40890 w 45779"/>
                <a:gd name="connsiteY12" fmla="*/ 2326 h 79575"/>
                <a:gd name="connsiteX13" fmla="*/ 39175 w 45779"/>
                <a:gd name="connsiteY13" fmla="*/ 2898 h 79575"/>
                <a:gd name="connsiteX14" fmla="*/ 7838 w 45779"/>
                <a:gd name="connsiteY14" fmla="*/ 20995 h 79575"/>
                <a:gd name="connsiteX15" fmla="*/ 2504 w 45779"/>
                <a:gd name="connsiteY15" fmla="*/ 31282 h 79575"/>
                <a:gd name="connsiteX16" fmla="*/ 2504 w 45779"/>
                <a:gd name="connsiteY16" fmla="*/ 73097 h 79575"/>
                <a:gd name="connsiteX17" fmla="*/ 3933 w 45779"/>
                <a:gd name="connsiteY17" fmla="*/ 76812 h 79575"/>
                <a:gd name="connsiteX18" fmla="*/ 6600 w 45779"/>
                <a:gd name="connsiteY18" fmla="*/ 76812 h 79575"/>
                <a:gd name="connsiteX19" fmla="*/ 37937 w 45779"/>
                <a:gd name="connsiteY19" fmla="*/ 58714 h 79575"/>
                <a:gd name="connsiteX20" fmla="*/ 43271 w 45779"/>
                <a:gd name="connsiteY20" fmla="*/ 48523 h 79575"/>
                <a:gd name="connsiteX21" fmla="*/ 43271 w 45779"/>
                <a:gd name="connsiteY21" fmla="*/ 6708 h 79575"/>
                <a:gd name="connsiteX22" fmla="*/ 41842 w 45779"/>
                <a:gd name="connsiteY22" fmla="*/ 2993 h 79575"/>
                <a:gd name="connsiteX23" fmla="*/ 40890 w 45779"/>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75">
                  <a:moveTo>
                    <a:pt x="4885" y="79574"/>
                  </a:moveTo>
                  <a:cubicBezTo>
                    <a:pt x="4117" y="79574"/>
                    <a:pt x="3362" y="79384"/>
                    <a:pt x="2694" y="79003"/>
                  </a:cubicBezTo>
                  <a:cubicBezTo>
                    <a:pt x="829" y="77641"/>
                    <a:pt x="-183" y="75402"/>
                    <a:pt x="27" y="73097"/>
                  </a:cubicBezTo>
                  <a:lnTo>
                    <a:pt x="27" y="31282"/>
                  </a:lnTo>
                  <a:cubicBezTo>
                    <a:pt x="78" y="26310"/>
                    <a:pt x="2525" y="21662"/>
                    <a:pt x="6600" y="18805"/>
                  </a:cubicBezTo>
                  <a:lnTo>
                    <a:pt x="37937" y="707"/>
                  </a:lnTo>
                  <a:cubicBezTo>
                    <a:pt x="39523" y="-236"/>
                    <a:pt x="41495" y="-236"/>
                    <a:pt x="43080" y="707"/>
                  </a:cubicBezTo>
                  <a:cubicBezTo>
                    <a:pt x="44961" y="2060"/>
                    <a:pt x="45978" y="4308"/>
                    <a:pt x="45747" y="6613"/>
                  </a:cubicBezTo>
                  <a:lnTo>
                    <a:pt x="45747" y="48427"/>
                  </a:lnTo>
                  <a:cubicBezTo>
                    <a:pt x="45714" y="53380"/>
                    <a:pt x="43259" y="58010"/>
                    <a:pt x="39175" y="60810"/>
                  </a:cubicBezTo>
                  <a:lnTo>
                    <a:pt x="7838" y="78907"/>
                  </a:lnTo>
                  <a:cubicBezTo>
                    <a:pt x="6923" y="79365"/>
                    <a:pt x="5909" y="79593"/>
                    <a:pt x="4885" y="79574"/>
                  </a:cubicBezTo>
                  <a:close/>
                  <a:moveTo>
                    <a:pt x="40890" y="2326"/>
                  </a:moveTo>
                  <a:cubicBezTo>
                    <a:pt x="40280" y="2374"/>
                    <a:pt x="39690" y="2565"/>
                    <a:pt x="39175" y="2898"/>
                  </a:cubicBezTo>
                  <a:lnTo>
                    <a:pt x="7838" y="20995"/>
                  </a:lnTo>
                  <a:cubicBezTo>
                    <a:pt x="4574" y="23424"/>
                    <a:pt x="2608" y="27215"/>
                    <a:pt x="2504" y="31282"/>
                  </a:cubicBezTo>
                  <a:lnTo>
                    <a:pt x="2504" y="73097"/>
                  </a:lnTo>
                  <a:cubicBezTo>
                    <a:pt x="2358" y="74497"/>
                    <a:pt x="2889" y="75879"/>
                    <a:pt x="3933" y="76812"/>
                  </a:cubicBezTo>
                  <a:cubicBezTo>
                    <a:pt x="4758" y="77288"/>
                    <a:pt x="5775" y="77288"/>
                    <a:pt x="6600" y="76812"/>
                  </a:cubicBezTo>
                  <a:lnTo>
                    <a:pt x="37937" y="58714"/>
                  </a:lnTo>
                  <a:cubicBezTo>
                    <a:pt x="41209" y="56333"/>
                    <a:pt x="43181" y="52571"/>
                    <a:pt x="43271" y="48523"/>
                  </a:cubicBezTo>
                  <a:lnTo>
                    <a:pt x="43271" y="6708"/>
                  </a:lnTo>
                  <a:cubicBezTo>
                    <a:pt x="43433" y="5308"/>
                    <a:pt x="42899" y="3917"/>
                    <a:pt x="41842" y="2993"/>
                  </a:cubicBezTo>
                  <a:cubicBezTo>
                    <a:pt x="41618" y="2660"/>
                    <a:pt x="41278" y="2422"/>
                    <a:pt x="40890"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56" name="Hình tự do: Hình 261">
              <a:extLst>
                <a:ext uri="{FF2B5EF4-FFF2-40B4-BE49-F238E27FC236}">
                  <a16:creationId xmlns:a16="http://schemas.microsoft.com/office/drawing/2014/main" id="{9968D0E3-ACE3-4147-ABEF-23E112ACF4C9}"/>
                </a:ext>
              </a:extLst>
            </p:cNvPr>
            <p:cNvSpPr/>
            <p:nvPr/>
          </p:nvSpPr>
          <p:spPr>
            <a:xfrm>
              <a:off x="4405661" y="2181822"/>
              <a:ext cx="45785" cy="79517"/>
            </a:xfrm>
            <a:custGeom>
              <a:avLst/>
              <a:gdLst>
                <a:gd name="connsiteX0" fmla="*/ 4890 w 45785"/>
                <a:gd name="connsiteY0" fmla="*/ 79508 h 79517"/>
                <a:gd name="connsiteX1" fmla="*/ 2699 w 45785"/>
                <a:gd name="connsiteY1" fmla="*/ 78936 h 79517"/>
                <a:gd name="connsiteX2" fmla="*/ 32 w 45785"/>
                <a:gd name="connsiteY2" fmla="*/ 73031 h 79517"/>
                <a:gd name="connsiteX3" fmla="*/ 32 w 45785"/>
                <a:gd name="connsiteY3" fmla="*/ 31311 h 79517"/>
                <a:gd name="connsiteX4" fmla="*/ 6605 w 45785"/>
                <a:gd name="connsiteY4" fmla="*/ 18833 h 79517"/>
                <a:gd name="connsiteX5" fmla="*/ 37942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80 w 45785"/>
                <a:gd name="connsiteY9" fmla="*/ 60839 h 79517"/>
                <a:gd name="connsiteX10" fmla="*/ 7843 w 45785"/>
                <a:gd name="connsiteY10" fmla="*/ 78936 h 79517"/>
                <a:gd name="connsiteX11" fmla="*/ 4890 w 45785"/>
                <a:gd name="connsiteY11" fmla="*/ 79508 h 79517"/>
                <a:gd name="connsiteX12" fmla="*/ 40895 w 45785"/>
                <a:gd name="connsiteY12" fmla="*/ 2355 h 79517"/>
                <a:gd name="connsiteX13" fmla="*/ 39180 w 45785"/>
                <a:gd name="connsiteY13" fmla="*/ 2927 h 79517"/>
                <a:gd name="connsiteX14" fmla="*/ 7843 w 45785"/>
                <a:gd name="connsiteY14" fmla="*/ 21024 h 79517"/>
                <a:gd name="connsiteX15" fmla="*/ 2509 w 45785"/>
                <a:gd name="connsiteY15" fmla="*/ 31311 h 79517"/>
                <a:gd name="connsiteX16" fmla="*/ 2509 w 45785"/>
                <a:gd name="connsiteY16" fmla="*/ 73031 h 79517"/>
                <a:gd name="connsiteX17" fmla="*/ 3937 w 45785"/>
                <a:gd name="connsiteY17" fmla="*/ 76745 h 79517"/>
                <a:gd name="connsiteX18" fmla="*/ 6605 w 45785"/>
                <a:gd name="connsiteY18" fmla="*/ 76745 h 79517"/>
                <a:gd name="connsiteX19" fmla="*/ 37942 w 45785"/>
                <a:gd name="connsiteY19" fmla="*/ 58648 h 79517"/>
                <a:gd name="connsiteX20" fmla="*/ 43276 w 45785"/>
                <a:gd name="connsiteY20" fmla="*/ 48361 h 79517"/>
                <a:gd name="connsiteX21" fmla="*/ 43276 w 45785"/>
                <a:gd name="connsiteY21" fmla="*/ 6546 h 79517"/>
                <a:gd name="connsiteX22" fmla="*/ 41847 w 45785"/>
                <a:gd name="connsiteY22" fmla="*/ 2831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890" y="79508"/>
                  </a:moveTo>
                  <a:cubicBezTo>
                    <a:pt x="4122" y="79508"/>
                    <a:pt x="3367" y="79317"/>
                    <a:pt x="2699" y="78936"/>
                  </a:cubicBezTo>
                  <a:cubicBezTo>
                    <a:pt x="819" y="77583"/>
                    <a:pt x="-198" y="75336"/>
                    <a:pt x="32" y="73031"/>
                  </a:cubicBezTo>
                  <a:lnTo>
                    <a:pt x="32" y="31311"/>
                  </a:lnTo>
                  <a:cubicBezTo>
                    <a:pt x="67" y="26329"/>
                    <a:pt x="2517" y="21681"/>
                    <a:pt x="6605" y="18833"/>
                  </a:cubicBezTo>
                  <a:lnTo>
                    <a:pt x="37942" y="736"/>
                  </a:lnTo>
                  <a:cubicBezTo>
                    <a:pt x="39515" y="-245"/>
                    <a:pt x="41512" y="-245"/>
                    <a:pt x="43085" y="736"/>
                  </a:cubicBezTo>
                  <a:cubicBezTo>
                    <a:pt x="44966" y="2041"/>
                    <a:pt x="45988" y="4270"/>
                    <a:pt x="45752" y="6546"/>
                  </a:cubicBezTo>
                  <a:lnTo>
                    <a:pt x="45752" y="48361"/>
                  </a:lnTo>
                  <a:cubicBezTo>
                    <a:pt x="45717" y="53342"/>
                    <a:pt x="43266" y="57991"/>
                    <a:pt x="39180" y="60839"/>
                  </a:cubicBezTo>
                  <a:lnTo>
                    <a:pt x="7843" y="78936"/>
                  </a:lnTo>
                  <a:cubicBezTo>
                    <a:pt x="6922" y="79374"/>
                    <a:pt x="5906" y="79565"/>
                    <a:pt x="4890" y="79508"/>
                  </a:cubicBezTo>
                  <a:close/>
                  <a:moveTo>
                    <a:pt x="40895" y="2355"/>
                  </a:moveTo>
                  <a:cubicBezTo>
                    <a:pt x="40285" y="2403"/>
                    <a:pt x="39695" y="2593"/>
                    <a:pt x="39180" y="2927"/>
                  </a:cubicBezTo>
                  <a:lnTo>
                    <a:pt x="7843" y="21024"/>
                  </a:lnTo>
                  <a:cubicBezTo>
                    <a:pt x="4568" y="23443"/>
                    <a:pt x="2598" y="27244"/>
                    <a:pt x="2509" y="31311"/>
                  </a:cubicBezTo>
                  <a:lnTo>
                    <a:pt x="2509" y="73031"/>
                  </a:lnTo>
                  <a:cubicBezTo>
                    <a:pt x="2347" y="74431"/>
                    <a:pt x="2880" y="75821"/>
                    <a:pt x="3937" y="76745"/>
                  </a:cubicBezTo>
                  <a:cubicBezTo>
                    <a:pt x="4762" y="77222"/>
                    <a:pt x="5780" y="77222"/>
                    <a:pt x="6605" y="76745"/>
                  </a:cubicBezTo>
                  <a:lnTo>
                    <a:pt x="37942" y="58648"/>
                  </a:lnTo>
                  <a:cubicBezTo>
                    <a:pt x="41216" y="56228"/>
                    <a:pt x="43186" y="52428"/>
                    <a:pt x="43276" y="48361"/>
                  </a:cubicBezTo>
                  <a:lnTo>
                    <a:pt x="43276" y="6546"/>
                  </a:lnTo>
                  <a:cubicBezTo>
                    <a:pt x="43421" y="5146"/>
                    <a:pt x="42891" y="3765"/>
                    <a:pt x="41847" y="28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57" name="Hình tự do: Hình 262">
              <a:extLst>
                <a:ext uri="{FF2B5EF4-FFF2-40B4-BE49-F238E27FC236}">
                  <a16:creationId xmlns:a16="http://schemas.microsoft.com/office/drawing/2014/main" id="{AF4E0879-D54D-41FF-959C-1ED8B7318488}"/>
                </a:ext>
              </a:extLst>
            </p:cNvPr>
            <p:cNvSpPr/>
            <p:nvPr/>
          </p:nvSpPr>
          <p:spPr>
            <a:xfrm>
              <a:off x="4405666" y="2248402"/>
              <a:ext cx="45774" cy="79530"/>
            </a:xfrm>
            <a:custGeom>
              <a:avLst/>
              <a:gdLst>
                <a:gd name="connsiteX0" fmla="*/ 4885 w 45774"/>
                <a:gd name="connsiteY0" fmla="*/ 79508 h 79530"/>
                <a:gd name="connsiteX1" fmla="*/ 2694 w 45774"/>
                <a:gd name="connsiteY1" fmla="*/ 78936 h 79530"/>
                <a:gd name="connsiteX2" fmla="*/ 27 w 45774"/>
                <a:gd name="connsiteY2" fmla="*/ 73031 h 79530"/>
                <a:gd name="connsiteX3" fmla="*/ 27 w 45774"/>
                <a:gd name="connsiteY3" fmla="*/ 31216 h 79530"/>
                <a:gd name="connsiteX4" fmla="*/ 6600 w 45774"/>
                <a:gd name="connsiteY4" fmla="*/ 18738 h 79530"/>
                <a:gd name="connsiteX5" fmla="*/ 37937 w 45774"/>
                <a:gd name="connsiteY5" fmla="*/ 736 h 79530"/>
                <a:gd name="connsiteX6" fmla="*/ 43080 w 45774"/>
                <a:gd name="connsiteY6" fmla="*/ 736 h 79530"/>
                <a:gd name="connsiteX7" fmla="*/ 45747 w 45774"/>
                <a:gd name="connsiteY7" fmla="*/ 6641 h 79530"/>
                <a:gd name="connsiteX8" fmla="*/ 45747 w 45774"/>
                <a:gd name="connsiteY8" fmla="*/ 48456 h 79530"/>
                <a:gd name="connsiteX9" fmla="*/ 39175 w 45774"/>
                <a:gd name="connsiteY9" fmla="*/ 60934 h 79530"/>
                <a:gd name="connsiteX10" fmla="*/ 7838 w 45774"/>
                <a:gd name="connsiteY10" fmla="*/ 78936 h 79530"/>
                <a:gd name="connsiteX11" fmla="*/ 4885 w 45774"/>
                <a:gd name="connsiteY11" fmla="*/ 79508 h 79530"/>
                <a:gd name="connsiteX12" fmla="*/ 40890 w 45774"/>
                <a:gd name="connsiteY12" fmla="*/ 2355 h 79530"/>
                <a:gd name="connsiteX13" fmla="*/ 39175 w 45774"/>
                <a:gd name="connsiteY13" fmla="*/ 2355 h 79530"/>
                <a:gd name="connsiteX14" fmla="*/ 7838 w 45774"/>
                <a:gd name="connsiteY14" fmla="*/ 20453 h 79530"/>
                <a:gd name="connsiteX15" fmla="*/ 2504 w 45774"/>
                <a:gd name="connsiteY15" fmla="*/ 30740 h 79530"/>
                <a:gd name="connsiteX16" fmla="*/ 2504 w 45774"/>
                <a:gd name="connsiteY16" fmla="*/ 72554 h 79530"/>
                <a:gd name="connsiteX17" fmla="*/ 3933 w 45774"/>
                <a:gd name="connsiteY17" fmla="*/ 76269 h 79530"/>
                <a:gd name="connsiteX18" fmla="*/ 6600 w 45774"/>
                <a:gd name="connsiteY18" fmla="*/ 76269 h 79530"/>
                <a:gd name="connsiteX19" fmla="*/ 37937 w 45774"/>
                <a:gd name="connsiteY19" fmla="*/ 58172 h 79530"/>
                <a:gd name="connsiteX20" fmla="*/ 43271 w 45774"/>
                <a:gd name="connsiteY20" fmla="*/ 47885 h 79530"/>
                <a:gd name="connsiteX21" fmla="*/ 43271 w 45774"/>
                <a:gd name="connsiteY21" fmla="*/ 6070 h 79530"/>
                <a:gd name="connsiteX22" fmla="*/ 41842 w 45774"/>
                <a:gd name="connsiteY22" fmla="*/ 2355 h 79530"/>
                <a:gd name="connsiteX23" fmla="*/ 40890 w 45774"/>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0">
                  <a:moveTo>
                    <a:pt x="4885" y="79508"/>
                  </a:moveTo>
                  <a:cubicBezTo>
                    <a:pt x="4117" y="79508"/>
                    <a:pt x="3362" y="79317"/>
                    <a:pt x="2694" y="78936"/>
                  </a:cubicBezTo>
                  <a:cubicBezTo>
                    <a:pt x="829" y="77574"/>
                    <a:pt x="-183" y="75336"/>
                    <a:pt x="27" y="73031"/>
                  </a:cubicBezTo>
                  <a:lnTo>
                    <a:pt x="27" y="31216"/>
                  </a:lnTo>
                  <a:cubicBezTo>
                    <a:pt x="78" y="26244"/>
                    <a:pt x="2525" y="21596"/>
                    <a:pt x="6600" y="18738"/>
                  </a:cubicBezTo>
                  <a:lnTo>
                    <a:pt x="37937" y="736"/>
                  </a:lnTo>
                  <a:cubicBezTo>
                    <a:pt x="39510" y="-245"/>
                    <a:pt x="41507" y="-245"/>
                    <a:pt x="43080" y="736"/>
                  </a:cubicBezTo>
                  <a:cubicBezTo>
                    <a:pt x="44945" y="2098"/>
                    <a:pt x="45958" y="4336"/>
                    <a:pt x="45747" y="6641"/>
                  </a:cubicBezTo>
                  <a:lnTo>
                    <a:pt x="45747" y="48456"/>
                  </a:lnTo>
                  <a:cubicBezTo>
                    <a:pt x="45697" y="53428"/>
                    <a:pt x="43250" y="58076"/>
                    <a:pt x="39175" y="60934"/>
                  </a:cubicBezTo>
                  <a:lnTo>
                    <a:pt x="7838" y="78936"/>
                  </a:lnTo>
                  <a:cubicBezTo>
                    <a:pt x="6927" y="79403"/>
                    <a:pt x="5903" y="79603"/>
                    <a:pt x="4885" y="79508"/>
                  </a:cubicBezTo>
                  <a:close/>
                  <a:moveTo>
                    <a:pt x="40890" y="2355"/>
                  </a:moveTo>
                  <a:cubicBezTo>
                    <a:pt x="40327" y="2212"/>
                    <a:pt x="39738" y="2212"/>
                    <a:pt x="39175" y="2355"/>
                  </a:cubicBezTo>
                  <a:lnTo>
                    <a:pt x="7838" y="20453"/>
                  </a:lnTo>
                  <a:cubicBezTo>
                    <a:pt x="4574" y="22881"/>
                    <a:pt x="2608" y="26672"/>
                    <a:pt x="2504" y="30740"/>
                  </a:cubicBezTo>
                  <a:lnTo>
                    <a:pt x="2504" y="72554"/>
                  </a:lnTo>
                  <a:cubicBezTo>
                    <a:pt x="2358" y="73955"/>
                    <a:pt x="2889" y="75336"/>
                    <a:pt x="3933" y="76269"/>
                  </a:cubicBezTo>
                  <a:cubicBezTo>
                    <a:pt x="4771" y="76698"/>
                    <a:pt x="5761" y="76698"/>
                    <a:pt x="6600" y="76269"/>
                  </a:cubicBezTo>
                  <a:lnTo>
                    <a:pt x="37937" y="58172"/>
                  </a:lnTo>
                  <a:cubicBezTo>
                    <a:pt x="41201" y="55743"/>
                    <a:pt x="43167" y="51952"/>
                    <a:pt x="43271" y="47885"/>
                  </a:cubicBezTo>
                  <a:lnTo>
                    <a:pt x="43271" y="6070"/>
                  </a:lnTo>
                  <a:cubicBezTo>
                    <a:pt x="43417" y="4670"/>
                    <a:pt x="42886" y="3289"/>
                    <a:pt x="41842" y="2355"/>
                  </a:cubicBezTo>
                  <a:cubicBezTo>
                    <a:pt x="41531" y="2269"/>
                    <a:pt x="41201" y="2269"/>
                    <a:pt x="40890"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58" name="Hình tự do: Hình 263">
              <a:extLst>
                <a:ext uri="{FF2B5EF4-FFF2-40B4-BE49-F238E27FC236}">
                  <a16:creationId xmlns:a16="http://schemas.microsoft.com/office/drawing/2014/main" id="{E9A3B033-C947-4089-A60F-1E5A14364373}"/>
                </a:ext>
              </a:extLst>
            </p:cNvPr>
            <p:cNvSpPr/>
            <p:nvPr/>
          </p:nvSpPr>
          <p:spPr>
            <a:xfrm>
              <a:off x="4405660" y="2314915"/>
              <a:ext cx="45785" cy="79575"/>
            </a:xfrm>
            <a:custGeom>
              <a:avLst/>
              <a:gdLst>
                <a:gd name="connsiteX0" fmla="*/ 4891 w 45785"/>
                <a:gd name="connsiteY0" fmla="*/ 79574 h 79575"/>
                <a:gd name="connsiteX1" fmla="*/ 2700 w 45785"/>
                <a:gd name="connsiteY1" fmla="*/ 78908 h 79575"/>
                <a:gd name="connsiteX2" fmla="*/ 33 w 45785"/>
                <a:gd name="connsiteY2" fmla="*/ 73097 h 79575"/>
                <a:gd name="connsiteX3" fmla="*/ 33 w 45785"/>
                <a:gd name="connsiteY3" fmla="*/ 31283 h 79575"/>
                <a:gd name="connsiteX4" fmla="*/ 6606 w 45785"/>
                <a:gd name="connsiteY4" fmla="*/ 18805 h 79575"/>
                <a:gd name="connsiteX5" fmla="*/ 37943 w 45785"/>
                <a:gd name="connsiteY5" fmla="*/ 707 h 79575"/>
                <a:gd name="connsiteX6" fmla="*/ 43086 w 45785"/>
                <a:gd name="connsiteY6" fmla="*/ 707 h 79575"/>
                <a:gd name="connsiteX7" fmla="*/ 45753 w 45785"/>
                <a:gd name="connsiteY7" fmla="*/ 6613 h 79575"/>
                <a:gd name="connsiteX8" fmla="*/ 45753 w 45785"/>
                <a:gd name="connsiteY8" fmla="*/ 48427 h 79575"/>
                <a:gd name="connsiteX9" fmla="*/ 39181 w 45785"/>
                <a:gd name="connsiteY9" fmla="*/ 60810 h 79575"/>
                <a:gd name="connsiteX10" fmla="*/ 7844 w 45785"/>
                <a:gd name="connsiteY10" fmla="*/ 78908 h 79575"/>
                <a:gd name="connsiteX11" fmla="*/ 4891 w 45785"/>
                <a:gd name="connsiteY11" fmla="*/ 79574 h 79575"/>
                <a:gd name="connsiteX12" fmla="*/ 40896 w 45785"/>
                <a:gd name="connsiteY12" fmla="*/ 2326 h 79575"/>
                <a:gd name="connsiteX13" fmla="*/ 39181 w 45785"/>
                <a:gd name="connsiteY13" fmla="*/ 2898 h 79575"/>
                <a:gd name="connsiteX14" fmla="*/ 7844 w 45785"/>
                <a:gd name="connsiteY14" fmla="*/ 20996 h 79575"/>
                <a:gd name="connsiteX15" fmla="*/ 2510 w 45785"/>
                <a:gd name="connsiteY15" fmla="*/ 31283 h 79575"/>
                <a:gd name="connsiteX16" fmla="*/ 2510 w 45785"/>
                <a:gd name="connsiteY16" fmla="*/ 73097 h 79575"/>
                <a:gd name="connsiteX17" fmla="*/ 3939 w 45785"/>
                <a:gd name="connsiteY17" fmla="*/ 76812 h 79575"/>
                <a:gd name="connsiteX18" fmla="*/ 6606 w 45785"/>
                <a:gd name="connsiteY18" fmla="*/ 76812 h 79575"/>
                <a:gd name="connsiteX19" fmla="*/ 37943 w 45785"/>
                <a:gd name="connsiteY19" fmla="*/ 58714 h 79575"/>
                <a:gd name="connsiteX20" fmla="*/ 43277 w 45785"/>
                <a:gd name="connsiteY20" fmla="*/ 48523 h 79575"/>
                <a:gd name="connsiteX21" fmla="*/ 43277 w 45785"/>
                <a:gd name="connsiteY21" fmla="*/ 6327 h 79575"/>
                <a:gd name="connsiteX22" fmla="*/ 41848 w 45785"/>
                <a:gd name="connsiteY22" fmla="*/ 2612 h 79575"/>
                <a:gd name="connsiteX23" fmla="*/ 40896 w 45785"/>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575">
                  <a:moveTo>
                    <a:pt x="4891" y="79574"/>
                  </a:moveTo>
                  <a:cubicBezTo>
                    <a:pt x="4116" y="79546"/>
                    <a:pt x="3362" y="79308"/>
                    <a:pt x="2700" y="78908"/>
                  </a:cubicBezTo>
                  <a:cubicBezTo>
                    <a:pt x="819" y="77603"/>
                    <a:pt x="-202" y="75374"/>
                    <a:pt x="33" y="73097"/>
                  </a:cubicBezTo>
                  <a:lnTo>
                    <a:pt x="33" y="31283"/>
                  </a:lnTo>
                  <a:cubicBezTo>
                    <a:pt x="69" y="26301"/>
                    <a:pt x="2518" y="21653"/>
                    <a:pt x="6606" y="18805"/>
                  </a:cubicBezTo>
                  <a:lnTo>
                    <a:pt x="37943" y="707"/>
                  </a:lnTo>
                  <a:cubicBezTo>
                    <a:pt x="39529" y="-236"/>
                    <a:pt x="41500" y="-236"/>
                    <a:pt x="43086" y="707"/>
                  </a:cubicBezTo>
                  <a:cubicBezTo>
                    <a:pt x="44967" y="2060"/>
                    <a:pt x="45984" y="4308"/>
                    <a:pt x="45753" y="6613"/>
                  </a:cubicBezTo>
                  <a:lnTo>
                    <a:pt x="45753" y="48427"/>
                  </a:lnTo>
                  <a:cubicBezTo>
                    <a:pt x="45688" y="53371"/>
                    <a:pt x="43241" y="57981"/>
                    <a:pt x="39181" y="60810"/>
                  </a:cubicBezTo>
                  <a:lnTo>
                    <a:pt x="7844" y="78908"/>
                  </a:lnTo>
                  <a:cubicBezTo>
                    <a:pt x="6929" y="79365"/>
                    <a:pt x="5915" y="79593"/>
                    <a:pt x="4891" y="79574"/>
                  </a:cubicBezTo>
                  <a:close/>
                  <a:moveTo>
                    <a:pt x="40896" y="2326"/>
                  </a:moveTo>
                  <a:cubicBezTo>
                    <a:pt x="40286" y="2374"/>
                    <a:pt x="39696" y="2565"/>
                    <a:pt x="39181" y="2898"/>
                  </a:cubicBezTo>
                  <a:lnTo>
                    <a:pt x="7844" y="20996"/>
                  </a:lnTo>
                  <a:cubicBezTo>
                    <a:pt x="4580" y="23424"/>
                    <a:pt x="2614" y="27215"/>
                    <a:pt x="2510" y="31283"/>
                  </a:cubicBezTo>
                  <a:lnTo>
                    <a:pt x="2510" y="73097"/>
                  </a:lnTo>
                  <a:cubicBezTo>
                    <a:pt x="2364" y="74497"/>
                    <a:pt x="2895" y="75879"/>
                    <a:pt x="3939" y="76812"/>
                  </a:cubicBezTo>
                  <a:cubicBezTo>
                    <a:pt x="4763" y="77288"/>
                    <a:pt x="5781" y="77288"/>
                    <a:pt x="6606" y="76812"/>
                  </a:cubicBezTo>
                  <a:lnTo>
                    <a:pt x="37943" y="58714"/>
                  </a:lnTo>
                  <a:cubicBezTo>
                    <a:pt x="41203" y="56324"/>
                    <a:pt x="43173" y="52561"/>
                    <a:pt x="43277" y="48523"/>
                  </a:cubicBezTo>
                  <a:lnTo>
                    <a:pt x="43277" y="6327"/>
                  </a:lnTo>
                  <a:cubicBezTo>
                    <a:pt x="43439" y="4927"/>
                    <a:pt x="42905" y="3546"/>
                    <a:pt x="41848" y="2612"/>
                  </a:cubicBezTo>
                  <a:cubicBezTo>
                    <a:pt x="41563" y="2431"/>
                    <a:pt x="41234" y="2326"/>
                    <a:pt x="40896"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59" name="Hình tự do: Hình 264">
              <a:extLst>
                <a:ext uri="{FF2B5EF4-FFF2-40B4-BE49-F238E27FC236}">
                  <a16:creationId xmlns:a16="http://schemas.microsoft.com/office/drawing/2014/main" id="{6B0923D6-D139-4D3F-B137-55AAEE58D6DE}"/>
                </a:ext>
              </a:extLst>
            </p:cNvPr>
            <p:cNvSpPr/>
            <p:nvPr/>
          </p:nvSpPr>
          <p:spPr>
            <a:xfrm>
              <a:off x="4405661" y="2381466"/>
              <a:ext cx="45785" cy="79517"/>
            </a:xfrm>
            <a:custGeom>
              <a:avLst/>
              <a:gdLst>
                <a:gd name="connsiteX0" fmla="*/ 4890 w 45785"/>
                <a:gd name="connsiteY0" fmla="*/ 79508 h 79517"/>
                <a:gd name="connsiteX1" fmla="*/ 2699 w 45785"/>
                <a:gd name="connsiteY1" fmla="*/ 78936 h 79517"/>
                <a:gd name="connsiteX2" fmla="*/ 32 w 45785"/>
                <a:gd name="connsiteY2" fmla="*/ 73031 h 79517"/>
                <a:gd name="connsiteX3" fmla="*/ 32 w 45785"/>
                <a:gd name="connsiteY3" fmla="*/ 31216 h 79517"/>
                <a:gd name="connsiteX4" fmla="*/ 6605 w 45785"/>
                <a:gd name="connsiteY4" fmla="*/ 18833 h 79517"/>
                <a:gd name="connsiteX5" fmla="*/ 37942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80 w 45785"/>
                <a:gd name="connsiteY9" fmla="*/ 60839 h 79517"/>
                <a:gd name="connsiteX10" fmla="*/ 7843 w 45785"/>
                <a:gd name="connsiteY10" fmla="*/ 78936 h 79517"/>
                <a:gd name="connsiteX11" fmla="*/ 4890 w 45785"/>
                <a:gd name="connsiteY11" fmla="*/ 79508 h 79517"/>
                <a:gd name="connsiteX12" fmla="*/ 39180 w 45785"/>
                <a:gd name="connsiteY12" fmla="*/ 3308 h 79517"/>
                <a:gd name="connsiteX13" fmla="*/ 7843 w 45785"/>
                <a:gd name="connsiteY13" fmla="*/ 21405 h 79517"/>
                <a:gd name="connsiteX14" fmla="*/ 2509 w 45785"/>
                <a:gd name="connsiteY14" fmla="*/ 31597 h 79517"/>
                <a:gd name="connsiteX15" fmla="*/ 2509 w 45785"/>
                <a:gd name="connsiteY15" fmla="*/ 73412 h 79517"/>
                <a:gd name="connsiteX16" fmla="*/ 3937 w 45785"/>
                <a:gd name="connsiteY16" fmla="*/ 77126 h 79517"/>
                <a:gd name="connsiteX17" fmla="*/ 6605 w 45785"/>
                <a:gd name="connsiteY17" fmla="*/ 77126 h 79517"/>
                <a:gd name="connsiteX18" fmla="*/ 37942 w 45785"/>
                <a:gd name="connsiteY18" fmla="*/ 59029 h 79517"/>
                <a:gd name="connsiteX19" fmla="*/ 43276 w 45785"/>
                <a:gd name="connsiteY19" fmla="*/ 48742 h 79517"/>
                <a:gd name="connsiteX20" fmla="*/ 43276 w 45785"/>
                <a:gd name="connsiteY20" fmla="*/ 6927 h 79517"/>
                <a:gd name="connsiteX21" fmla="*/ 41847 w 45785"/>
                <a:gd name="connsiteY21" fmla="*/ 3212 h 79517"/>
                <a:gd name="connsiteX22" fmla="*/ 39180 w 45785"/>
                <a:gd name="connsiteY22" fmla="*/ 3212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890" y="79508"/>
                  </a:moveTo>
                  <a:cubicBezTo>
                    <a:pt x="4122" y="79508"/>
                    <a:pt x="3367" y="79317"/>
                    <a:pt x="2699" y="78936"/>
                  </a:cubicBezTo>
                  <a:cubicBezTo>
                    <a:pt x="819" y="77584"/>
                    <a:pt x="-198" y="75336"/>
                    <a:pt x="32" y="73031"/>
                  </a:cubicBezTo>
                  <a:lnTo>
                    <a:pt x="32" y="31216"/>
                  </a:lnTo>
                  <a:cubicBezTo>
                    <a:pt x="98" y="26272"/>
                    <a:pt x="2545" y="21662"/>
                    <a:pt x="6605" y="18833"/>
                  </a:cubicBezTo>
                  <a:lnTo>
                    <a:pt x="37942" y="736"/>
                  </a:lnTo>
                  <a:cubicBezTo>
                    <a:pt x="39515" y="-245"/>
                    <a:pt x="41512" y="-245"/>
                    <a:pt x="43085" y="736"/>
                  </a:cubicBezTo>
                  <a:cubicBezTo>
                    <a:pt x="44966" y="2041"/>
                    <a:pt x="45988" y="4270"/>
                    <a:pt x="45752" y="6546"/>
                  </a:cubicBezTo>
                  <a:lnTo>
                    <a:pt x="45752" y="48361"/>
                  </a:lnTo>
                  <a:cubicBezTo>
                    <a:pt x="45717" y="53342"/>
                    <a:pt x="43266" y="57991"/>
                    <a:pt x="39180" y="60839"/>
                  </a:cubicBezTo>
                  <a:lnTo>
                    <a:pt x="7843" y="78936"/>
                  </a:lnTo>
                  <a:cubicBezTo>
                    <a:pt x="6922" y="79374"/>
                    <a:pt x="5906" y="79565"/>
                    <a:pt x="4890" y="79508"/>
                  </a:cubicBezTo>
                  <a:close/>
                  <a:moveTo>
                    <a:pt x="39180" y="3308"/>
                  </a:moveTo>
                  <a:lnTo>
                    <a:pt x="7843" y="21405"/>
                  </a:lnTo>
                  <a:cubicBezTo>
                    <a:pt x="4582" y="23796"/>
                    <a:pt x="2613" y="27558"/>
                    <a:pt x="2509" y="31597"/>
                  </a:cubicBezTo>
                  <a:lnTo>
                    <a:pt x="2509" y="73412"/>
                  </a:lnTo>
                  <a:cubicBezTo>
                    <a:pt x="2347" y="74812"/>
                    <a:pt x="2880" y="76193"/>
                    <a:pt x="3937" y="77126"/>
                  </a:cubicBezTo>
                  <a:cubicBezTo>
                    <a:pt x="4776" y="77555"/>
                    <a:pt x="5766" y="77555"/>
                    <a:pt x="6605" y="77126"/>
                  </a:cubicBezTo>
                  <a:lnTo>
                    <a:pt x="37942" y="59029"/>
                  </a:lnTo>
                  <a:cubicBezTo>
                    <a:pt x="41216" y="56610"/>
                    <a:pt x="43186" y="52809"/>
                    <a:pt x="43276" y="48742"/>
                  </a:cubicBezTo>
                  <a:lnTo>
                    <a:pt x="43276" y="6927"/>
                  </a:lnTo>
                  <a:cubicBezTo>
                    <a:pt x="43421" y="5527"/>
                    <a:pt x="42891" y="4146"/>
                    <a:pt x="41847" y="3212"/>
                  </a:cubicBezTo>
                  <a:cubicBezTo>
                    <a:pt x="41022" y="2736"/>
                    <a:pt x="40005" y="2736"/>
                    <a:pt x="39180" y="321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0" name="Hình tự do: Hình 265">
              <a:extLst>
                <a:ext uri="{FF2B5EF4-FFF2-40B4-BE49-F238E27FC236}">
                  <a16:creationId xmlns:a16="http://schemas.microsoft.com/office/drawing/2014/main" id="{25B5170E-C1A9-49DD-A798-A70A43F6A12D}"/>
                </a:ext>
              </a:extLst>
            </p:cNvPr>
            <p:cNvSpPr/>
            <p:nvPr/>
          </p:nvSpPr>
          <p:spPr>
            <a:xfrm>
              <a:off x="4405666" y="2448046"/>
              <a:ext cx="45774" cy="79530"/>
            </a:xfrm>
            <a:custGeom>
              <a:avLst/>
              <a:gdLst>
                <a:gd name="connsiteX0" fmla="*/ 4885 w 45774"/>
                <a:gd name="connsiteY0" fmla="*/ 79508 h 79530"/>
                <a:gd name="connsiteX1" fmla="*/ 2694 w 45774"/>
                <a:gd name="connsiteY1" fmla="*/ 78936 h 79530"/>
                <a:gd name="connsiteX2" fmla="*/ 27 w 45774"/>
                <a:gd name="connsiteY2" fmla="*/ 73031 h 79530"/>
                <a:gd name="connsiteX3" fmla="*/ 27 w 45774"/>
                <a:gd name="connsiteY3" fmla="*/ 31216 h 79530"/>
                <a:gd name="connsiteX4" fmla="*/ 6600 w 45774"/>
                <a:gd name="connsiteY4" fmla="*/ 18738 h 79530"/>
                <a:gd name="connsiteX5" fmla="*/ 37937 w 45774"/>
                <a:gd name="connsiteY5" fmla="*/ 736 h 79530"/>
                <a:gd name="connsiteX6" fmla="*/ 43080 w 45774"/>
                <a:gd name="connsiteY6" fmla="*/ 736 h 79530"/>
                <a:gd name="connsiteX7" fmla="*/ 45747 w 45774"/>
                <a:gd name="connsiteY7" fmla="*/ 6641 h 79530"/>
                <a:gd name="connsiteX8" fmla="*/ 45747 w 45774"/>
                <a:gd name="connsiteY8" fmla="*/ 48456 h 79530"/>
                <a:gd name="connsiteX9" fmla="*/ 39175 w 45774"/>
                <a:gd name="connsiteY9" fmla="*/ 60934 h 79530"/>
                <a:gd name="connsiteX10" fmla="*/ 7838 w 45774"/>
                <a:gd name="connsiteY10" fmla="*/ 78936 h 79530"/>
                <a:gd name="connsiteX11" fmla="*/ 4885 w 45774"/>
                <a:gd name="connsiteY11" fmla="*/ 79508 h 79530"/>
                <a:gd name="connsiteX12" fmla="*/ 40890 w 45774"/>
                <a:gd name="connsiteY12" fmla="*/ 2355 h 79530"/>
                <a:gd name="connsiteX13" fmla="*/ 39175 w 45774"/>
                <a:gd name="connsiteY13" fmla="*/ 2831 h 79530"/>
                <a:gd name="connsiteX14" fmla="*/ 7838 w 45774"/>
                <a:gd name="connsiteY14" fmla="*/ 20929 h 79530"/>
                <a:gd name="connsiteX15" fmla="*/ 2504 w 45774"/>
                <a:gd name="connsiteY15" fmla="*/ 31216 h 79530"/>
                <a:gd name="connsiteX16" fmla="*/ 2504 w 45774"/>
                <a:gd name="connsiteY16" fmla="*/ 73031 h 79530"/>
                <a:gd name="connsiteX17" fmla="*/ 3933 w 45774"/>
                <a:gd name="connsiteY17" fmla="*/ 76745 h 79530"/>
                <a:gd name="connsiteX18" fmla="*/ 6600 w 45774"/>
                <a:gd name="connsiteY18" fmla="*/ 76745 h 79530"/>
                <a:gd name="connsiteX19" fmla="*/ 37937 w 45774"/>
                <a:gd name="connsiteY19" fmla="*/ 58648 h 79530"/>
                <a:gd name="connsiteX20" fmla="*/ 43271 w 45774"/>
                <a:gd name="connsiteY20" fmla="*/ 48361 h 79530"/>
                <a:gd name="connsiteX21" fmla="*/ 43271 w 45774"/>
                <a:gd name="connsiteY21" fmla="*/ 6546 h 79530"/>
                <a:gd name="connsiteX22" fmla="*/ 41842 w 45774"/>
                <a:gd name="connsiteY22" fmla="*/ 2831 h 79530"/>
                <a:gd name="connsiteX23" fmla="*/ 40890 w 45774"/>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0">
                  <a:moveTo>
                    <a:pt x="4885" y="79508"/>
                  </a:moveTo>
                  <a:cubicBezTo>
                    <a:pt x="4117" y="79508"/>
                    <a:pt x="3362" y="79317"/>
                    <a:pt x="2694" y="78936"/>
                  </a:cubicBezTo>
                  <a:cubicBezTo>
                    <a:pt x="829" y="77574"/>
                    <a:pt x="-183" y="75336"/>
                    <a:pt x="27" y="73031"/>
                  </a:cubicBezTo>
                  <a:lnTo>
                    <a:pt x="27" y="31216"/>
                  </a:lnTo>
                  <a:cubicBezTo>
                    <a:pt x="78" y="26244"/>
                    <a:pt x="2525" y="21596"/>
                    <a:pt x="6600" y="18738"/>
                  </a:cubicBezTo>
                  <a:lnTo>
                    <a:pt x="37937" y="736"/>
                  </a:lnTo>
                  <a:cubicBezTo>
                    <a:pt x="39510" y="-245"/>
                    <a:pt x="41507" y="-245"/>
                    <a:pt x="43080" y="736"/>
                  </a:cubicBezTo>
                  <a:cubicBezTo>
                    <a:pt x="44945" y="2098"/>
                    <a:pt x="45958" y="4336"/>
                    <a:pt x="45747" y="6641"/>
                  </a:cubicBezTo>
                  <a:lnTo>
                    <a:pt x="45747" y="48456"/>
                  </a:lnTo>
                  <a:cubicBezTo>
                    <a:pt x="45697" y="53428"/>
                    <a:pt x="43250" y="58076"/>
                    <a:pt x="39175" y="60934"/>
                  </a:cubicBezTo>
                  <a:lnTo>
                    <a:pt x="7838" y="78936"/>
                  </a:lnTo>
                  <a:cubicBezTo>
                    <a:pt x="6927" y="79403"/>
                    <a:pt x="5903" y="79603"/>
                    <a:pt x="4885" y="79508"/>
                  </a:cubicBezTo>
                  <a:close/>
                  <a:moveTo>
                    <a:pt x="40890" y="2355"/>
                  </a:moveTo>
                  <a:cubicBezTo>
                    <a:pt x="40287" y="2365"/>
                    <a:pt x="39696" y="2527"/>
                    <a:pt x="39175" y="2831"/>
                  </a:cubicBezTo>
                  <a:lnTo>
                    <a:pt x="7838" y="20929"/>
                  </a:lnTo>
                  <a:cubicBezTo>
                    <a:pt x="4574" y="23358"/>
                    <a:pt x="2608" y="27149"/>
                    <a:pt x="2504" y="31216"/>
                  </a:cubicBezTo>
                  <a:lnTo>
                    <a:pt x="2504" y="73031"/>
                  </a:lnTo>
                  <a:cubicBezTo>
                    <a:pt x="2358" y="74431"/>
                    <a:pt x="2889" y="75812"/>
                    <a:pt x="3933" y="76745"/>
                  </a:cubicBezTo>
                  <a:cubicBezTo>
                    <a:pt x="4771" y="77174"/>
                    <a:pt x="5761" y="77174"/>
                    <a:pt x="6600" y="76745"/>
                  </a:cubicBezTo>
                  <a:lnTo>
                    <a:pt x="37937" y="58648"/>
                  </a:lnTo>
                  <a:cubicBezTo>
                    <a:pt x="41201" y="56219"/>
                    <a:pt x="43167" y="52428"/>
                    <a:pt x="43271" y="48361"/>
                  </a:cubicBezTo>
                  <a:lnTo>
                    <a:pt x="43271" y="6546"/>
                  </a:lnTo>
                  <a:cubicBezTo>
                    <a:pt x="43417" y="5146"/>
                    <a:pt x="42886" y="3765"/>
                    <a:pt x="41842" y="2831"/>
                  </a:cubicBezTo>
                  <a:cubicBezTo>
                    <a:pt x="41593" y="2565"/>
                    <a:pt x="41254" y="2393"/>
                    <a:pt x="40890"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1" name="Hình tự do: Hình 266">
              <a:extLst>
                <a:ext uri="{FF2B5EF4-FFF2-40B4-BE49-F238E27FC236}">
                  <a16:creationId xmlns:a16="http://schemas.microsoft.com/office/drawing/2014/main" id="{0F12760A-EE62-47C2-9B26-BAE06E4907DF}"/>
                </a:ext>
              </a:extLst>
            </p:cNvPr>
            <p:cNvSpPr/>
            <p:nvPr/>
          </p:nvSpPr>
          <p:spPr>
            <a:xfrm>
              <a:off x="4455096" y="2086791"/>
              <a:ext cx="45779" cy="79501"/>
            </a:xfrm>
            <a:custGeom>
              <a:avLst/>
              <a:gdLst>
                <a:gd name="connsiteX0" fmla="*/ 4890 w 45779"/>
                <a:gd name="connsiteY0" fmla="*/ 79479 h 79501"/>
                <a:gd name="connsiteX1" fmla="*/ 2699 w 45779"/>
                <a:gd name="connsiteY1" fmla="*/ 78908 h 79501"/>
                <a:gd name="connsiteX2" fmla="*/ 32 w 45779"/>
                <a:gd name="connsiteY2" fmla="*/ 73002 h 79501"/>
                <a:gd name="connsiteX3" fmla="*/ 32 w 45779"/>
                <a:gd name="connsiteY3" fmla="*/ 31187 h 79501"/>
                <a:gd name="connsiteX4" fmla="*/ 6604 w 45779"/>
                <a:gd name="connsiteY4" fmla="*/ 18805 h 79501"/>
                <a:gd name="connsiteX5" fmla="*/ 37942 w 45779"/>
                <a:gd name="connsiteY5" fmla="*/ 707 h 79501"/>
                <a:gd name="connsiteX6" fmla="*/ 43085 w 45779"/>
                <a:gd name="connsiteY6" fmla="*/ 707 h 79501"/>
                <a:gd name="connsiteX7" fmla="*/ 45752 w 45779"/>
                <a:gd name="connsiteY7" fmla="*/ 6613 h 79501"/>
                <a:gd name="connsiteX8" fmla="*/ 45752 w 45779"/>
                <a:gd name="connsiteY8" fmla="*/ 48427 h 79501"/>
                <a:gd name="connsiteX9" fmla="*/ 39180 w 45779"/>
                <a:gd name="connsiteY9" fmla="*/ 60905 h 79501"/>
                <a:gd name="connsiteX10" fmla="*/ 7843 w 45779"/>
                <a:gd name="connsiteY10" fmla="*/ 79003 h 79501"/>
                <a:gd name="connsiteX11" fmla="*/ 4890 w 45779"/>
                <a:gd name="connsiteY11" fmla="*/ 79479 h 79501"/>
                <a:gd name="connsiteX12" fmla="*/ 39180 w 45779"/>
                <a:gd name="connsiteY12" fmla="*/ 3279 h 79501"/>
                <a:gd name="connsiteX13" fmla="*/ 7843 w 45779"/>
                <a:gd name="connsiteY13" fmla="*/ 21377 h 79501"/>
                <a:gd name="connsiteX14" fmla="*/ 2509 w 45779"/>
                <a:gd name="connsiteY14" fmla="*/ 31568 h 79501"/>
                <a:gd name="connsiteX15" fmla="*/ 2509 w 45779"/>
                <a:gd name="connsiteY15" fmla="*/ 73383 h 79501"/>
                <a:gd name="connsiteX16" fmla="*/ 3937 w 45779"/>
                <a:gd name="connsiteY16" fmla="*/ 77098 h 79501"/>
                <a:gd name="connsiteX17" fmla="*/ 6604 w 45779"/>
                <a:gd name="connsiteY17" fmla="*/ 77098 h 79501"/>
                <a:gd name="connsiteX18" fmla="*/ 37942 w 45779"/>
                <a:gd name="connsiteY18" fmla="*/ 59000 h 79501"/>
                <a:gd name="connsiteX19" fmla="*/ 43276 w 45779"/>
                <a:gd name="connsiteY19" fmla="*/ 48713 h 79501"/>
                <a:gd name="connsiteX20" fmla="*/ 43276 w 45779"/>
                <a:gd name="connsiteY20" fmla="*/ 6898 h 79501"/>
                <a:gd name="connsiteX21" fmla="*/ 41847 w 45779"/>
                <a:gd name="connsiteY21" fmla="*/ 3184 h 79501"/>
                <a:gd name="connsiteX22" fmla="*/ 39180 w 45779"/>
                <a:gd name="connsiteY22" fmla="*/ 3184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1">
                  <a:moveTo>
                    <a:pt x="4890" y="79479"/>
                  </a:moveTo>
                  <a:cubicBezTo>
                    <a:pt x="4121" y="79489"/>
                    <a:pt x="3363" y="79298"/>
                    <a:pt x="2699" y="78908"/>
                  </a:cubicBezTo>
                  <a:cubicBezTo>
                    <a:pt x="819" y="77555"/>
                    <a:pt x="-198" y="75307"/>
                    <a:pt x="32" y="73002"/>
                  </a:cubicBezTo>
                  <a:lnTo>
                    <a:pt x="32" y="31187"/>
                  </a:lnTo>
                  <a:cubicBezTo>
                    <a:pt x="66" y="26234"/>
                    <a:pt x="2520" y="21605"/>
                    <a:pt x="6604" y="18805"/>
                  </a:cubicBezTo>
                  <a:lnTo>
                    <a:pt x="37942" y="707"/>
                  </a:lnTo>
                  <a:cubicBezTo>
                    <a:pt x="39528" y="-236"/>
                    <a:pt x="41499" y="-236"/>
                    <a:pt x="43085" y="707"/>
                  </a:cubicBezTo>
                  <a:cubicBezTo>
                    <a:pt x="44950" y="2069"/>
                    <a:pt x="45963" y="4308"/>
                    <a:pt x="45752" y="6613"/>
                  </a:cubicBezTo>
                  <a:lnTo>
                    <a:pt x="45752" y="48427"/>
                  </a:lnTo>
                  <a:cubicBezTo>
                    <a:pt x="45702" y="53400"/>
                    <a:pt x="43255" y="58048"/>
                    <a:pt x="39180" y="60905"/>
                  </a:cubicBezTo>
                  <a:lnTo>
                    <a:pt x="7843" y="79003"/>
                  </a:lnTo>
                  <a:cubicBezTo>
                    <a:pt x="6913" y="79403"/>
                    <a:pt x="5899" y="79565"/>
                    <a:pt x="4890" y="79479"/>
                  </a:cubicBezTo>
                  <a:close/>
                  <a:moveTo>
                    <a:pt x="39180" y="3279"/>
                  </a:moveTo>
                  <a:lnTo>
                    <a:pt x="7843" y="21377"/>
                  </a:lnTo>
                  <a:cubicBezTo>
                    <a:pt x="4571" y="23758"/>
                    <a:pt x="2598" y="27520"/>
                    <a:pt x="2509" y="31568"/>
                  </a:cubicBezTo>
                  <a:lnTo>
                    <a:pt x="2509" y="73383"/>
                  </a:lnTo>
                  <a:cubicBezTo>
                    <a:pt x="2347" y="74783"/>
                    <a:pt x="2880" y="76174"/>
                    <a:pt x="3937" y="77098"/>
                  </a:cubicBezTo>
                  <a:cubicBezTo>
                    <a:pt x="4776" y="77526"/>
                    <a:pt x="5766" y="77526"/>
                    <a:pt x="6604" y="77098"/>
                  </a:cubicBezTo>
                  <a:lnTo>
                    <a:pt x="37942" y="59000"/>
                  </a:lnTo>
                  <a:cubicBezTo>
                    <a:pt x="41206" y="56571"/>
                    <a:pt x="43172" y="52780"/>
                    <a:pt x="43276" y="48713"/>
                  </a:cubicBezTo>
                  <a:lnTo>
                    <a:pt x="43276" y="6898"/>
                  </a:lnTo>
                  <a:cubicBezTo>
                    <a:pt x="43421" y="5498"/>
                    <a:pt x="42891" y="4117"/>
                    <a:pt x="41847" y="3184"/>
                  </a:cubicBezTo>
                  <a:cubicBezTo>
                    <a:pt x="41022" y="2708"/>
                    <a:pt x="40005" y="2708"/>
                    <a:pt x="39180" y="318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2" name="Hình tự do: Hình 267">
              <a:extLst>
                <a:ext uri="{FF2B5EF4-FFF2-40B4-BE49-F238E27FC236}">
                  <a16:creationId xmlns:a16="http://schemas.microsoft.com/office/drawing/2014/main" id="{C4209FF4-0E62-4F90-A995-46608A39FA92}"/>
                </a:ext>
              </a:extLst>
            </p:cNvPr>
            <p:cNvSpPr/>
            <p:nvPr/>
          </p:nvSpPr>
          <p:spPr>
            <a:xfrm>
              <a:off x="4455100" y="2153276"/>
              <a:ext cx="45779" cy="79585"/>
            </a:xfrm>
            <a:custGeom>
              <a:avLst/>
              <a:gdLst>
                <a:gd name="connsiteX0" fmla="*/ 4885 w 45779"/>
                <a:gd name="connsiteY0" fmla="*/ 79574 h 79585"/>
                <a:gd name="connsiteX1" fmla="*/ 2694 w 45779"/>
                <a:gd name="connsiteY1" fmla="*/ 79003 h 79585"/>
                <a:gd name="connsiteX2" fmla="*/ 27 w 45779"/>
                <a:gd name="connsiteY2" fmla="*/ 73097 h 79585"/>
                <a:gd name="connsiteX3" fmla="*/ 27 w 45779"/>
                <a:gd name="connsiteY3" fmla="*/ 31282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7 h 79585"/>
                <a:gd name="connsiteX9" fmla="*/ 39175 w 45779"/>
                <a:gd name="connsiteY9" fmla="*/ 60810 h 79585"/>
                <a:gd name="connsiteX10" fmla="*/ 7838 w 45779"/>
                <a:gd name="connsiteY10" fmla="*/ 78907 h 79585"/>
                <a:gd name="connsiteX11" fmla="*/ 4885 w 45779"/>
                <a:gd name="connsiteY11" fmla="*/ 79574 h 79585"/>
                <a:gd name="connsiteX12" fmla="*/ 40699 w 45779"/>
                <a:gd name="connsiteY12" fmla="*/ 2326 h 79585"/>
                <a:gd name="connsiteX13" fmla="*/ 38985 w 45779"/>
                <a:gd name="connsiteY13" fmla="*/ 2898 h 79585"/>
                <a:gd name="connsiteX14" fmla="*/ 7647 w 45779"/>
                <a:gd name="connsiteY14" fmla="*/ 20995 h 79585"/>
                <a:gd name="connsiteX15" fmla="*/ 2313 w 45779"/>
                <a:gd name="connsiteY15" fmla="*/ 31282 h 79585"/>
                <a:gd name="connsiteX16" fmla="*/ 2313 w 45779"/>
                <a:gd name="connsiteY16" fmla="*/ 73097 h 79585"/>
                <a:gd name="connsiteX17" fmla="*/ 3742 w 45779"/>
                <a:gd name="connsiteY17" fmla="*/ 76812 h 79585"/>
                <a:gd name="connsiteX18" fmla="*/ 6409 w 45779"/>
                <a:gd name="connsiteY18" fmla="*/ 76812 h 79585"/>
                <a:gd name="connsiteX19" fmla="*/ 37746 w 45779"/>
                <a:gd name="connsiteY19" fmla="*/ 58810 h 79585"/>
                <a:gd name="connsiteX20" fmla="*/ 43080 w 45779"/>
                <a:gd name="connsiteY20" fmla="*/ 48523 h 79585"/>
                <a:gd name="connsiteX21" fmla="*/ 43080 w 45779"/>
                <a:gd name="connsiteY21" fmla="*/ 6708 h 79585"/>
                <a:gd name="connsiteX22" fmla="*/ 41652 w 45779"/>
                <a:gd name="connsiteY22" fmla="*/ 2993 h 79585"/>
                <a:gd name="connsiteX23" fmla="*/ 40699 w 45779"/>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885" y="79574"/>
                  </a:moveTo>
                  <a:cubicBezTo>
                    <a:pt x="4116" y="79584"/>
                    <a:pt x="3358" y="79393"/>
                    <a:pt x="2694" y="79003"/>
                  </a:cubicBezTo>
                  <a:cubicBezTo>
                    <a:pt x="829" y="77641"/>
                    <a:pt x="-183" y="75402"/>
                    <a:pt x="27" y="73097"/>
                  </a:cubicBezTo>
                  <a:lnTo>
                    <a:pt x="27" y="31282"/>
                  </a:lnTo>
                  <a:cubicBezTo>
                    <a:pt x="78" y="26310"/>
                    <a:pt x="2525" y="21662"/>
                    <a:pt x="6600" y="18805"/>
                  </a:cubicBezTo>
                  <a:lnTo>
                    <a:pt x="37937" y="707"/>
                  </a:lnTo>
                  <a:cubicBezTo>
                    <a:pt x="39523" y="-236"/>
                    <a:pt x="41495" y="-236"/>
                    <a:pt x="43080" y="707"/>
                  </a:cubicBezTo>
                  <a:cubicBezTo>
                    <a:pt x="44961" y="2060"/>
                    <a:pt x="45978" y="4308"/>
                    <a:pt x="45747" y="6613"/>
                  </a:cubicBezTo>
                  <a:lnTo>
                    <a:pt x="45747" y="48427"/>
                  </a:lnTo>
                  <a:cubicBezTo>
                    <a:pt x="45714" y="53380"/>
                    <a:pt x="43259" y="58010"/>
                    <a:pt x="39175" y="60810"/>
                  </a:cubicBezTo>
                  <a:lnTo>
                    <a:pt x="7838" y="78907"/>
                  </a:lnTo>
                  <a:cubicBezTo>
                    <a:pt x="6937" y="79403"/>
                    <a:pt x="5913" y="79641"/>
                    <a:pt x="4885" y="79574"/>
                  </a:cubicBezTo>
                  <a:close/>
                  <a:moveTo>
                    <a:pt x="40699" y="2326"/>
                  </a:moveTo>
                  <a:cubicBezTo>
                    <a:pt x="40090" y="2374"/>
                    <a:pt x="39500" y="2565"/>
                    <a:pt x="38985" y="2898"/>
                  </a:cubicBezTo>
                  <a:lnTo>
                    <a:pt x="7647" y="20995"/>
                  </a:lnTo>
                  <a:cubicBezTo>
                    <a:pt x="4383" y="23424"/>
                    <a:pt x="2417" y="27215"/>
                    <a:pt x="2313" y="31282"/>
                  </a:cubicBezTo>
                  <a:lnTo>
                    <a:pt x="2313" y="73097"/>
                  </a:lnTo>
                  <a:cubicBezTo>
                    <a:pt x="2168" y="74497"/>
                    <a:pt x="2698" y="75879"/>
                    <a:pt x="3742" y="76812"/>
                  </a:cubicBezTo>
                  <a:cubicBezTo>
                    <a:pt x="4567" y="77288"/>
                    <a:pt x="5584" y="77288"/>
                    <a:pt x="6409" y="76812"/>
                  </a:cubicBezTo>
                  <a:lnTo>
                    <a:pt x="37746" y="58810"/>
                  </a:lnTo>
                  <a:cubicBezTo>
                    <a:pt x="41011" y="56381"/>
                    <a:pt x="42977" y="52590"/>
                    <a:pt x="43080" y="48523"/>
                  </a:cubicBezTo>
                  <a:lnTo>
                    <a:pt x="43080" y="6708"/>
                  </a:lnTo>
                  <a:cubicBezTo>
                    <a:pt x="43242" y="5308"/>
                    <a:pt x="42709" y="3917"/>
                    <a:pt x="41652" y="2993"/>
                  </a:cubicBezTo>
                  <a:cubicBezTo>
                    <a:pt x="41416" y="2669"/>
                    <a:pt x="41081" y="2441"/>
                    <a:pt x="40699"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3" name="Hình tự do: Hình 268">
              <a:extLst>
                <a:ext uri="{FF2B5EF4-FFF2-40B4-BE49-F238E27FC236}">
                  <a16:creationId xmlns:a16="http://schemas.microsoft.com/office/drawing/2014/main" id="{2E5A6C74-C109-4B66-B6F6-9301E8C2817F}"/>
                </a:ext>
              </a:extLst>
            </p:cNvPr>
            <p:cNvSpPr/>
            <p:nvPr/>
          </p:nvSpPr>
          <p:spPr>
            <a:xfrm>
              <a:off x="4455096" y="2219855"/>
              <a:ext cx="45784" cy="79488"/>
            </a:xfrm>
            <a:custGeom>
              <a:avLst/>
              <a:gdLst>
                <a:gd name="connsiteX0" fmla="*/ 4890 w 45784"/>
                <a:gd name="connsiteY0" fmla="*/ 79479 h 79488"/>
                <a:gd name="connsiteX1" fmla="*/ 2699 w 45784"/>
                <a:gd name="connsiteY1" fmla="*/ 78907 h 79488"/>
                <a:gd name="connsiteX2" fmla="*/ 32 w 45784"/>
                <a:gd name="connsiteY2" fmla="*/ 73002 h 79488"/>
                <a:gd name="connsiteX3" fmla="*/ 32 w 45784"/>
                <a:gd name="connsiteY3" fmla="*/ 31282 h 79488"/>
                <a:gd name="connsiteX4" fmla="*/ 6604 w 45784"/>
                <a:gd name="connsiteY4" fmla="*/ 18805 h 79488"/>
                <a:gd name="connsiteX5" fmla="*/ 37942 w 45784"/>
                <a:gd name="connsiteY5" fmla="*/ 707 h 79488"/>
                <a:gd name="connsiteX6" fmla="*/ 43085 w 45784"/>
                <a:gd name="connsiteY6" fmla="*/ 707 h 79488"/>
                <a:gd name="connsiteX7" fmla="*/ 45752 w 45784"/>
                <a:gd name="connsiteY7" fmla="*/ 6613 h 79488"/>
                <a:gd name="connsiteX8" fmla="*/ 45752 w 45784"/>
                <a:gd name="connsiteY8" fmla="*/ 48332 h 79488"/>
                <a:gd name="connsiteX9" fmla="*/ 39180 w 45784"/>
                <a:gd name="connsiteY9" fmla="*/ 60810 h 79488"/>
                <a:gd name="connsiteX10" fmla="*/ 7843 w 45784"/>
                <a:gd name="connsiteY10" fmla="*/ 78907 h 79488"/>
                <a:gd name="connsiteX11" fmla="*/ 4890 w 45784"/>
                <a:gd name="connsiteY11" fmla="*/ 79479 h 79488"/>
                <a:gd name="connsiteX12" fmla="*/ 40704 w 45784"/>
                <a:gd name="connsiteY12" fmla="*/ 2327 h 79488"/>
                <a:gd name="connsiteX13" fmla="*/ 38989 w 45784"/>
                <a:gd name="connsiteY13" fmla="*/ 2898 h 79488"/>
                <a:gd name="connsiteX14" fmla="*/ 7652 w 45784"/>
                <a:gd name="connsiteY14" fmla="*/ 20996 h 79488"/>
                <a:gd name="connsiteX15" fmla="*/ 2318 w 45784"/>
                <a:gd name="connsiteY15" fmla="*/ 31282 h 79488"/>
                <a:gd name="connsiteX16" fmla="*/ 2318 w 45784"/>
                <a:gd name="connsiteY16" fmla="*/ 73002 h 79488"/>
                <a:gd name="connsiteX17" fmla="*/ 3747 w 45784"/>
                <a:gd name="connsiteY17" fmla="*/ 76717 h 79488"/>
                <a:gd name="connsiteX18" fmla="*/ 6414 w 45784"/>
                <a:gd name="connsiteY18" fmla="*/ 76717 h 79488"/>
                <a:gd name="connsiteX19" fmla="*/ 37751 w 45784"/>
                <a:gd name="connsiteY19" fmla="*/ 58619 h 79488"/>
                <a:gd name="connsiteX20" fmla="*/ 43085 w 45784"/>
                <a:gd name="connsiteY20" fmla="*/ 48332 h 79488"/>
                <a:gd name="connsiteX21" fmla="*/ 43085 w 45784"/>
                <a:gd name="connsiteY21" fmla="*/ 6613 h 79488"/>
                <a:gd name="connsiteX22" fmla="*/ 41656 w 45784"/>
                <a:gd name="connsiteY22" fmla="*/ 2898 h 79488"/>
                <a:gd name="connsiteX23" fmla="*/ 40704 w 45784"/>
                <a:gd name="connsiteY23" fmla="*/ 2327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4" h="79488">
                  <a:moveTo>
                    <a:pt x="4890" y="79479"/>
                  </a:moveTo>
                  <a:cubicBezTo>
                    <a:pt x="4121" y="79489"/>
                    <a:pt x="3363" y="79298"/>
                    <a:pt x="2699" y="78907"/>
                  </a:cubicBezTo>
                  <a:cubicBezTo>
                    <a:pt x="819" y="77555"/>
                    <a:pt x="-198" y="75307"/>
                    <a:pt x="32" y="73002"/>
                  </a:cubicBezTo>
                  <a:lnTo>
                    <a:pt x="32" y="31282"/>
                  </a:lnTo>
                  <a:cubicBezTo>
                    <a:pt x="67" y="26301"/>
                    <a:pt x="2518" y="21653"/>
                    <a:pt x="6604" y="18805"/>
                  </a:cubicBezTo>
                  <a:lnTo>
                    <a:pt x="37942" y="707"/>
                  </a:lnTo>
                  <a:cubicBezTo>
                    <a:pt x="39528" y="-236"/>
                    <a:pt x="41499" y="-236"/>
                    <a:pt x="43085" y="707"/>
                  </a:cubicBezTo>
                  <a:cubicBezTo>
                    <a:pt x="44965" y="2060"/>
                    <a:pt x="45983" y="4308"/>
                    <a:pt x="45752" y="6613"/>
                  </a:cubicBezTo>
                  <a:lnTo>
                    <a:pt x="45752" y="48332"/>
                  </a:lnTo>
                  <a:cubicBezTo>
                    <a:pt x="45717" y="53314"/>
                    <a:pt x="43267" y="57962"/>
                    <a:pt x="39180" y="60810"/>
                  </a:cubicBezTo>
                  <a:lnTo>
                    <a:pt x="7843" y="78907"/>
                  </a:lnTo>
                  <a:cubicBezTo>
                    <a:pt x="6922" y="79346"/>
                    <a:pt x="5906" y="79536"/>
                    <a:pt x="4890" y="79479"/>
                  </a:cubicBezTo>
                  <a:close/>
                  <a:moveTo>
                    <a:pt x="40704" y="2327"/>
                  </a:moveTo>
                  <a:cubicBezTo>
                    <a:pt x="40094" y="2374"/>
                    <a:pt x="39505" y="2565"/>
                    <a:pt x="38989" y="2898"/>
                  </a:cubicBezTo>
                  <a:lnTo>
                    <a:pt x="7652" y="20996"/>
                  </a:lnTo>
                  <a:cubicBezTo>
                    <a:pt x="4378" y="23415"/>
                    <a:pt x="2408" y="27215"/>
                    <a:pt x="2318" y="31282"/>
                  </a:cubicBezTo>
                  <a:lnTo>
                    <a:pt x="2318" y="73002"/>
                  </a:lnTo>
                  <a:cubicBezTo>
                    <a:pt x="2156" y="74402"/>
                    <a:pt x="2690" y="75783"/>
                    <a:pt x="3747" y="76717"/>
                  </a:cubicBezTo>
                  <a:cubicBezTo>
                    <a:pt x="4572" y="77193"/>
                    <a:pt x="5589" y="77193"/>
                    <a:pt x="6414" y="76717"/>
                  </a:cubicBezTo>
                  <a:lnTo>
                    <a:pt x="37751" y="58619"/>
                  </a:lnTo>
                  <a:cubicBezTo>
                    <a:pt x="41026" y="56200"/>
                    <a:pt x="42996" y="52399"/>
                    <a:pt x="43085" y="48332"/>
                  </a:cubicBezTo>
                  <a:lnTo>
                    <a:pt x="43085" y="6613"/>
                  </a:lnTo>
                  <a:cubicBezTo>
                    <a:pt x="43247" y="5213"/>
                    <a:pt x="42714" y="3822"/>
                    <a:pt x="41656" y="2898"/>
                  </a:cubicBezTo>
                  <a:cubicBezTo>
                    <a:pt x="41407" y="2612"/>
                    <a:pt x="41074" y="2412"/>
                    <a:pt x="40704"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4" name="Hình tự do: Hình 269">
              <a:extLst>
                <a:ext uri="{FF2B5EF4-FFF2-40B4-BE49-F238E27FC236}">
                  <a16:creationId xmlns:a16="http://schemas.microsoft.com/office/drawing/2014/main" id="{4A1788C0-F69D-46F8-B928-C1D63CFC21DD}"/>
                </a:ext>
              </a:extLst>
            </p:cNvPr>
            <p:cNvSpPr/>
            <p:nvPr/>
          </p:nvSpPr>
          <p:spPr>
            <a:xfrm>
              <a:off x="4455096" y="2286407"/>
              <a:ext cx="45779" cy="79529"/>
            </a:xfrm>
            <a:custGeom>
              <a:avLst/>
              <a:gdLst>
                <a:gd name="connsiteX0" fmla="*/ 4890 w 45779"/>
                <a:gd name="connsiteY0" fmla="*/ 79508 h 79529"/>
                <a:gd name="connsiteX1" fmla="*/ 2699 w 45779"/>
                <a:gd name="connsiteY1" fmla="*/ 78936 h 79529"/>
                <a:gd name="connsiteX2" fmla="*/ 32 w 45779"/>
                <a:gd name="connsiteY2" fmla="*/ 73031 h 79529"/>
                <a:gd name="connsiteX3" fmla="*/ 32 w 45779"/>
                <a:gd name="connsiteY3" fmla="*/ 31216 h 79529"/>
                <a:gd name="connsiteX4" fmla="*/ 6604 w 45779"/>
                <a:gd name="connsiteY4" fmla="*/ 18833 h 79529"/>
                <a:gd name="connsiteX5" fmla="*/ 37942 w 45779"/>
                <a:gd name="connsiteY5" fmla="*/ 736 h 79529"/>
                <a:gd name="connsiteX6" fmla="*/ 43085 w 45779"/>
                <a:gd name="connsiteY6" fmla="*/ 736 h 79529"/>
                <a:gd name="connsiteX7" fmla="*/ 45752 w 45779"/>
                <a:gd name="connsiteY7" fmla="*/ 6641 h 79529"/>
                <a:gd name="connsiteX8" fmla="*/ 45752 w 45779"/>
                <a:gd name="connsiteY8" fmla="*/ 48456 h 79529"/>
                <a:gd name="connsiteX9" fmla="*/ 39180 w 45779"/>
                <a:gd name="connsiteY9" fmla="*/ 60934 h 79529"/>
                <a:gd name="connsiteX10" fmla="*/ 7843 w 45779"/>
                <a:gd name="connsiteY10" fmla="*/ 79031 h 79529"/>
                <a:gd name="connsiteX11" fmla="*/ 4890 w 45779"/>
                <a:gd name="connsiteY11" fmla="*/ 79508 h 79529"/>
                <a:gd name="connsiteX12" fmla="*/ 40894 w 45779"/>
                <a:gd name="connsiteY12" fmla="*/ 2355 h 79529"/>
                <a:gd name="connsiteX13" fmla="*/ 39180 w 45779"/>
                <a:gd name="connsiteY13" fmla="*/ 2831 h 79529"/>
                <a:gd name="connsiteX14" fmla="*/ 7843 w 45779"/>
                <a:gd name="connsiteY14" fmla="*/ 20929 h 79529"/>
                <a:gd name="connsiteX15" fmla="*/ 2509 w 45779"/>
                <a:gd name="connsiteY15" fmla="*/ 31216 h 79529"/>
                <a:gd name="connsiteX16" fmla="*/ 2509 w 45779"/>
                <a:gd name="connsiteY16" fmla="*/ 73031 h 79529"/>
                <a:gd name="connsiteX17" fmla="*/ 3937 w 45779"/>
                <a:gd name="connsiteY17" fmla="*/ 76745 h 79529"/>
                <a:gd name="connsiteX18" fmla="*/ 6604 w 45779"/>
                <a:gd name="connsiteY18" fmla="*/ 76745 h 79529"/>
                <a:gd name="connsiteX19" fmla="*/ 37942 w 45779"/>
                <a:gd name="connsiteY19" fmla="*/ 58648 h 79529"/>
                <a:gd name="connsiteX20" fmla="*/ 43276 w 45779"/>
                <a:gd name="connsiteY20" fmla="*/ 48361 h 79529"/>
                <a:gd name="connsiteX21" fmla="*/ 43276 w 45779"/>
                <a:gd name="connsiteY21" fmla="*/ 6260 h 79529"/>
                <a:gd name="connsiteX22" fmla="*/ 41847 w 45779"/>
                <a:gd name="connsiteY22" fmla="*/ 2546 h 79529"/>
                <a:gd name="connsiteX23" fmla="*/ 40704 w 45779"/>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29">
                  <a:moveTo>
                    <a:pt x="4890" y="79508"/>
                  </a:moveTo>
                  <a:cubicBezTo>
                    <a:pt x="4121" y="79517"/>
                    <a:pt x="3363" y="79327"/>
                    <a:pt x="2699" y="78936"/>
                  </a:cubicBezTo>
                  <a:cubicBezTo>
                    <a:pt x="819" y="77584"/>
                    <a:pt x="-198" y="75336"/>
                    <a:pt x="32" y="73031"/>
                  </a:cubicBezTo>
                  <a:lnTo>
                    <a:pt x="32" y="31216"/>
                  </a:lnTo>
                  <a:cubicBezTo>
                    <a:pt x="66" y="26263"/>
                    <a:pt x="2520" y="21634"/>
                    <a:pt x="6604" y="18833"/>
                  </a:cubicBezTo>
                  <a:lnTo>
                    <a:pt x="37942" y="736"/>
                  </a:lnTo>
                  <a:cubicBezTo>
                    <a:pt x="39515" y="-245"/>
                    <a:pt x="41512" y="-245"/>
                    <a:pt x="43085" y="736"/>
                  </a:cubicBezTo>
                  <a:cubicBezTo>
                    <a:pt x="44950" y="2098"/>
                    <a:pt x="45963" y="4336"/>
                    <a:pt x="45752" y="6641"/>
                  </a:cubicBezTo>
                  <a:lnTo>
                    <a:pt x="45752" y="48456"/>
                  </a:lnTo>
                  <a:cubicBezTo>
                    <a:pt x="45702" y="53428"/>
                    <a:pt x="43255" y="58076"/>
                    <a:pt x="39180" y="60934"/>
                  </a:cubicBezTo>
                  <a:lnTo>
                    <a:pt x="7843" y="79031"/>
                  </a:lnTo>
                  <a:cubicBezTo>
                    <a:pt x="6913" y="79431"/>
                    <a:pt x="5899" y="79593"/>
                    <a:pt x="4890" y="79508"/>
                  </a:cubicBezTo>
                  <a:close/>
                  <a:moveTo>
                    <a:pt x="40894" y="2355"/>
                  </a:moveTo>
                  <a:cubicBezTo>
                    <a:pt x="40299" y="2412"/>
                    <a:pt x="39719" y="2574"/>
                    <a:pt x="39180" y="2831"/>
                  </a:cubicBezTo>
                  <a:lnTo>
                    <a:pt x="7843" y="20929"/>
                  </a:lnTo>
                  <a:cubicBezTo>
                    <a:pt x="4578" y="23358"/>
                    <a:pt x="2613" y="27149"/>
                    <a:pt x="2509" y="31216"/>
                  </a:cubicBezTo>
                  <a:lnTo>
                    <a:pt x="2509" y="73031"/>
                  </a:lnTo>
                  <a:cubicBezTo>
                    <a:pt x="2347" y="74431"/>
                    <a:pt x="2880" y="75821"/>
                    <a:pt x="3937" y="76745"/>
                  </a:cubicBezTo>
                  <a:cubicBezTo>
                    <a:pt x="4776" y="77174"/>
                    <a:pt x="5766" y="77174"/>
                    <a:pt x="6604" y="76745"/>
                  </a:cubicBezTo>
                  <a:lnTo>
                    <a:pt x="37942" y="58648"/>
                  </a:lnTo>
                  <a:cubicBezTo>
                    <a:pt x="41206" y="56219"/>
                    <a:pt x="43172" y="52428"/>
                    <a:pt x="43276" y="48361"/>
                  </a:cubicBezTo>
                  <a:lnTo>
                    <a:pt x="43276" y="6260"/>
                  </a:lnTo>
                  <a:cubicBezTo>
                    <a:pt x="43421" y="4860"/>
                    <a:pt x="42891" y="3479"/>
                    <a:pt x="41847" y="2546"/>
                  </a:cubicBezTo>
                  <a:cubicBezTo>
                    <a:pt x="41499" y="2355"/>
                    <a:pt x="41095" y="2288"/>
                    <a:pt x="40704"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5" name="Hình tự do: Hình 270">
              <a:extLst>
                <a:ext uri="{FF2B5EF4-FFF2-40B4-BE49-F238E27FC236}">
                  <a16:creationId xmlns:a16="http://schemas.microsoft.com/office/drawing/2014/main" id="{0320DD52-E18F-470A-825A-BC492487632E}"/>
                </a:ext>
              </a:extLst>
            </p:cNvPr>
            <p:cNvSpPr/>
            <p:nvPr/>
          </p:nvSpPr>
          <p:spPr>
            <a:xfrm>
              <a:off x="4455100" y="2352920"/>
              <a:ext cx="45779" cy="79575"/>
            </a:xfrm>
            <a:custGeom>
              <a:avLst/>
              <a:gdLst>
                <a:gd name="connsiteX0" fmla="*/ 4885 w 45779"/>
                <a:gd name="connsiteY0" fmla="*/ 79574 h 79575"/>
                <a:gd name="connsiteX1" fmla="*/ 2694 w 45779"/>
                <a:gd name="connsiteY1" fmla="*/ 79003 h 79575"/>
                <a:gd name="connsiteX2" fmla="*/ 27 w 45779"/>
                <a:gd name="connsiteY2" fmla="*/ 73097 h 79575"/>
                <a:gd name="connsiteX3" fmla="*/ 27 w 45779"/>
                <a:gd name="connsiteY3" fmla="*/ 31282 h 79575"/>
                <a:gd name="connsiteX4" fmla="*/ 6600 w 45779"/>
                <a:gd name="connsiteY4" fmla="*/ 18805 h 79575"/>
                <a:gd name="connsiteX5" fmla="*/ 37937 w 45779"/>
                <a:gd name="connsiteY5" fmla="*/ 707 h 79575"/>
                <a:gd name="connsiteX6" fmla="*/ 43080 w 45779"/>
                <a:gd name="connsiteY6" fmla="*/ 707 h 79575"/>
                <a:gd name="connsiteX7" fmla="*/ 45747 w 45779"/>
                <a:gd name="connsiteY7" fmla="*/ 6613 h 79575"/>
                <a:gd name="connsiteX8" fmla="*/ 45747 w 45779"/>
                <a:gd name="connsiteY8" fmla="*/ 48427 h 79575"/>
                <a:gd name="connsiteX9" fmla="*/ 39175 w 45779"/>
                <a:gd name="connsiteY9" fmla="*/ 60810 h 79575"/>
                <a:gd name="connsiteX10" fmla="*/ 7838 w 45779"/>
                <a:gd name="connsiteY10" fmla="*/ 78907 h 79575"/>
                <a:gd name="connsiteX11" fmla="*/ 4885 w 45779"/>
                <a:gd name="connsiteY11" fmla="*/ 79574 h 79575"/>
                <a:gd name="connsiteX12" fmla="*/ 40699 w 45779"/>
                <a:gd name="connsiteY12" fmla="*/ 2326 h 79575"/>
                <a:gd name="connsiteX13" fmla="*/ 38985 w 45779"/>
                <a:gd name="connsiteY13" fmla="*/ 2898 h 79575"/>
                <a:gd name="connsiteX14" fmla="*/ 7647 w 45779"/>
                <a:gd name="connsiteY14" fmla="*/ 20995 h 79575"/>
                <a:gd name="connsiteX15" fmla="*/ 2313 w 45779"/>
                <a:gd name="connsiteY15" fmla="*/ 31282 h 79575"/>
                <a:gd name="connsiteX16" fmla="*/ 2313 w 45779"/>
                <a:gd name="connsiteY16" fmla="*/ 73097 h 79575"/>
                <a:gd name="connsiteX17" fmla="*/ 3742 w 45779"/>
                <a:gd name="connsiteY17" fmla="*/ 76812 h 79575"/>
                <a:gd name="connsiteX18" fmla="*/ 6409 w 45779"/>
                <a:gd name="connsiteY18" fmla="*/ 76812 h 79575"/>
                <a:gd name="connsiteX19" fmla="*/ 37746 w 45779"/>
                <a:gd name="connsiteY19" fmla="*/ 58714 h 79575"/>
                <a:gd name="connsiteX20" fmla="*/ 43080 w 45779"/>
                <a:gd name="connsiteY20" fmla="*/ 48523 h 79575"/>
                <a:gd name="connsiteX21" fmla="*/ 43080 w 45779"/>
                <a:gd name="connsiteY21" fmla="*/ 6708 h 79575"/>
                <a:gd name="connsiteX22" fmla="*/ 41652 w 45779"/>
                <a:gd name="connsiteY22" fmla="*/ 2993 h 79575"/>
                <a:gd name="connsiteX23" fmla="*/ 40699 w 45779"/>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75">
                  <a:moveTo>
                    <a:pt x="4885" y="79574"/>
                  </a:moveTo>
                  <a:cubicBezTo>
                    <a:pt x="4116" y="79584"/>
                    <a:pt x="3358" y="79393"/>
                    <a:pt x="2694" y="79003"/>
                  </a:cubicBezTo>
                  <a:cubicBezTo>
                    <a:pt x="829" y="77641"/>
                    <a:pt x="-183" y="75402"/>
                    <a:pt x="27" y="73097"/>
                  </a:cubicBezTo>
                  <a:lnTo>
                    <a:pt x="27" y="31282"/>
                  </a:lnTo>
                  <a:cubicBezTo>
                    <a:pt x="78" y="26310"/>
                    <a:pt x="2525" y="21662"/>
                    <a:pt x="6600" y="18805"/>
                  </a:cubicBezTo>
                  <a:lnTo>
                    <a:pt x="37937" y="707"/>
                  </a:lnTo>
                  <a:cubicBezTo>
                    <a:pt x="39523" y="-236"/>
                    <a:pt x="41495" y="-236"/>
                    <a:pt x="43080" y="707"/>
                  </a:cubicBezTo>
                  <a:cubicBezTo>
                    <a:pt x="44961" y="2060"/>
                    <a:pt x="45978" y="4308"/>
                    <a:pt x="45747" y="6613"/>
                  </a:cubicBezTo>
                  <a:lnTo>
                    <a:pt x="45747" y="48427"/>
                  </a:lnTo>
                  <a:cubicBezTo>
                    <a:pt x="45714" y="53380"/>
                    <a:pt x="43259" y="58010"/>
                    <a:pt x="39175" y="60810"/>
                  </a:cubicBezTo>
                  <a:lnTo>
                    <a:pt x="7838" y="78907"/>
                  </a:lnTo>
                  <a:cubicBezTo>
                    <a:pt x="6923" y="79365"/>
                    <a:pt x="5909" y="79593"/>
                    <a:pt x="4885" y="79574"/>
                  </a:cubicBezTo>
                  <a:close/>
                  <a:moveTo>
                    <a:pt x="40699" y="2326"/>
                  </a:moveTo>
                  <a:cubicBezTo>
                    <a:pt x="40090" y="2374"/>
                    <a:pt x="39500" y="2565"/>
                    <a:pt x="38985" y="2898"/>
                  </a:cubicBezTo>
                  <a:lnTo>
                    <a:pt x="7647" y="20995"/>
                  </a:lnTo>
                  <a:cubicBezTo>
                    <a:pt x="4383" y="23424"/>
                    <a:pt x="2417" y="27215"/>
                    <a:pt x="2313" y="31282"/>
                  </a:cubicBezTo>
                  <a:lnTo>
                    <a:pt x="2313" y="73097"/>
                  </a:lnTo>
                  <a:cubicBezTo>
                    <a:pt x="2168" y="74497"/>
                    <a:pt x="2698" y="75879"/>
                    <a:pt x="3742" y="76812"/>
                  </a:cubicBezTo>
                  <a:cubicBezTo>
                    <a:pt x="4567" y="77288"/>
                    <a:pt x="5584" y="77288"/>
                    <a:pt x="6409" y="76812"/>
                  </a:cubicBezTo>
                  <a:lnTo>
                    <a:pt x="37746" y="58714"/>
                  </a:lnTo>
                  <a:cubicBezTo>
                    <a:pt x="41018" y="56333"/>
                    <a:pt x="42991" y="52571"/>
                    <a:pt x="43080" y="48523"/>
                  </a:cubicBezTo>
                  <a:lnTo>
                    <a:pt x="43080" y="6708"/>
                  </a:lnTo>
                  <a:cubicBezTo>
                    <a:pt x="43242" y="5308"/>
                    <a:pt x="42709" y="3927"/>
                    <a:pt x="41652" y="2993"/>
                  </a:cubicBezTo>
                  <a:cubicBezTo>
                    <a:pt x="41416" y="2669"/>
                    <a:pt x="41081" y="2441"/>
                    <a:pt x="40699"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6" name="Hình tự do: Hình 271">
              <a:extLst>
                <a:ext uri="{FF2B5EF4-FFF2-40B4-BE49-F238E27FC236}">
                  <a16:creationId xmlns:a16="http://schemas.microsoft.com/office/drawing/2014/main" id="{02C9B36D-3E38-4574-BAA7-7C65946DE886}"/>
                </a:ext>
              </a:extLst>
            </p:cNvPr>
            <p:cNvSpPr/>
            <p:nvPr/>
          </p:nvSpPr>
          <p:spPr>
            <a:xfrm>
              <a:off x="4455096" y="2419499"/>
              <a:ext cx="45784" cy="79488"/>
            </a:xfrm>
            <a:custGeom>
              <a:avLst/>
              <a:gdLst>
                <a:gd name="connsiteX0" fmla="*/ 4890 w 45784"/>
                <a:gd name="connsiteY0" fmla="*/ 79479 h 79488"/>
                <a:gd name="connsiteX1" fmla="*/ 2699 w 45784"/>
                <a:gd name="connsiteY1" fmla="*/ 78908 h 79488"/>
                <a:gd name="connsiteX2" fmla="*/ 32 w 45784"/>
                <a:gd name="connsiteY2" fmla="*/ 73002 h 79488"/>
                <a:gd name="connsiteX3" fmla="*/ 32 w 45784"/>
                <a:gd name="connsiteY3" fmla="*/ 31283 h 79488"/>
                <a:gd name="connsiteX4" fmla="*/ 6604 w 45784"/>
                <a:gd name="connsiteY4" fmla="*/ 18805 h 79488"/>
                <a:gd name="connsiteX5" fmla="*/ 37942 w 45784"/>
                <a:gd name="connsiteY5" fmla="*/ 707 h 79488"/>
                <a:gd name="connsiteX6" fmla="*/ 43085 w 45784"/>
                <a:gd name="connsiteY6" fmla="*/ 707 h 79488"/>
                <a:gd name="connsiteX7" fmla="*/ 45752 w 45784"/>
                <a:gd name="connsiteY7" fmla="*/ 6613 h 79488"/>
                <a:gd name="connsiteX8" fmla="*/ 45752 w 45784"/>
                <a:gd name="connsiteY8" fmla="*/ 48332 h 79488"/>
                <a:gd name="connsiteX9" fmla="*/ 39180 w 45784"/>
                <a:gd name="connsiteY9" fmla="*/ 60810 h 79488"/>
                <a:gd name="connsiteX10" fmla="*/ 7843 w 45784"/>
                <a:gd name="connsiteY10" fmla="*/ 78908 h 79488"/>
                <a:gd name="connsiteX11" fmla="*/ 4890 w 45784"/>
                <a:gd name="connsiteY11" fmla="*/ 79479 h 79488"/>
                <a:gd name="connsiteX12" fmla="*/ 40894 w 45784"/>
                <a:gd name="connsiteY12" fmla="*/ 2326 h 79488"/>
                <a:gd name="connsiteX13" fmla="*/ 39180 w 45784"/>
                <a:gd name="connsiteY13" fmla="*/ 2898 h 79488"/>
                <a:gd name="connsiteX14" fmla="*/ 7843 w 45784"/>
                <a:gd name="connsiteY14" fmla="*/ 20996 h 79488"/>
                <a:gd name="connsiteX15" fmla="*/ 2604 w 45784"/>
                <a:gd name="connsiteY15" fmla="*/ 31283 h 79488"/>
                <a:gd name="connsiteX16" fmla="*/ 2604 w 45784"/>
                <a:gd name="connsiteY16" fmla="*/ 73002 h 79488"/>
                <a:gd name="connsiteX17" fmla="*/ 4033 w 45784"/>
                <a:gd name="connsiteY17" fmla="*/ 76717 h 79488"/>
                <a:gd name="connsiteX18" fmla="*/ 6700 w 45784"/>
                <a:gd name="connsiteY18" fmla="*/ 76717 h 79488"/>
                <a:gd name="connsiteX19" fmla="*/ 38037 w 45784"/>
                <a:gd name="connsiteY19" fmla="*/ 58619 h 79488"/>
                <a:gd name="connsiteX20" fmla="*/ 43371 w 45784"/>
                <a:gd name="connsiteY20" fmla="*/ 48332 h 79488"/>
                <a:gd name="connsiteX21" fmla="*/ 43371 w 45784"/>
                <a:gd name="connsiteY21" fmla="*/ 6613 h 79488"/>
                <a:gd name="connsiteX22" fmla="*/ 41942 w 4578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4" h="79488">
                  <a:moveTo>
                    <a:pt x="4890" y="79479"/>
                  </a:moveTo>
                  <a:cubicBezTo>
                    <a:pt x="4121" y="79488"/>
                    <a:pt x="3363" y="79298"/>
                    <a:pt x="2699" y="78908"/>
                  </a:cubicBezTo>
                  <a:cubicBezTo>
                    <a:pt x="819" y="77555"/>
                    <a:pt x="-198" y="75307"/>
                    <a:pt x="32" y="73002"/>
                  </a:cubicBezTo>
                  <a:lnTo>
                    <a:pt x="32" y="31283"/>
                  </a:lnTo>
                  <a:cubicBezTo>
                    <a:pt x="67" y="26301"/>
                    <a:pt x="2518" y="21653"/>
                    <a:pt x="6604" y="18805"/>
                  </a:cubicBezTo>
                  <a:lnTo>
                    <a:pt x="37942" y="707"/>
                  </a:lnTo>
                  <a:cubicBezTo>
                    <a:pt x="39528" y="-236"/>
                    <a:pt x="41499" y="-236"/>
                    <a:pt x="43085" y="707"/>
                  </a:cubicBezTo>
                  <a:cubicBezTo>
                    <a:pt x="44965" y="2060"/>
                    <a:pt x="45983" y="4308"/>
                    <a:pt x="45752" y="6613"/>
                  </a:cubicBezTo>
                  <a:lnTo>
                    <a:pt x="45752" y="48332"/>
                  </a:lnTo>
                  <a:cubicBezTo>
                    <a:pt x="45717" y="53314"/>
                    <a:pt x="43267" y="57962"/>
                    <a:pt x="39180" y="60810"/>
                  </a:cubicBezTo>
                  <a:lnTo>
                    <a:pt x="7843" y="78908"/>
                  </a:lnTo>
                  <a:cubicBezTo>
                    <a:pt x="6922" y="79346"/>
                    <a:pt x="5906" y="79536"/>
                    <a:pt x="4890" y="79479"/>
                  </a:cubicBezTo>
                  <a:close/>
                  <a:moveTo>
                    <a:pt x="40894" y="2326"/>
                  </a:moveTo>
                  <a:cubicBezTo>
                    <a:pt x="40285" y="2374"/>
                    <a:pt x="39695" y="2565"/>
                    <a:pt x="39180" y="2898"/>
                  </a:cubicBezTo>
                  <a:lnTo>
                    <a:pt x="7843" y="20996"/>
                  </a:lnTo>
                  <a:cubicBezTo>
                    <a:pt x="4603" y="23434"/>
                    <a:pt x="2671" y="27225"/>
                    <a:pt x="2604" y="31283"/>
                  </a:cubicBezTo>
                  <a:lnTo>
                    <a:pt x="2604" y="73002"/>
                  </a:lnTo>
                  <a:cubicBezTo>
                    <a:pt x="2442" y="74402"/>
                    <a:pt x="2975" y="75783"/>
                    <a:pt x="4033" y="76717"/>
                  </a:cubicBezTo>
                  <a:cubicBezTo>
                    <a:pt x="4858" y="77193"/>
                    <a:pt x="5875" y="77193"/>
                    <a:pt x="6700" y="76717"/>
                  </a:cubicBezTo>
                  <a:lnTo>
                    <a:pt x="38037" y="58619"/>
                  </a:lnTo>
                  <a:cubicBezTo>
                    <a:pt x="41312" y="56200"/>
                    <a:pt x="43281" y="52399"/>
                    <a:pt x="43371" y="48332"/>
                  </a:cubicBezTo>
                  <a:lnTo>
                    <a:pt x="43371" y="6613"/>
                  </a:lnTo>
                  <a:cubicBezTo>
                    <a:pt x="43533" y="5184"/>
                    <a:pt x="43001" y="3774"/>
                    <a:pt x="41942" y="2803"/>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467" name="Đồ họa 4">
              <a:extLst>
                <a:ext uri="{FF2B5EF4-FFF2-40B4-BE49-F238E27FC236}">
                  <a16:creationId xmlns:a16="http://schemas.microsoft.com/office/drawing/2014/main" id="{13676C58-2BAF-43A4-80C7-33D7A7C1C04C}"/>
                </a:ext>
              </a:extLst>
            </p:cNvPr>
            <p:cNvGrpSpPr/>
            <p:nvPr/>
          </p:nvGrpSpPr>
          <p:grpSpPr>
            <a:xfrm>
              <a:off x="4455096" y="2086791"/>
              <a:ext cx="45784" cy="412197"/>
              <a:chOff x="4455096" y="2086791"/>
              <a:chExt cx="45784" cy="412197"/>
            </a:xfrm>
            <a:solidFill>
              <a:srgbClr val="FFFFFF"/>
            </a:solidFill>
          </p:grpSpPr>
          <p:sp>
            <p:nvSpPr>
              <p:cNvPr id="842" name="Hình tự do: Hình 273">
                <a:extLst>
                  <a:ext uri="{FF2B5EF4-FFF2-40B4-BE49-F238E27FC236}">
                    <a16:creationId xmlns:a16="http://schemas.microsoft.com/office/drawing/2014/main" id="{7B91B463-DDDE-49ED-9C95-72FE8689D3C4}"/>
                  </a:ext>
                </a:extLst>
              </p:cNvPr>
              <p:cNvSpPr/>
              <p:nvPr/>
            </p:nvSpPr>
            <p:spPr>
              <a:xfrm>
                <a:off x="4455096" y="2086791"/>
                <a:ext cx="45779" cy="79501"/>
              </a:xfrm>
              <a:custGeom>
                <a:avLst/>
                <a:gdLst>
                  <a:gd name="connsiteX0" fmla="*/ 4890 w 45779"/>
                  <a:gd name="connsiteY0" fmla="*/ 79479 h 79501"/>
                  <a:gd name="connsiteX1" fmla="*/ 2699 w 45779"/>
                  <a:gd name="connsiteY1" fmla="*/ 78908 h 79501"/>
                  <a:gd name="connsiteX2" fmla="*/ 32 w 45779"/>
                  <a:gd name="connsiteY2" fmla="*/ 73002 h 79501"/>
                  <a:gd name="connsiteX3" fmla="*/ 32 w 45779"/>
                  <a:gd name="connsiteY3" fmla="*/ 31187 h 79501"/>
                  <a:gd name="connsiteX4" fmla="*/ 6604 w 45779"/>
                  <a:gd name="connsiteY4" fmla="*/ 18805 h 79501"/>
                  <a:gd name="connsiteX5" fmla="*/ 37942 w 45779"/>
                  <a:gd name="connsiteY5" fmla="*/ 707 h 79501"/>
                  <a:gd name="connsiteX6" fmla="*/ 43085 w 45779"/>
                  <a:gd name="connsiteY6" fmla="*/ 707 h 79501"/>
                  <a:gd name="connsiteX7" fmla="*/ 45752 w 45779"/>
                  <a:gd name="connsiteY7" fmla="*/ 6613 h 79501"/>
                  <a:gd name="connsiteX8" fmla="*/ 45752 w 45779"/>
                  <a:gd name="connsiteY8" fmla="*/ 48427 h 79501"/>
                  <a:gd name="connsiteX9" fmla="*/ 39180 w 45779"/>
                  <a:gd name="connsiteY9" fmla="*/ 60905 h 79501"/>
                  <a:gd name="connsiteX10" fmla="*/ 7843 w 45779"/>
                  <a:gd name="connsiteY10" fmla="*/ 79003 h 79501"/>
                  <a:gd name="connsiteX11" fmla="*/ 4890 w 45779"/>
                  <a:gd name="connsiteY11" fmla="*/ 79479 h 79501"/>
                  <a:gd name="connsiteX12" fmla="*/ 39180 w 45779"/>
                  <a:gd name="connsiteY12" fmla="*/ 3279 h 79501"/>
                  <a:gd name="connsiteX13" fmla="*/ 7843 w 45779"/>
                  <a:gd name="connsiteY13" fmla="*/ 21377 h 79501"/>
                  <a:gd name="connsiteX14" fmla="*/ 2509 w 45779"/>
                  <a:gd name="connsiteY14" fmla="*/ 31568 h 79501"/>
                  <a:gd name="connsiteX15" fmla="*/ 2509 w 45779"/>
                  <a:gd name="connsiteY15" fmla="*/ 73383 h 79501"/>
                  <a:gd name="connsiteX16" fmla="*/ 3937 w 45779"/>
                  <a:gd name="connsiteY16" fmla="*/ 77098 h 79501"/>
                  <a:gd name="connsiteX17" fmla="*/ 6604 w 45779"/>
                  <a:gd name="connsiteY17" fmla="*/ 77098 h 79501"/>
                  <a:gd name="connsiteX18" fmla="*/ 37942 w 45779"/>
                  <a:gd name="connsiteY18" fmla="*/ 59000 h 79501"/>
                  <a:gd name="connsiteX19" fmla="*/ 43276 w 45779"/>
                  <a:gd name="connsiteY19" fmla="*/ 48713 h 79501"/>
                  <a:gd name="connsiteX20" fmla="*/ 43276 w 45779"/>
                  <a:gd name="connsiteY20" fmla="*/ 6898 h 79501"/>
                  <a:gd name="connsiteX21" fmla="*/ 41847 w 45779"/>
                  <a:gd name="connsiteY21" fmla="*/ 3184 h 79501"/>
                  <a:gd name="connsiteX22" fmla="*/ 39180 w 45779"/>
                  <a:gd name="connsiteY22" fmla="*/ 3184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1">
                    <a:moveTo>
                      <a:pt x="4890" y="79479"/>
                    </a:moveTo>
                    <a:cubicBezTo>
                      <a:pt x="4121" y="79489"/>
                      <a:pt x="3363" y="79298"/>
                      <a:pt x="2699" y="78908"/>
                    </a:cubicBezTo>
                    <a:cubicBezTo>
                      <a:pt x="819" y="77555"/>
                      <a:pt x="-198" y="75307"/>
                      <a:pt x="32" y="73002"/>
                    </a:cubicBezTo>
                    <a:lnTo>
                      <a:pt x="32" y="31187"/>
                    </a:lnTo>
                    <a:cubicBezTo>
                      <a:pt x="66" y="26234"/>
                      <a:pt x="2520" y="21605"/>
                      <a:pt x="6604" y="18805"/>
                    </a:cubicBezTo>
                    <a:lnTo>
                      <a:pt x="37942" y="707"/>
                    </a:lnTo>
                    <a:cubicBezTo>
                      <a:pt x="39528" y="-236"/>
                      <a:pt x="41499" y="-236"/>
                      <a:pt x="43085" y="707"/>
                    </a:cubicBezTo>
                    <a:cubicBezTo>
                      <a:pt x="44950" y="2069"/>
                      <a:pt x="45963" y="4308"/>
                      <a:pt x="45752" y="6613"/>
                    </a:cubicBezTo>
                    <a:lnTo>
                      <a:pt x="45752" y="48427"/>
                    </a:lnTo>
                    <a:cubicBezTo>
                      <a:pt x="45702" y="53400"/>
                      <a:pt x="43255" y="58048"/>
                      <a:pt x="39180" y="60905"/>
                    </a:cubicBezTo>
                    <a:lnTo>
                      <a:pt x="7843" y="79003"/>
                    </a:lnTo>
                    <a:cubicBezTo>
                      <a:pt x="6913" y="79403"/>
                      <a:pt x="5899" y="79565"/>
                      <a:pt x="4890" y="79479"/>
                    </a:cubicBezTo>
                    <a:close/>
                    <a:moveTo>
                      <a:pt x="39180" y="3279"/>
                    </a:moveTo>
                    <a:lnTo>
                      <a:pt x="7843" y="21377"/>
                    </a:lnTo>
                    <a:cubicBezTo>
                      <a:pt x="4571" y="23758"/>
                      <a:pt x="2598" y="27520"/>
                      <a:pt x="2509" y="31568"/>
                    </a:cubicBezTo>
                    <a:lnTo>
                      <a:pt x="2509" y="73383"/>
                    </a:lnTo>
                    <a:cubicBezTo>
                      <a:pt x="2347" y="74783"/>
                      <a:pt x="2880" y="76174"/>
                      <a:pt x="3937" y="77098"/>
                    </a:cubicBezTo>
                    <a:cubicBezTo>
                      <a:pt x="4776" y="77526"/>
                      <a:pt x="5766" y="77526"/>
                      <a:pt x="6604" y="77098"/>
                    </a:cubicBezTo>
                    <a:lnTo>
                      <a:pt x="37942" y="59000"/>
                    </a:lnTo>
                    <a:cubicBezTo>
                      <a:pt x="41206" y="56571"/>
                      <a:pt x="43172" y="52780"/>
                      <a:pt x="43276" y="48713"/>
                    </a:cubicBezTo>
                    <a:lnTo>
                      <a:pt x="43276" y="6898"/>
                    </a:lnTo>
                    <a:cubicBezTo>
                      <a:pt x="43421" y="5498"/>
                      <a:pt x="42891" y="4117"/>
                      <a:pt x="41847" y="3184"/>
                    </a:cubicBezTo>
                    <a:cubicBezTo>
                      <a:pt x="41022" y="2708"/>
                      <a:pt x="40005" y="2708"/>
                      <a:pt x="39180" y="318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43" name="Hình tự do: Hình 274">
                <a:extLst>
                  <a:ext uri="{FF2B5EF4-FFF2-40B4-BE49-F238E27FC236}">
                    <a16:creationId xmlns:a16="http://schemas.microsoft.com/office/drawing/2014/main" id="{84D87FA7-8A93-4930-B068-DD970161B73F}"/>
                  </a:ext>
                </a:extLst>
              </p:cNvPr>
              <p:cNvSpPr/>
              <p:nvPr/>
            </p:nvSpPr>
            <p:spPr>
              <a:xfrm>
                <a:off x="4455100" y="2153276"/>
                <a:ext cx="45779" cy="79585"/>
              </a:xfrm>
              <a:custGeom>
                <a:avLst/>
                <a:gdLst>
                  <a:gd name="connsiteX0" fmla="*/ 4885 w 45779"/>
                  <a:gd name="connsiteY0" fmla="*/ 79574 h 79585"/>
                  <a:gd name="connsiteX1" fmla="*/ 2694 w 45779"/>
                  <a:gd name="connsiteY1" fmla="*/ 79003 h 79585"/>
                  <a:gd name="connsiteX2" fmla="*/ 27 w 45779"/>
                  <a:gd name="connsiteY2" fmla="*/ 73097 h 79585"/>
                  <a:gd name="connsiteX3" fmla="*/ 27 w 45779"/>
                  <a:gd name="connsiteY3" fmla="*/ 31282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7 h 79585"/>
                  <a:gd name="connsiteX9" fmla="*/ 39175 w 45779"/>
                  <a:gd name="connsiteY9" fmla="*/ 60810 h 79585"/>
                  <a:gd name="connsiteX10" fmla="*/ 7838 w 45779"/>
                  <a:gd name="connsiteY10" fmla="*/ 78907 h 79585"/>
                  <a:gd name="connsiteX11" fmla="*/ 4885 w 45779"/>
                  <a:gd name="connsiteY11" fmla="*/ 79574 h 79585"/>
                  <a:gd name="connsiteX12" fmla="*/ 40699 w 45779"/>
                  <a:gd name="connsiteY12" fmla="*/ 2326 h 79585"/>
                  <a:gd name="connsiteX13" fmla="*/ 38985 w 45779"/>
                  <a:gd name="connsiteY13" fmla="*/ 2898 h 79585"/>
                  <a:gd name="connsiteX14" fmla="*/ 7647 w 45779"/>
                  <a:gd name="connsiteY14" fmla="*/ 20995 h 79585"/>
                  <a:gd name="connsiteX15" fmla="*/ 2313 w 45779"/>
                  <a:gd name="connsiteY15" fmla="*/ 31282 h 79585"/>
                  <a:gd name="connsiteX16" fmla="*/ 2313 w 45779"/>
                  <a:gd name="connsiteY16" fmla="*/ 73097 h 79585"/>
                  <a:gd name="connsiteX17" fmla="*/ 3742 w 45779"/>
                  <a:gd name="connsiteY17" fmla="*/ 76812 h 79585"/>
                  <a:gd name="connsiteX18" fmla="*/ 6409 w 45779"/>
                  <a:gd name="connsiteY18" fmla="*/ 76812 h 79585"/>
                  <a:gd name="connsiteX19" fmla="*/ 37746 w 45779"/>
                  <a:gd name="connsiteY19" fmla="*/ 58810 h 79585"/>
                  <a:gd name="connsiteX20" fmla="*/ 43080 w 45779"/>
                  <a:gd name="connsiteY20" fmla="*/ 48523 h 79585"/>
                  <a:gd name="connsiteX21" fmla="*/ 43080 w 45779"/>
                  <a:gd name="connsiteY21" fmla="*/ 6708 h 79585"/>
                  <a:gd name="connsiteX22" fmla="*/ 41652 w 45779"/>
                  <a:gd name="connsiteY22" fmla="*/ 2993 h 79585"/>
                  <a:gd name="connsiteX23" fmla="*/ 40699 w 45779"/>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885" y="79574"/>
                    </a:moveTo>
                    <a:cubicBezTo>
                      <a:pt x="4116" y="79584"/>
                      <a:pt x="3358" y="79393"/>
                      <a:pt x="2694" y="79003"/>
                    </a:cubicBezTo>
                    <a:cubicBezTo>
                      <a:pt x="829" y="77641"/>
                      <a:pt x="-183" y="75402"/>
                      <a:pt x="27" y="73097"/>
                    </a:cubicBezTo>
                    <a:lnTo>
                      <a:pt x="27" y="31282"/>
                    </a:lnTo>
                    <a:cubicBezTo>
                      <a:pt x="78" y="26310"/>
                      <a:pt x="2525" y="21662"/>
                      <a:pt x="6600" y="18805"/>
                    </a:cubicBezTo>
                    <a:lnTo>
                      <a:pt x="37937" y="707"/>
                    </a:lnTo>
                    <a:cubicBezTo>
                      <a:pt x="39523" y="-236"/>
                      <a:pt x="41495" y="-236"/>
                      <a:pt x="43080" y="707"/>
                    </a:cubicBezTo>
                    <a:cubicBezTo>
                      <a:pt x="44961" y="2060"/>
                      <a:pt x="45978" y="4308"/>
                      <a:pt x="45747" y="6613"/>
                    </a:cubicBezTo>
                    <a:lnTo>
                      <a:pt x="45747" y="48427"/>
                    </a:lnTo>
                    <a:cubicBezTo>
                      <a:pt x="45714" y="53380"/>
                      <a:pt x="43259" y="58010"/>
                      <a:pt x="39175" y="60810"/>
                    </a:cubicBezTo>
                    <a:lnTo>
                      <a:pt x="7838" y="78907"/>
                    </a:lnTo>
                    <a:cubicBezTo>
                      <a:pt x="6937" y="79403"/>
                      <a:pt x="5913" y="79641"/>
                      <a:pt x="4885" y="79574"/>
                    </a:cubicBezTo>
                    <a:close/>
                    <a:moveTo>
                      <a:pt x="40699" y="2326"/>
                    </a:moveTo>
                    <a:cubicBezTo>
                      <a:pt x="40090" y="2374"/>
                      <a:pt x="39500" y="2565"/>
                      <a:pt x="38985" y="2898"/>
                    </a:cubicBezTo>
                    <a:lnTo>
                      <a:pt x="7647" y="20995"/>
                    </a:lnTo>
                    <a:cubicBezTo>
                      <a:pt x="4383" y="23424"/>
                      <a:pt x="2417" y="27215"/>
                      <a:pt x="2313" y="31282"/>
                    </a:cubicBezTo>
                    <a:lnTo>
                      <a:pt x="2313" y="73097"/>
                    </a:lnTo>
                    <a:cubicBezTo>
                      <a:pt x="2168" y="74497"/>
                      <a:pt x="2698" y="75879"/>
                      <a:pt x="3742" y="76812"/>
                    </a:cubicBezTo>
                    <a:cubicBezTo>
                      <a:pt x="4567" y="77288"/>
                      <a:pt x="5584" y="77288"/>
                      <a:pt x="6409" y="76812"/>
                    </a:cubicBezTo>
                    <a:lnTo>
                      <a:pt x="37746" y="58810"/>
                    </a:lnTo>
                    <a:cubicBezTo>
                      <a:pt x="41011" y="56381"/>
                      <a:pt x="42977" y="52590"/>
                      <a:pt x="43080" y="48523"/>
                    </a:cubicBezTo>
                    <a:lnTo>
                      <a:pt x="43080" y="6708"/>
                    </a:lnTo>
                    <a:cubicBezTo>
                      <a:pt x="43242" y="5308"/>
                      <a:pt x="42709" y="3917"/>
                      <a:pt x="41652" y="2993"/>
                    </a:cubicBezTo>
                    <a:cubicBezTo>
                      <a:pt x="41416" y="2669"/>
                      <a:pt x="41081" y="2441"/>
                      <a:pt x="40699" y="232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44" name="Hình tự do: Hình 275">
                <a:extLst>
                  <a:ext uri="{FF2B5EF4-FFF2-40B4-BE49-F238E27FC236}">
                    <a16:creationId xmlns:a16="http://schemas.microsoft.com/office/drawing/2014/main" id="{133D02A8-BC4F-44D8-82EB-08A666437B3E}"/>
                  </a:ext>
                </a:extLst>
              </p:cNvPr>
              <p:cNvSpPr/>
              <p:nvPr/>
            </p:nvSpPr>
            <p:spPr>
              <a:xfrm>
                <a:off x="4455096" y="2219855"/>
                <a:ext cx="45784" cy="79488"/>
              </a:xfrm>
              <a:custGeom>
                <a:avLst/>
                <a:gdLst>
                  <a:gd name="connsiteX0" fmla="*/ 4890 w 45784"/>
                  <a:gd name="connsiteY0" fmla="*/ 79479 h 79488"/>
                  <a:gd name="connsiteX1" fmla="*/ 2699 w 45784"/>
                  <a:gd name="connsiteY1" fmla="*/ 78907 h 79488"/>
                  <a:gd name="connsiteX2" fmla="*/ 32 w 45784"/>
                  <a:gd name="connsiteY2" fmla="*/ 73002 h 79488"/>
                  <a:gd name="connsiteX3" fmla="*/ 32 w 45784"/>
                  <a:gd name="connsiteY3" fmla="*/ 31282 h 79488"/>
                  <a:gd name="connsiteX4" fmla="*/ 6604 w 45784"/>
                  <a:gd name="connsiteY4" fmla="*/ 18805 h 79488"/>
                  <a:gd name="connsiteX5" fmla="*/ 37942 w 45784"/>
                  <a:gd name="connsiteY5" fmla="*/ 707 h 79488"/>
                  <a:gd name="connsiteX6" fmla="*/ 43085 w 45784"/>
                  <a:gd name="connsiteY6" fmla="*/ 707 h 79488"/>
                  <a:gd name="connsiteX7" fmla="*/ 45752 w 45784"/>
                  <a:gd name="connsiteY7" fmla="*/ 6613 h 79488"/>
                  <a:gd name="connsiteX8" fmla="*/ 45752 w 45784"/>
                  <a:gd name="connsiteY8" fmla="*/ 48332 h 79488"/>
                  <a:gd name="connsiteX9" fmla="*/ 39180 w 45784"/>
                  <a:gd name="connsiteY9" fmla="*/ 60810 h 79488"/>
                  <a:gd name="connsiteX10" fmla="*/ 7843 w 45784"/>
                  <a:gd name="connsiteY10" fmla="*/ 78907 h 79488"/>
                  <a:gd name="connsiteX11" fmla="*/ 4890 w 45784"/>
                  <a:gd name="connsiteY11" fmla="*/ 79479 h 79488"/>
                  <a:gd name="connsiteX12" fmla="*/ 40704 w 45784"/>
                  <a:gd name="connsiteY12" fmla="*/ 2327 h 79488"/>
                  <a:gd name="connsiteX13" fmla="*/ 38989 w 45784"/>
                  <a:gd name="connsiteY13" fmla="*/ 2898 h 79488"/>
                  <a:gd name="connsiteX14" fmla="*/ 7652 w 45784"/>
                  <a:gd name="connsiteY14" fmla="*/ 20996 h 79488"/>
                  <a:gd name="connsiteX15" fmla="*/ 2318 w 45784"/>
                  <a:gd name="connsiteY15" fmla="*/ 31282 h 79488"/>
                  <a:gd name="connsiteX16" fmla="*/ 2318 w 45784"/>
                  <a:gd name="connsiteY16" fmla="*/ 73002 h 79488"/>
                  <a:gd name="connsiteX17" fmla="*/ 3747 w 45784"/>
                  <a:gd name="connsiteY17" fmla="*/ 76717 h 79488"/>
                  <a:gd name="connsiteX18" fmla="*/ 6414 w 45784"/>
                  <a:gd name="connsiteY18" fmla="*/ 76717 h 79488"/>
                  <a:gd name="connsiteX19" fmla="*/ 37751 w 45784"/>
                  <a:gd name="connsiteY19" fmla="*/ 58619 h 79488"/>
                  <a:gd name="connsiteX20" fmla="*/ 43085 w 45784"/>
                  <a:gd name="connsiteY20" fmla="*/ 48332 h 79488"/>
                  <a:gd name="connsiteX21" fmla="*/ 43085 w 45784"/>
                  <a:gd name="connsiteY21" fmla="*/ 6613 h 79488"/>
                  <a:gd name="connsiteX22" fmla="*/ 41656 w 45784"/>
                  <a:gd name="connsiteY22" fmla="*/ 2898 h 79488"/>
                  <a:gd name="connsiteX23" fmla="*/ 40704 w 45784"/>
                  <a:gd name="connsiteY23" fmla="*/ 2327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4" h="79488">
                    <a:moveTo>
                      <a:pt x="4890" y="79479"/>
                    </a:moveTo>
                    <a:cubicBezTo>
                      <a:pt x="4121" y="79489"/>
                      <a:pt x="3363" y="79298"/>
                      <a:pt x="2699" y="78907"/>
                    </a:cubicBezTo>
                    <a:cubicBezTo>
                      <a:pt x="819" y="77555"/>
                      <a:pt x="-198" y="75307"/>
                      <a:pt x="32" y="73002"/>
                    </a:cubicBezTo>
                    <a:lnTo>
                      <a:pt x="32" y="31282"/>
                    </a:lnTo>
                    <a:cubicBezTo>
                      <a:pt x="67" y="26301"/>
                      <a:pt x="2518" y="21653"/>
                      <a:pt x="6604" y="18805"/>
                    </a:cubicBezTo>
                    <a:lnTo>
                      <a:pt x="37942" y="707"/>
                    </a:lnTo>
                    <a:cubicBezTo>
                      <a:pt x="39528" y="-236"/>
                      <a:pt x="41499" y="-236"/>
                      <a:pt x="43085" y="707"/>
                    </a:cubicBezTo>
                    <a:cubicBezTo>
                      <a:pt x="44965" y="2060"/>
                      <a:pt x="45983" y="4308"/>
                      <a:pt x="45752" y="6613"/>
                    </a:cubicBezTo>
                    <a:lnTo>
                      <a:pt x="45752" y="48332"/>
                    </a:lnTo>
                    <a:cubicBezTo>
                      <a:pt x="45717" y="53314"/>
                      <a:pt x="43267" y="57962"/>
                      <a:pt x="39180" y="60810"/>
                    </a:cubicBezTo>
                    <a:lnTo>
                      <a:pt x="7843" y="78907"/>
                    </a:lnTo>
                    <a:cubicBezTo>
                      <a:pt x="6922" y="79346"/>
                      <a:pt x="5906" y="79536"/>
                      <a:pt x="4890" y="79479"/>
                    </a:cubicBezTo>
                    <a:close/>
                    <a:moveTo>
                      <a:pt x="40704" y="2327"/>
                    </a:moveTo>
                    <a:cubicBezTo>
                      <a:pt x="40094" y="2374"/>
                      <a:pt x="39505" y="2565"/>
                      <a:pt x="38989" y="2898"/>
                    </a:cubicBezTo>
                    <a:lnTo>
                      <a:pt x="7652" y="20996"/>
                    </a:lnTo>
                    <a:cubicBezTo>
                      <a:pt x="4378" y="23415"/>
                      <a:pt x="2408" y="27215"/>
                      <a:pt x="2318" y="31282"/>
                    </a:cubicBezTo>
                    <a:lnTo>
                      <a:pt x="2318" y="73002"/>
                    </a:lnTo>
                    <a:cubicBezTo>
                      <a:pt x="2156" y="74402"/>
                      <a:pt x="2690" y="75783"/>
                      <a:pt x="3747" y="76717"/>
                    </a:cubicBezTo>
                    <a:cubicBezTo>
                      <a:pt x="4572" y="77193"/>
                      <a:pt x="5589" y="77193"/>
                      <a:pt x="6414" y="76717"/>
                    </a:cubicBezTo>
                    <a:lnTo>
                      <a:pt x="37751" y="58619"/>
                    </a:lnTo>
                    <a:cubicBezTo>
                      <a:pt x="41026" y="56200"/>
                      <a:pt x="42996" y="52399"/>
                      <a:pt x="43085" y="48332"/>
                    </a:cubicBezTo>
                    <a:lnTo>
                      <a:pt x="43085" y="6613"/>
                    </a:lnTo>
                    <a:cubicBezTo>
                      <a:pt x="43247" y="5213"/>
                      <a:pt x="42714" y="3822"/>
                      <a:pt x="41656" y="2898"/>
                    </a:cubicBezTo>
                    <a:cubicBezTo>
                      <a:pt x="41407" y="2612"/>
                      <a:pt x="41074" y="2412"/>
                      <a:pt x="40704" y="2327"/>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45" name="Hình tự do: Hình 276">
                <a:extLst>
                  <a:ext uri="{FF2B5EF4-FFF2-40B4-BE49-F238E27FC236}">
                    <a16:creationId xmlns:a16="http://schemas.microsoft.com/office/drawing/2014/main" id="{D0B309D3-52CE-4792-9D9F-1D2706BD33FD}"/>
                  </a:ext>
                </a:extLst>
              </p:cNvPr>
              <p:cNvSpPr/>
              <p:nvPr/>
            </p:nvSpPr>
            <p:spPr>
              <a:xfrm>
                <a:off x="4455096" y="2286407"/>
                <a:ext cx="45779" cy="79529"/>
              </a:xfrm>
              <a:custGeom>
                <a:avLst/>
                <a:gdLst>
                  <a:gd name="connsiteX0" fmla="*/ 4890 w 45779"/>
                  <a:gd name="connsiteY0" fmla="*/ 79508 h 79529"/>
                  <a:gd name="connsiteX1" fmla="*/ 2699 w 45779"/>
                  <a:gd name="connsiteY1" fmla="*/ 78936 h 79529"/>
                  <a:gd name="connsiteX2" fmla="*/ 32 w 45779"/>
                  <a:gd name="connsiteY2" fmla="*/ 73031 h 79529"/>
                  <a:gd name="connsiteX3" fmla="*/ 32 w 45779"/>
                  <a:gd name="connsiteY3" fmla="*/ 31216 h 79529"/>
                  <a:gd name="connsiteX4" fmla="*/ 6604 w 45779"/>
                  <a:gd name="connsiteY4" fmla="*/ 18833 h 79529"/>
                  <a:gd name="connsiteX5" fmla="*/ 37942 w 45779"/>
                  <a:gd name="connsiteY5" fmla="*/ 736 h 79529"/>
                  <a:gd name="connsiteX6" fmla="*/ 43085 w 45779"/>
                  <a:gd name="connsiteY6" fmla="*/ 736 h 79529"/>
                  <a:gd name="connsiteX7" fmla="*/ 45752 w 45779"/>
                  <a:gd name="connsiteY7" fmla="*/ 6641 h 79529"/>
                  <a:gd name="connsiteX8" fmla="*/ 45752 w 45779"/>
                  <a:gd name="connsiteY8" fmla="*/ 48456 h 79529"/>
                  <a:gd name="connsiteX9" fmla="*/ 39180 w 45779"/>
                  <a:gd name="connsiteY9" fmla="*/ 60934 h 79529"/>
                  <a:gd name="connsiteX10" fmla="*/ 7843 w 45779"/>
                  <a:gd name="connsiteY10" fmla="*/ 79031 h 79529"/>
                  <a:gd name="connsiteX11" fmla="*/ 4890 w 45779"/>
                  <a:gd name="connsiteY11" fmla="*/ 79508 h 79529"/>
                  <a:gd name="connsiteX12" fmla="*/ 40894 w 45779"/>
                  <a:gd name="connsiteY12" fmla="*/ 2355 h 79529"/>
                  <a:gd name="connsiteX13" fmla="*/ 39180 w 45779"/>
                  <a:gd name="connsiteY13" fmla="*/ 2831 h 79529"/>
                  <a:gd name="connsiteX14" fmla="*/ 7843 w 45779"/>
                  <a:gd name="connsiteY14" fmla="*/ 20929 h 79529"/>
                  <a:gd name="connsiteX15" fmla="*/ 2509 w 45779"/>
                  <a:gd name="connsiteY15" fmla="*/ 31216 h 79529"/>
                  <a:gd name="connsiteX16" fmla="*/ 2509 w 45779"/>
                  <a:gd name="connsiteY16" fmla="*/ 73031 h 79529"/>
                  <a:gd name="connsiteX17" fmla="*/ 3937 w 45779"/>
                  <a:gd name="connsiteY17" fmla="*/ 76745 h 79529"/>
                  <a:gd name="connsiteX18" fmla="*/ 6604 w 45779"/>
                  <a:gd name="connsiteY18" fmla="*/ 76745 h 79529"/>
                  <a:gd name="connsiteX19" fmla="*/ 37942 w 45779"/>
                  <a:gd name="connsiteY19" fmla="*/ 58648 h 79529"/>
                  <a:gd name="connsiteX20" fmla="*/ 43276 w 45779"/>
                  <a:gd name="connsiteY20" fmla="*/ 48361 h 79529"/>
                  <a:gd name="connsiteX21" fmla="*/ 43276 w 45779"/>
                  <a:gd name="connsiteY21" fmla="*/ 6260 h 79529"/>
                  <a:gd name="connsiteX22" fmla="*/ 41847 w 45779"/>
                  <a:gd name="connsiteY22" fmla="*/ 2546 h 79529"/>
                  <a:gd name="connsiteX23" fmla="*/ 40704 w 45779"/>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29">
                    <a:moveTo>
                      <a:pt x="4890" y="79508"/>
                    </a:moveTo>
                    <a:cubicBezTo>
                      <a:pt x="4121" y="79517"/>
                      <a:pt x="3363" y="79327"/>
                      <a:pt x="2699" y="78936"/>
                    </a:cubicBezTo>
                    <a:cubicBezTo>
                      <a:pt x="819" y="77584"/>
                      <a:pt x="-198" y="75336"/>
                      <a:pt x="32" y="73031"/>
                    </a:cubicBezTo>
                    <a:lnTo>
                      <a:pt x="32" y="31216"/>
                    </a:lnTo>
                    <a:cubicBezTo>
                      <a:pt x="66" y="26263"/>
                      <a:pt x="2520" y="21634"/>
                      <a:pt x="6604" y="18833"/>
                    </a:cubicBezTo>
                    <a:lnTo>
                      <a:pt x="37942" y="736"/>
                    </a:lnTo>
                    <a:cubicBezTo>
                      <a:pt x="39515" y="-245"/>
                      <a:pt x="41512" y="-245"/>
                      <a:pt x="43085" y="736"/>
                    </a:cubicBezTo>
                    <a:cubicBezTo>
                      <a:pt x="44950" y="2098"/>
                      <a:pt x="45963" y="4336"/>
                      <a:pt x="45752" y="6641"/>
                    </a:cubicBezTo>
                    <a:lnTo>
                      <a:pt x="45752" y="48456"/>
                    </a:lnTo>
                    <a:cubicBezTo>
                      <a:pt x="45702" y="53428"/>
                      <a:pt x="43255" y="58076"/>
                      <a:pt x="39180" y="60934"/>
                    </a:cubicBezTo>
                    <a:lnTo>
                      <a:pt x="7843" y="79031"/>
                    </a:lnTo>
                    <a:cubicBezTo>
                      <a:pt x="6913" y="79431"/>
                      <a:pt x="5899" y="79593"/>
                      <a:pt x="4890" y="79508"/>
                    </a:cubicBezTo>
                    <a:close/>
                    <a:moveTo>
                      <a:pt x="40894" y="2355"/>
                    </a:moveTo>
                    <a:cubicBezTo>
                      <a:pt x="40299" y="2412"/>
                      <a:pt x="39719" y="2574"/>
                      <a:pt x="39180" y="2831"/>
                    </a:cubicBezTo>
                    <a:lnTo>
                      <a:pt x="7843" y="20929"/>
                    </a:lnTo>
                    <a:cubicBezTo>
                      <a:pt x="4578" y="23358"/>
                      <a:pt x="2613" y="27149"/>
                      <a:pt x="2509" y="31216"/>
                    </a:cubicBezTo>
                    <a:lnTo>
                      <a:pt x="2509" y="73031"/>
                    </a:lnTo>
                    <a:cubicBezTo>
                      <a:pt x="2347" y="74431"/>
                      <a:pt x="2880" y="75821"/>
                      <a:pt x="3937" y="76745"/>
                    </a:cubicBezTo>
                    <a:cubicBezTo>
                      <a:pt x="4776" y="77174"/>
                      <a:pt x="5766" y="77174"/>
                      <a:pt x="6604" y="76745"/>
                    </a:cubicBezTo>
                    <a:lnTo>
                      <a:pt x="37942" y="58648"/>
                    </a:lnTo>
                    <a:cubicBezTo>
                      <a:pt x="41206" y="56219"/>
                      <a:pt x="43172" y="52428"/>
                      <a:pt x="43276" y="48361"/>
                    </a:cubicBezTo>
                    <a:lnTo>
                      <a:pt x="43276" y="6260"/>
                    </a:lnTo>
                    <a:cubicBezTo>
                      <a:pt x="43421" y="4860"/>
                      <a:pt x="42891" y="3479"/>
                      <a:pt x="41847" y="2546"/>
                    </a:cubicBezTo>
                    <a:cubicBezTo>
                      <a:pt x="41499" y="2355"/>
                      <a:pt x="41095" y="2288"/>
                      <a:pt x="40704" y="2355"/>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46" name="Hình tự do: Hình 277">
                <a:extLst>
                  <a:ext uri="{FF2B5EF4-FFF2-40B4-BE49-F238E27FC236}">
                    <a16:creationId xmlns:a16="http://schemas.microsoft.com/office/drawing/2014/main" id="{FF51E45B-55A1-4207-83AE-06DC0ABA1539}"/>
                  </a:ext>
                </a:extLst>
              </p:cNvPr>
              <p:cNvSpPr/>
              <p:nvPr/>
            </p:nvSpPr>
            <p:spPr>
              <a:xfrm>
                <a:off x="4455100" y="2352920"/>
                <a:ext cx="45779" cy="79575"/>
              </a:xfrm>
              <a:custGeom>
                <a:avLst/>
                <a:gdLst>
                  <a:gd name="connsiteX0" fmla="*/ 4885 w 45779"/>
                  <a:gd name="connsiteY0" fmla="*/ 79574 h 79575"/>
                  <a:gd name="connsiteX1" fmla="*/ 2694 w 45779"/>
                  <a:gd name="connsiteY1" fmla="*/ 79003 h 79575"/>
                  <a:gd name="connsiteX2" fmla="*/ 27 w 45779"/>
                  <a:gd name="connsiteY2" fmla="*/ 73097 h 79575"/>
                  <a:gd name="connsiteX3" fmla="*/ 27 w 45779"/>
                  <a:gd name="connsiteY3" fmla="*/ 31282 h 79575"/>
                  <a:gd name="connsiteX4" fmla="*/ 6600 w 45779"/>
                  <a:gd name="connsiteY4" fmla="*/ 18805 h 79575"/>
                  <a:gd name="connsiteX5" fmla="*/ 37937 w 45779"/>
                  <a:gd name="connsiteY5" fmla="*/ 707 h 79575"/>
                  <a:gd name="connsiteX6" fmla="*/ 43080 w 45779"/>
                  <a:gd name="connsiteY6" fmla="*/ 707 h 79575"/>
                  <a:gd name="connsiteX7" fmla="*/ 45747 w 45779"/>
                  <a:gd name="connsiteY7" fmla="*/ 6613 h 79575"/>
                  <a:gd name="connsiteX8" fmla="*/ 45747 w 45779"/>
                  <a:gd name="connsiteY8" fmla="*/ 48427 h 79575"/>
                  <a:gd name="connsiteX9" fmla="*/ 39175 w 45779"/>
                  <a:gd name="connsiteY9" fmla="*/ 60810 h 79575"/>
                  <a:gd name="connsiteX10" fmla="*/ 7838 w 45779"/>
                  <a:gd name="connsiteY10" fmla="*/ 78907 h 79575"/>
                  <a:gd name="connsiteX11" fmla="*/ 4885 w 45779"/>
                  <a:gd name="connsiteY11" fmla="*/ 79574 h 79575"/>
                  <a:gd name="connsiteX12" fmla="*/ 40699 w 45779"/>
                  <a:gd name="connsiteY12" fmla="*/ 2326 h 79575"/>
                  <a:gd name="connsiteX13" fmla="*/ 38985 w 45779"/>
                  <a:gd name="connsiteY13" fmla="*/ 2898 h 79575"/>
                  <a:gd name="connsiteX14" fmla="*/ 7647 w 45779"/>
                  <a:gd name="connsiteY14" fmla="*/ 20995 h 79575"/>
                  <a:gd name="connsiteX15" fmla="*/ 2313 w 45779"/>
                  <a:gd name="connsiteY15" fmla="*/ 31282 h 79575"/>
                  <a:gd name="connsiteX16" fmla="*/ 2313 w 45779"/>
                  <a:gd name="connsiteY16" fmla="*/ 73097 h 79575"/>
                  <a:gd name="connsiteX17" fmla="*/ 3742 w 45779"/>
                  <a:gd name="connsiteY17" fmla="*/ 76812 h 79575"/>
                  <a:gd name="connsiteX18" fmla="*/ 6409 w 45779"/>
                  <a:gd name="connsiteY18" fmla="*/ 76812 h 79575"/>
                  <a:gd name="connsiteX19" fmla="*/ 37746 w 45779"/>
                  <a:gd name="connsiteY19" fmla="*/ 58714 h 79575"/>
                  <a:gd name="connsiteX20" fmla="*/ 43080 w 45779"/>
                  <a:gd name="connsiteY20" fmla="*/ 48523 h 79575"/>
                  <a:gd name="connsiteX21" fmla="*/ 43080 w 45779"/>
                  <a:gd name="connsiteY21" fmla="*/ 6708 h 79575"/>
                  <a:gd name="connsiteX22" fmla="*/ 41652 w 45779"/>
                  <a:gd name="connsiteY22" fmla="*/ 2993 h 79575"/>
                  <a:gd name="connsiteX23" fmla="*/ 40699 w 45779"/>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75">
                    <a:moveTo>
                      <a:pt x="4885" y="79574"/>
                    </a:moveTo>
                    <a:cubicBezTo>
                      <a:pt x="4116" y="79584"/>
                      <a:pt x="3358" y="79393"/>
                      <a:pt x="2694" y="79003"/>
                    </a:cubicBezTo>
                    <a:cubicBezTo>
                      <a:pt x="829" y="77641"/>
                      <a:pt x="-183" y="75402"/>
                      <a:pt x="27" y="73097"/>
                    </a:cubicBezTo>
                    <a:lnTo>
                      <a:pt x="27" y="31282"/>
                    </a:lnTo>
                    <a:cubicBezTo>
                      <a:pt x="78" y="26310"/>
                      <a:pt x="2525" y="21662"/>
                      <a:pt x="6600" y="18805"/>
                    </a:cubicBezTo>
                    <a:lnTo>
                      <a:pt x="37937" y="707"/>
                    </a:lnTo>
                    <a:cubicBezTo>
                      <a:pt x="39523" y="-236"/>
                      <a:pt x="41495" y="-236"/>
                      <a:pt x="43080" y="707"/>
                    </a:cubicBezTo>
                    <a:cubicBezTo>
                      <a:pt x="44961" y="2060"/>
                      <a:pt x="45978" y="4308"/>
                      <a:pt x="45747" y="6613"/>
                    </a:cubicBezTo>
                    <a:lnTo>
                      <a:pt x="45747" y="48427"/>
                    </a:lnTo>
                    <a:cubicBezTo>
                      <a:pt x="45714" y="53380"/>
                      <a:pt x="43259" y="58010"/>
                      <a:pt x="39175" y="60810"/>
                    </a:cubicBezTo>
                    <a:lnTo>
                      <a:pt x="7838" y="78907"/>
                    </a:lnTo>
                    <a:cubicBezTo>
                      <a:pt x="6923" y="79365"/>
                      <a:pt x="5909" y="79593"/>
                      <a:pt x="4885" y="79574"/>
                    </a:cubicBezTo>
                    <a:close/>
                    <a:moveTo>
                      <a:pt x="40699" y="2326"/>
                    </a:moveTo>
                    <a:cubicBezTo>
                      <a:pt x="40090" y="2374"/>
                      <a:pt x="39500" y="2565"/>
                      <a:pt x="38985" y="2898"/>
                    </a:cubicBezTo>
                    <a:lnTo>
                      <a:pt x="7647" y="20995"/>
                    </a:lnTo>
                    <a:cubicBezTo>
                      <a:pt x="4383" y="23424"/>
                      <a:pt x="2417" y="27215"/>
                      <a:pt x="2313" y="31282"/>
                    </a:cubicBezTo>
                    <a:lnTo>
                      <a:pt x="2313" y="73097"/>
                    </a:lnTo>
                    <a:cubicBezTo>
                      <a:pt x="2168" y="74497"/>
                      <a:pt x="2698" y="75879"/>
                      <a:pt x="3742" y="76812"/>
                    </a:cubicBezTo>
                    <a:cubicBezTo>
                      <a:pt x="4567" y="77288"/>
                      <a:pt x="5584" y="77288"/>
                      <a:pt x="6409" y="76812"/>
                    </a:cubicBezTo>
                    <a:lnTo>
                      <a:pt x="37746" y="58714"/>
                    </a:lnTo>
                    <a:cubicBezTo>
                      <a:pt x="41018" y="56333"/>
                      <a:pt x="42991" y="52571"/>
                      <a:pt x="43080" y="48523"/>
                    </a:cubicBezTo>
                    <a:lnTo>
                      <a:pt x="43080" y="6708"/>
                    </a:lnTo>
                    <a:cubicBezTo>
                      <a:pt x="43242" y="5308"/>
                      <a:pt x="42709" y="3927"/>
                      <a:pt x="41652" y="2993"/>
                    </a:cubicBezTo>
                    <a:cubicBezTo>
                      <a:pt x="41416" y="2669"/>
                      <a:pt x="41081" y="2441"/>
                      <a:pt x="40699" y="232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47" name="Hình tự do: Hình 278">
                <a:extLst>
                  <a:ext uri="{FF2B5EF4-FFF2-40B4-BE49-F238E27FC236}">
                    <a16:creationId xmlns:a16="http://schemas.microsoft.com/office/drawing/2014/main" id="{783438D3-AF9F-49E8-94B9-566778E6AA37}"/>
                  </a:ext>
                </a:extLst>
              </p:cNvPr>
              <p:cNvSpPr/>
              <p:nvPr/>
            </p:nvSpPr>
            <p:spPr>
              <a:xfrm>
                <a:off x="4455096" y="2419499"/>
                <a:ext cx="45784" cy="79488"/>
              </a:xfrm>
              <a:custGeom>
                <a:avLst/>
                <a:gdLst>
                  <a:gd name="connsiteX0" fmla="*/ 4890 w 45784"/>
                  <a:gd name="connsiteY0" fmla="*/ 79479 h 79488"/>
                  <a:gd name="connsiteX1" fmla="*/ 2699 w 45784"/>
                  <a:gd name="connsiteY1" fmla="*/ 78908 h 79488"/>
                  <a:gd name="connsiteX2" fmla="*/ 32 w 45784"/>
                  <a:gd name="connsiteY2" fmla="*/ 73002 h 79488"/>
                  <a:gd name="connsiteX3" fmla="*/ 32 w 45784"/>
                  <a:gd name="connsiteY3" fmla="*/ 31283 h 79488"/>
                  <a:gd name="connsiteX4" fmla="*/ 6604 w 45784"/>
                  <a:gd name="connsiteY4" fmla="*/ 18805 h 79488"/>
                  <a:gd name="connsiteX5" fmla="*/ 37942 w 45784"/>
                  <a:gd name="connsiteY5" fmla="*/ 707 h 79488"/>
                  <a:gd name="connsiteX6" fmla="*/ 43085 w 45784"/>
                  <a:gd name="connsiteY6" fmla="*/ 707 h 79488"/>
                  <a:gd name="connsiteX7" fmla="*/ 45752 w 45784"/>
                  <a:gd name="connsiteY7" fmla="*/ 6613 h 79488"/>
                  <a:gd name="connsiteX8" fmla="*/ 45752 w 45784"/>
                  <a:gd name="connsiteY8" fmla="*/ 48332 h 79488"/>
                  <a:gd name="connsiteX9" fmla="*/ 39180 w 45784"/>
                  <a:gd name="connsiteY9" fmla="*/ 60810 h 79488"/>
                  <a:gd name="connsiteX10" fmla="*/ 7843 w 45784"/>
                  <a:gd name="connsiteY10" fmla="*/ 78908 h 79488"/>
                  <a:gd name="connsiteX11" fmla="*/ 4890 w 45784"/>
                  <a:gd name="connsiteY11" fmla="*/ 79479 h 79488"/>
                  <a:gd name="connsiteX12" fmla="*/ 40894 w 45784"/>
                  <a:gd name="connsiteY12" fmla="*/ 2326 h 79488"/>
                  <a:gd name="connsiteX13" fmla="*/ 39180 w 45784"/>
                  <a:gd name="connsiteY13" fmla="*/ 2898 h 79488"/>
                  <a:gd name="connsiteX14" fmla="*/ 7843 w 45784"/>
                  <a:gd name="connsiteY14" fmla="*/ 20996 h 79488"/>
                  <a:gd name="connsiteX15" fmla="*/ 2604 w 45784"/>
                  <a:gd name="connsiteY15" fmla="*/ 31283 h 79488"/>
                  <a:gd name="connsiteX16" fmla="*/ 2604 w 45784"/>
                  <a:gd name="connsiteY16" fmla="*/ 73002 h 79488"/>
                  <a:gd name="connsiteX17" fmla="*/ 4033 w 45784"/>
                  <a:gd name="connsiteY17" fmla="*/ 76717 h 79488"/>
                  <a:gd name="connsiteX18" fmla="*/ 6700 w 45784"/>
                  <a:gd name="connsiteY18" fmla="*/ 76717 h 79488"/>
                  <a:gd name="connsiteX19" fmla="*/ 38037 w 45784"/>
                  <a:gd name="connsiteY19" fmla="*/ 58619 h 79488"/>
                  <a:gd name="connsiteX20" fmla="*/ 43371 w 45784"/>
                  <a:gd name="connsiteY20" fmla="*/ 48332 h 79488"/>
                  <a:gd name="connsiteX21" fmla="*/ 43371 w 45784"/>
                  <a:gd name="connsiteY21" fmla="*/ 6613 h 79488"/>
                  <a:gd name="connsiteX22" fmla="*/ 41942 w 4578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4" h="79488">
                    <a:moveTo>
                      <a:pt x="4890" y="79479"/>
                    </a:moveTo>
                    <a:cubicBezTo>
                      <a:pt x="4121" y="79488"/>
                      <a:pt x="3363" y="79298"/>
                      <a:pt x="2699" y="78908"/>
                    </a:cubicBezTo>
                    <a:cubicBezTo>
                      <a:pt x="819" y="77555"/>
                      <a:pt x="-198" y="75307"/>
                      <a:pt x="32" y="73002"/>
                    </a:cubicBezTo>
                    <a:lnTo>
                      <a:pt x="32" y="31283"/>
                    </a:lnTo>
                    <a:cubicBezTo>
                      <a:pt x="67" y="26301"/>
                      <a:pt x="2518" y="21653"/>
                      <a:pt x="6604" y="18805"/>
                    </a:cubicBezTo>
                    <a:lnTo>
                      <a:pt x="37942" y="707"/>
                    </a:lnTo>
                    <a:cubicBezTo>
                      <a:pt x="39528" y="-236"/>
                      <a:pt x="41499" y="-236"/>
                      <a:pt x="43085" y="707"/>
                    </a:cubicBezTo>
                    <a:cubicBezTo>
                      <a:pt x="44965" y="2060"/>
                      <a:pt x="45983" y="4308"/>
                      <a:pt x="45752" y="6613"/>
                    </a:cubicBezTo>
                    <a:lnTo>
                      <a:pt x="45752" y="48332"/>
                    </a:lnTo>
                    <a:cubicBezTo>
                      <a:pt x="45717" y="53314"/>
                      <a:pt x="43267" y="57962"/>
                      <a:pt x="39180" y="60810"/>
                    </a:cubicBezTo>
                    <a:lnTo>
                      <a:pt x="7843" y="78908"/>
                    </a:lnTo>
                    <a:cubicBezTo>
                      <a:pt x="6922" y="79346"/>
                      <a:pt x="5906" y="79536"/>
                      <a:pt x="4890" y="79479"/>
                    </a:cubicBezTo>
                    <a:close/>
                    <a:moveTo>
                      <a:pt x="40894" y="2326"/>
                    </a:moveTo>
                    <a:cubicBezTo>
                      <a:pt x="40285" y="2374"/>
                      <a:pt x="39695" y="2565"/>
                      <a:pt x="39180" y="2898"/>
                    </a:cubicBezTo>
                    <a:lnTo>
                      <a:pt x="7843" y="20996"/>
                    </a:lnTo>
                    <a:cubicBezTo>
                      <a:pt x="4603" y="23434"/>
                      <a:pt x="2671" y="27225"/>
                      <a:pt x="2604" y="31283"/>
                    </a:cubicBezTo>
                    <a:lnTo>
                      <a:pt x="2604" y="73002"/>
                    </a:lnTo>
                    <a:cubicBezTo>
                      <a:pt x="2442" y="74402"/>
                      <a:pt x="2975" y="75783"/>
                      <a:pt x="4033" y="76717"/>
                    </a:cubicBezTo>
                    <a:cubicBezTo>
                      <a:pt x="4858" y="77193"/>
                      <a:pt x="5875" y="77193"/>
                      <a:pt x="6700" y="76717"/>
                    </a:cubicBezTo>
                    <a:lnTo>
                      <a:pt x="38037" y="58619"/>
                    </a:lnTo>
                    <a:cubicBezTo>
                      <a:pt x="41312" y="56200"/>
                      <a:pt x="43281" y="52399"/>
                      <a:pt x="43371" y="48332"/>
                    </a:cubicBezTo>
                    <a:lnTo>
                      <a:pt x="43371" y="6613"/>
                    </a:lnTo>
                    <a:cubicBezTo>
                      <a:pt x="43533" y="5184"/>
                      <a:pt x="43001" y="3774"/>
                      <a:pt x="41942" y="2803"/>
                    </a:cubicBezTo>
                    <a:close/>
                  </a:path>
                </a:pathLst>
              </a:custGeom>
              <a:solidFill>
                <a:srgbClr val="FFFFFF"/>
              </a:solidFill>
              <a:ln w="3175" cap="flat">
                <a:solidFill>
                  <a:srgbClr val="7030A0"/>
                </a:solidFill>
                <a:prstDash val="solid"/>
                <a:miter/>
              </a:ln>
            </p:spPr>
            <p:txBody>
              <a:bodyPr rtlCol="0" anchor="ctr"/>
              <a:lstStyle/>
              <a:p>
                <a:endParaRPr lang="en-US"/>
              </a:p>
            </p:txBody>
          </p:sp>
        </p:grpSp>
        <p:sp>
          <p:nvSpPr>
            <p:cNvPr id="468" name="Hình tự do: Hình 279">
              <a:extLst>
                <a:ext uri="{FF2B5EF4-FFF2-40B4-BE49-F238E27FC236}">
                  <a16:creationId xmlns:a16="http://schemas.microsoft.com/office/drawing/2014/main" id="{948AB920-6A1E-45A5-8ABD-348E11F875EF}"/>
                </a:ext>
              </a:extLst>
            </p:cNvPr>
            <p:cNvSpPr/>
            <p:nvPr/>
          </p:nvSpPr>
          <p:spPr>
            <a:xfrm>
              <a:off x="4504530" y="2324440"/>
              <a:ext cx="45779" cy="79501"/>
            </a:xfrm>
            <a:custGeom>
              <a:avLst/>
              <a:gdLst>
                <a:gd name="connsiteX0" fmla="*/ 4795 w 45779"/>
                <a:gd name="connsiteY0" fmla="*/ 79479 h 79501"/>
                <a:gd name="connsiteX1" fmla="*/ 2699 w 45779"/>
                <a:gd name="connsiteY1" fmla="*/ 78908 h 79501"/>
                <a:gd name="connsiteX2" fmla="*/ 32 w 45779"/>
                <a:gd name="connsiteY2" fmla="*/ 73002 h 79501"/>
                <a:gd name="connsiteX3" fmla="*/ 32 w 45779"/>
                <a:gd name="connsiteY3" fmla="*/ 31187 h 79501"/>
                <a:gd name="connsiteX4" fmla="*/ 6605 w 45779"/>
                <a:gd name="connsiteY4" fmla="*/ 18805 h 79501"/>
                <a:gd name="connsiteX5" fmla="*/ 37942 w 45779"/>
                <a:gd name="connsiteY5" fmla="*/ 707 h 79501"/>
                <a:gd name="connsiteX6" fmla="*/ 43085 w 45779"/>
                <a:gd name="connsiteY6" fmla="*/ 707 h 79501"/>
                <a:gd name="connsiteX7" fmla="*/ 45752 w 45779"/>
                <a:gd name="connsiteY7" fmla="*/ 6613 h 79501"/>
                <a:gd name="connsiteX8" fmla="*/ 45752 w 45779"/>
                <a:gd name="connsiteY8" fmla="*/ 48427 h 79501"/>
                <a:gd name="connsiteX9" fmla="*/ 39180 w 45779"/>
                <a:gd name="connsiteY9" fmla="*/ 60905 h 79501"/>
                <a:gd name="connsiteX10" fmla="*/ 7843 w 45779"/>
                <a:gd name="connsiteY10" fmla="*/ 79003 h 79501"/>
                <a:gd name="connsiteX11" fmla="*/ 4795 w 45779"/>
                <a:gd name="connsiteY11" fmla="*/ 79479 h 79501"/>
                <a:gd name="connsiteX12" fmla="*/ 40895 w 45779"/>
                <a:gd name="connsiteY12" fmla="*/ 2326 h 79501"/>
                <a:gd name="connsiteX13" fmla="*/ 39180 w 45779"/>
                <a:gd name="connsiteY13" fmla="*/ 2898 h 79501"/>
                <a:gd name="connsiteX14" fmla="*/ 7843 w 45779"/>
                <a:gd name="connsiteY14" fmla="*/ 20996 h 79501"/>
                <a:gd name="connsiteX15" fmla="*/ 2509 w 45779"/>
                <a:gd name="connsiteY15" fmla="*/ 31187 h 79501"/>
                <a:gd name="connsiteX16" fmla="*/ 2509 w 45779"/>
                <a:gd name="connsiteY16" fmla="*/ 73002 h 79501"/>
                <a:gd name="connsiteX17" fmla="*/ 3938 w 45779"/>
                <a:gd name="connsiteY17" fmla="*/ 76717 h 79501"/>
                <a:gd name="connsiteX18" fmla="*/ 6605 w 45779"/>
                <a:gd name="connsiteY18" fmla="*/ 76717 h 79501"/>
                <a:gd name="connsiteX19" fmla="*/ 37942 w 45779"/>
                <a:gd name="connsiteY19" fmla="*/ 58619 h 79501"/>
                <a:gd name="connsiteX20" fmla="*/ 43180 w 45779"/>
                <a:gd name="connsiteY20" fmla="*/ 48332 h 79501"/>
                <a:gd name="connsiteX21" fmla="*/ 43180 w 45779"/>
                <a:gd name="connsiteY21" fmla="*/ 6517 h 79501"/>
                <a:gd name="connsiteX22" fmla="*/ 41847 w 45779"/>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1">
                  <a:moveTo>
                    <a:pt x="4795" y="79479"/>
                  </a:moveTo>
                  <a:cubicBezTo>
                    <a:pt x="4058" y="79479"/>
                    <a:pt x="3334" y="79279"/>
                    <a:pt x="2699" y="78908"/>
                  </a:cubicBezTo>
                  <a:cubicBezTo>
                    <a:pt x="819" y="77555"/>
                    <a:pt x="-198" y="75307"/>
                    <a:pt x="32" y="73002"/>
                  </a:cubicBezTo>
                  <a:lnTo>
                    <a:pt x="32" y="31187"/>
                  </a:lnTo>
                  <a:cubicBezTo>
                    <a:pt x="66" y="26234"/>
                    <a:pt x="2520" y="21605"/>
                    <a:pt x="6605" y="18805"/>
                  </a:cubicBezTo>
                  <a:lnTo>
                    <a:pt x="37942" y="707"/>
                  </a:lnTo>
                  <a:cubicBezTo>
                    <a:pt x="39528" y="-236"/>
                    <a:pt x="41499" y="-236"/>
                    <a:pt x="43085" y="707"/>
                  </a:cubicBezTo>
                  <a:cubicBezTo>
                    <a:pt x="44950" y="2069"/>
                    <a:pt x="45963" y="4308"/>
                    <a:pt x="45752" y="6613"/>
                  </a:cubicBezTo>
                  <a:lnTo>
                    <a:pt x="45752" y="48427"/>
                  </a:lnTo>
                  <a:cubicBezTo>
                    <a:pt x="45702" y="53400"/>
                    <a:pt x="43255" y="58048"/>
                    <a:pt x="39180" y="60905"/>
                  </a:cubicBezTo>
                  <a:lnTo>
                    <a:pt x="7843" y="79003"/>
                  </a:lnTo>
                  <a:cubicBezTo>
                    <a:pt x="6880" y="79403"/>
                    <a:pt x="5834" y="79565"/>
                    <a:pt x="4795" y="79479"/>
                  </a:cubicBezTo>
                  <a:close/>
                  <a:moveTo>
                    <a:pt x="40895" y="2326"/>
                  </a:moveTo>
                  <a:cubicBezTo>
                    <a:pt x="40285" y="2374"/>
                    <a:pt x="39695" y="2565"/>
                    <a:pt x="39180" y="2898"/>
                  </a:cubicBezTo>
                  <a:lnTo>
                    <a:pt x="7843" y="20996"/>
                  </a:lnTo>
                  <a:cubicBezTo>
                    <a:pt x="4571" y="23377"/>
                    <a:pt x="2598" y="27139"/>
                    <a:pt x="2509" y="31187"/>
                  </a:cubicBezTo>
                  <a:lnTo>
                    <a:pt x="2509" y="73002"/>
                  </a:lnTo>
                  <a:cubicBezTo>
                    <a:pt x="2347" y="74402"/>
                    <a:pt x="2880" y="75783"/>
                    <a:pt x="3938" y="76717"/>
                  </a:cubicBezTo>
                  <a:cubicBezTo>
                    <a:pt x="4776" y="77145"/>
                    <a:pt x="5766" y="77145"/>
                    <a:pt x="6605" y="76717"/>
                  </a:cubicBezTo>
                  <a:lnTo>
                    <a:pt x="37942" y="58619"/>
                  </a:lnTo>
                  <a:cubicBezTo>
                    <a:pt x="41181" y="56181"/>
                    <a:pt x="43114" y="52390"/>
                    <a:pt x="43180" y="48332"/>
                  </a:cubicBezTo>
                  <a:lnTo>
                    <a:pt x="43180" y="6517"/>
                  </a:lnTo>
                  <a:cubicBezTo>
                    <a:pt x="43350" y="5136"/>
                    <a:pt x="42856" y="3755"/>
                    <a:pt x="41847"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69" name="Hình tự do: Hình 280">
              <a:extLst>
                <a:ext uri="{FF2B5EF4-FFF2-40B4-BE49-F238E27FC236}">
                  <a16:creationId xmlns:a16="http://schemas.microsoft.com/office/drawing/2014/main" id="{E40DB3E9-5D4F-46A6-9908-EE724D1519B9}"/>
                </a:ext>
              </a:extLst>
            </p:cNvPr>
            <p:cNvSpPr/>
            <p:nvPr/>
          </p:nvSpPr>
          <p:spPr>
            <a:xfrm>
              <a:off x="4504530" y="2324440"/>
              <a:ext cx="45779" cy="79501"/>
            </a:xfrm>
            <a:custGeom>
              <a:avLst/>
              <a:gdLst>
                <a:gd name="connsiteX0" fmla="*/ 4795 w 45779"/>
                <a:gd name="connsiteY0" fmla="*/ 79479 h 79501"/>
                <a:gd name="connsiteX1" fmla="*/ 2699 w 45779"/>
                <a:gd name="connsiteY1" fmla="*/ 78908 h 79501"/>
                <a:gd name="connsiteX2" fmla="*/ 32 w 45779"/>
                <a:gd name="connsiteY2" fmla="*/ 73002 h 79501"/>
                <a:gd name="connsiteX3" fmla="*/ 32 w 45779"/>
                <a:gd name="connsiteY3" fmla="*/ 31187 h 79501"/>
                <a:gd name="connsiteX4" fmla="*/ 6605 w 45779"/>
                <a:gd name="connsiteY4" fmla="*/ 18805 h 79501"/>
                <a:gd name="connsiteX5" fmla="*/ 37942 w 45779"/>
                <a:gd name="connsiteY5" fmla="*/ 707 h 79501"/>
                <a:gd name="connsiteX6" fmla="*/ 43085 w 45779"/>
                <a:gd name="connsiteY6" fmla="*/ 707 h 79501"/>
                <a:gd name="connsiteX7" fmla="*/ 45752 w 45779"/>
                <a:gd name="connsiteY7" fmla="*/ 6613 h 79501"/>
                <a:gd name="connsiteX8" fmla="*/ 45752 w 45779"/>
                <a:gd name="connsiteY8" fmla="*/ 48427 h 79501"/>
                <a:gd name="connsiteX9" fmla="*/ 39180 w 45779"/>
                <a:gd name="connsiteY9" fmla="*/ 60905 h 79501"/>
                <a:gd name="connsiteX10" fmla="*/ 7843 w 45779"/>
                <a:gd name="connsiteY10" fmla="*/ 79003 h 79501"/>
                <a:gd name="connsiteX11" fmla="*/ 4795 w 45779"/>
                <a:gd name="connsiteY11" fmla="*/ 79479 h 79501"/>
                <a:gd name="connsiteX12" fmla="*/ 40895 w 45779"/>
                <a:gd name="connsiteY12" fmla="*/ 2326 h 79501"/>
                <a:gd name="connsiteX13" fmla="*/ 39180 w 45779"/>
                <a:gd name="connsiteY13" fmla="*/ 2898 h 79501"/>
                <a:gd name="connsiteX14" fmla="*/ 7843 w 45779"/>
                <a:gd name="connsiteY14" fmla="*/ 20996 h 79501"/>
                <a:gd name="connsiteX15" fmla="*/ 2509 w 45779"/>
                <a:gd name="connsiteY15" fmla="*/ 31187 h 79501"/>
                <a:gd name="connsiteX16" fmla="*/ 2509 w 45779"/>
                <a:gd name="connsiteY16" fmla="*/ 73002 h 79501"/>
                <a:gd name="connsiteX17" fmla="*/ 3938 w 45779"/>
                <a:gd name="connsiteY17" fmla="*/ 76717 h 79501"/>
                <a:gd name="connsiteX18" fmla="*/ 6605 w 45779"/>
                <a:gd name="connsiteY18" fmla="*/ 76717 h 79501"/>
                <a:gd name="connsiteX19" fmla="*/ 37942 w 45779"/>
                <a:gd name="connsiteY19" fmla="*/ 58619 h 79501"/>
                <a:gd name="connsiteX20" fmla="*/ 43180 w 45779"/>
                <a:gd name="connsiteY20" fmla="*/ 48332 h 79501"/>
                <a:gd name="connsiteX21" fmla="*/ 43180 w 45779"/>
                <a:gd name="connsiteY21" fmla="*/ 6517 h 79501"/>
                <a:gd name="connsiteX22" fmla="*/ 41847 w 45779"/>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1">
                  <a:moveTo>
                    <a:pt x="4795" y="79479"/>
                  </a:moveTo>
                  <a:cubicBezTo>
                    <a:pt x="4058" y="79479"/>
                    <a:pt x="3334" y="79279"/>
                    <a:pt x="2699" y="78908"/>
                  </a:cubicBezTo>
                  <a:cubicBezTo>
                    <a:pt x="819" y="77555"/>
                    <a:pt x="-198" y="75307"/>
                    <a:pt x="32" y="73002"/>
                  </a:cubicBezTo>
                  <a:lnTo>
                    <a:pt x="32" y="31187"/>
                  </a:lnTo>
                  <a:cubicBezTo>
                    <a:pt x="66" y="26234"/>
                    <a:pt x="2520" y="21605"/>
                    <a:pt x="6605" y="18805"/>
                  </a:cubicBezTo>
                  <a:lnTo>
                    <a:pt x="37942" y="707"/>
                  </a:lnTo>
                  <a:cubicBezTo>
                    <a:pt x="39528" y="-236"/>
                    <a:pt x="41499" y="-236"/>
                    <a:pt x="43085" y="707"/>
                  </a:cubicBezTo>
                  <a:cubicBezTo>
                    <a:pt x="44950" y="2069"/>
                    <a:pt x="45963" y="4308"/>
                    <a:pt x="45752" y="6613"/>
                  </a:cubicBezTo>
                  <a:lnTo>
                    <a:pt x="45752" y="48427"/>
                  </a:lnTo>
                  <a:cubicBezTo>
                    <a:pt x="45702" y="53400"/>
                    <a:pt x="43255" y="58048"/>
                    <a:pt x="39180" y="60905"/>
                  </a:cubicBezTo>
                  <a:lnTo>
                    <a:pt x="7843" y="79003"/>
                  </a:lnTo>
                  <a:cubicBezTo>
                    <a:pt x="6880" y="79403"/>
                    <a:pt x="5834" y="79565"/>
                    <a:pt x="4795" y="79479"/>
                  </a:cubicBezTo>
                  <a:close/>
                  <a:moveTo>
                    <a:pt x="40895" y="2326"/>
                  </a:moveTo>
                  <a:cubicBezTo>
                    <a:pt x="40285" y="2374"/>
                    <a:pt x="39695" y="2565"/>
                    <a:pt x="39180" y="2898"/>
                  </a:cubicBezTo>
                  <a:lnTo>
                    <a:pt x="7843" y="20996"/>
                  </a:lnTo>
                  <a:cubicBezTo>
                    <a:pt x="4571" y="23377"/>
                    <a:pt x="2598" y="27139"/>
                    <a:pt x="2509" y="31187"/>
                  </a:cubicBezTo>
                  <a:lnTo>
                    <a:pt x="2509" y="73002"/>
                  </a:lnTo>
                  <a:cubicBezTo>
                    <a:pt x="2347" y="74402"/>
                    <a:pt x="2880" y="75783"/>
                    <a:pt x="3938" y="76717"/>
                  </a:cubicBezTo>
                  <a:cubicBezTo>
                    <a:pt x="4776" y="77145"/>
                    <a:pt x="5766" y="77145"/>
                    <a:pt x="6605" y="76717"/>
                  </a:cubicBezTo>
                  <a:lnTo>
                    <a:pt x="37942" y="58619"/>
                  </a:lnTo>
                  <a:cubicBezTo>
                    <a:pt x="41181" y="56181"/>
                    <a:pt x="43114" y="52390"/>
                    <a:pt x="43180" y="48332"/>
                  </a:cubicBezTo>
                  <a:lnTo>
                    <a:pt x="43180" y="6517"/>
                  </a:lnTo>
                  <a:cubicBezTo>
                    <a:pt x="43350" y="5136"/>
                    <a:pt x="42856" y="3755"/>
                    <a:pt x="41847"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470" name="Hình tự do: Hình 281">
              <a:extLst>
                <a:ext uri="{FF2B5EF4-FFF2-40B4-BE49-F238E27FC236}">
                  <a16:creationId xmlns:a16="http://schemas.microsoft.com/office/drawing/2014/main" id="{9A1211DD-E674-4B85-A89D-5075FB3FA7FB}"/>
                </a:ext>
              </a:extLst>
            </p:cNvPr>
            <p:cNvSpPr/>
            <p:nvPr/>
          </p:nvSpPr>
          <p:spPr>
            <a:xfrm>
              <a:off x="4504535" y="2390924"/>
              <a:ext cx="45779" cy="79585"/>
            </a:xfrm>
            <a:custGeom>
              <a:avLst/>
              <a:gdLst>
                <a:gd name="connsiteX0" fmla="*/ 4790 w 45779"/>
                <a:gd name="connsiteY0" fmla="*/ 79574 h 79585"/>
                <a:gd name="connsiteX1" fmla="*/ 2694 w 45779"/>
                <a:gd name="connsiteY1" fmla="*/ 79003 h 79585"/>
                <a:gd name="connsiteX2" fmla="*/ 27 w 45779"/>
                <a:gd name="connsiteY2" fmla="*/ 73097 h 79585"/>
                <a:gd name="connsiteX3" fmla="*/ 27 w 45779"/>
                <a:gd name="connsiteY3" fmla="*/ 31283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8 h 79585"/>
                <a:gd name="connsiteX9" fmla="*/ 39175 w 45779"/>
                <a:gd name="connsiteY9" fmla="*/ 60810 h 79585"/>
                <a:gd name="connsiteX10" fmla="*/ 7838 w 45779"/>
                <a:gd name="connsiteY10" fmla="*/ 78908 h 79585"/>
                <a:gd name="connsiteX11" fmla="*/ 4790 w 45779"/>
                <a:gd name="connsiteY11" fmla="*/ 79574 h 79585"/>
                <a:gd name="connsiteX12" fmla="*/ 40890 w 45779"/>
                <a:gd name="connsiteY12" fmla="*/ 2326 h 79585"/>
                <a:gd name="connsiteX13" fmla="*/ 39175 w 45779"/>
                <a:gd name="connsiteY13" fmla="*/ 2898 h 79585"/>
                <a:gd name="connsiteX14" fmla="*/ 7838 w 45779"/>
                <a:gd name="connsiteY14" fmla="*/ 20996 h 79585"/>
                <a:gd name="connsiteX15" fmla="*/ 2504 w 45779"/>
                <a:gd name="connsiteY15" fmla="*/ 31283 h 79585"/>
                <a:gd name="connsiteX16" fmla="*/ 2504 w 45779"/>
                <a:gd name="connsiteY16" fmla="*/ 73097 h 79585"/>
                <a:gd name="connsiteX17" fmla="*/ 3933 w 45779"/>
                <a:gd name="connsiteY17" fmla="*/ 76812 h 79585"/>
                <a:gd name="connsiteX18" fmla="*/ 6600 w 45779"/>
                <a:gd name="connsiteY18" fmla="*/ 76812 h 79585"/>
                <a:gd name="connsiteX19" fmla="*/ 37937 w 45779"/>
                <a:gd name="connsiteY19" fmla="*/ 58714 h 79585"/>
                <a:gd name="connsiteX20" fmla="*/ 43176 w 45779"/>
                <a:gd name="connsiteY20" fmla="*/ 48428 h 79585"/>
                <a:gd name="connsiteX21" fmla="*/ 43176 w 45779"/>
                <a:gd name="connsiteY21" fmla="*/ 6613 h 79585"/>
                <a:gd name="connsiteX22" fmla="*/ 41842 w 45779"/>
                <a:gd name="connsiteY22" fmla="*/ 2898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85">
                  <a:moveTo>
                    <a:pt x="4790" y="79574"/>
                  </a:moveTo>
                  <a:cubicBezTo>
                    <a:pt x="4053" y="79574"/>
                    <a:pt x="3329" y="79374"/>
                    <a:pt x="2694" y="79003"/>
                  </a:cubicBezTo>
                  <a:cubicBezTo>
                    <a:pt x="829" y="77641"/>
                    <a:pt x="-183" y="75402"/>
                    <a:pt x="27" y="73097"/>
                  </a:cubicBezTo>
                  <a:lnTo>
                    <a:pt x="27" y="31283"/>
                  </a:lnTo>
                  <a:cubicBezTo>
                    <a:pt x="78" y="26310"/>
                    <a:pt x="2525" y="21662"/>
                    <a:pt x="6600" y="18805"/>
                  </a:cubicBezTo>
                  <a:lnTo>
                    <a:pt x="37937" y="707"/>
                  </a:lnTo>
                  <a:cubicBezTo>
                    <a:pt x="39523" y="-236"/>
                    <a:pt x="41494" y="-236"/>
                    <a:pt x="43080" y="707"/>
                  </a:cubicBezTo>
                  <a:cubicBezTo>
                    <a:pt x="44961" y="2060"/>
                    <a:pt x="45978" y="4308"/>
                    <a:pt x="45747" y="6613"/>
                  </a:cubicBezTo>
                  <a:lnTo>
                    <a:pt x="45747" y="48428"/>
                  </a:lnTo>
                  <a:cubicBezTo>
                    <a:pt x="45714" y="53380"/>
                    <a:pt x="43260" y="58010"/>
                    <a:pt x="39175" y="60810"/>
                  </a:cubicBezTo>
                  <a:lnTo>
                    <a:pt x="7838" y="78908"/>
                  </a:lnTo>
                  <a:cubicBezTo>
                    <a:pt x="6904" y="79412"/>
                    <a:pt x="5848" y="79641"/>
                    <a:pt x="4790" y="79574"/>
                  </a:cubicBezTo>
                  <a:close/>
                  <a:moveTo>
                    <a:pt x="40890" y="2326"/>
                  </a:moveTo>
                  <a:cubicBezTo>
                    <a:pt x="40280" y="2374"/>
                    <a:pt x="39690" y="2565"/>
                    <a:pt x="39175" y="2898"/>
                  </a:cubicBezTo>
                  <a:lnTo>
                    <a:pt x="7838" y="20996"/>
                  </a:lnTo>
                  <a:cubicBezTo>
                    <a:pt x="4574" y="23424"/>
                    <a:pt x="2607" y="27215"/>
                    <a:pt x="2504" y="31283"/>
                  </a:cubicBezTo>
                  <a:lnTo>
                    <a:pt x="2504" y="73097"/>
                  </a:lnTo>
                  <a:cubicBezTo>
                    <a:pt x="2358" y="74497"/>
                    <a:pt x="2889" y="75879"/>
                    <a:pt x="3933" y="76812"/>
                  </a:cubicBezTo>
                  <a:cubicBezTo>
                    <a:pt x="4771" y="77241"/>
                    <a:pt x="5762" y="77241"/>
                    <a:pt x="6600" y="76812"/>
                  </a:cubicBezTo>
                  <a:lnTo>
                    <a:pt x="37937" y="58714"/>
                  </a:lnTo>
                  <a:cubicBezTo>
                    <a:pt x="41176" y="56276"/>
                    <a:pt x="43109" y="52485"/>
                    <a:pt x="43176" y="48428"/>
                  </a:cubicBezTo>
                  <a:lnTo>
                    <a:pt x="43176" y="6613"/>
                  </a:lnTo>
                  <a:cubicBezTo>
                    <a:pt x="43361" y="5232"/>
                    <a:pt x="42864" y="3850"/>
                    <a:pt x="41842" y="289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1" name="Hình tự do: Hình 282">
              <a:extLst>
                <a:ext uri="{FF2B5EF4-FFF2-40B4-BE49-F238E27FC236}">
                  <a16:creationId xmlns:a16="http://schemas.microsoft.com/office/drawing/2014/main" id="{3ADE0061-653E-4B0E-96E1-6956FD954B8E}"/>
                </a:ext>
              </a:extLst>
            </p:cNvPr>
            <p:cNvSpPr/>
            <p:nvPr/>
          </p:nvSpPr>
          <p:spPr>
            <a:xfrm>
              <a:off x="4504535" y="2390924"/>
              <a:ext cx="45779" cy="79585"/>
            </a:xfrm>
            <a:custGeom>
              <a:avLst/>
              <a:gdLst>
                <a:gd name="connsiteX0" fmla="*/ 4790 w 45779"/>
                <a:gd name="connsiteY0" fmla="*/ 79574 h 79585"/>
                <a:gd name="connsiteX1" fmla="*/ 2694 w 45779"/>
                <a:gd name="connsiteY1" fmla="*/ 79003 h 79585"/>
                <a:gd name="connsiteX2" fmla="*/ 27 w 45779"/>
                <a:gd name="connsiteY2" fmla="*/ 73097 h 79585"/>
                <a:gd name="connsiteX3" fmla="*/ 27 w 45779"/>
                <a:gd name="connsiteY3" fmla="*/ 31283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8 h 79585"/>
                <a:gd name="connsiteX9" fmla="*/ 39175 w 45779"/>
                <a:gd name="connsiteY9" fmla="*/ 60810 h 79585"/>
                <a:gd name="connsiteX10" fmla="*/ 7838 w 45779"/>
                <a:gd name="connsiteY10" fmla="*/ 78908 h 79585"/>
                <a:gd name="connsiteX11" fmla="*/ 4790 w 45779"/>
                <a:gd name="connsiteY11" fmla="*/ 79574 h 79585"/>
                <a:gd name="connsiteX12" fmla="*/ 40890 w 45779"/>
                <a:gd name="connsiteY12" fmla="*/ 2326 h 79585"/>
                <a:gd name="connsiteX13" fmla="*/ 39175 w 45779"/>
                <a:gd name="connsiteY13" fmla="*/ 2898 h 79585"/>
                <a:gd name="connsiteX14" fmla="*/ 7838 w 45779"/>
                <a:gd name="connsiteY14" fmla="*/ 20996 h 79585"/>
                <a:gd name="connsiteX15" fmla="*/ 2504 w 45779"/>
                <a:gd name="connsiteY15" fmla="*/ 31283 h 79585"/>
                <a:gd name="connsiteX16" fmla="*/ 2504 w 45779"/>
                <a:gd name="connsiteY16" fmla="*/ 73097 h 79585"/>
                <a:gd name="connsiteX17" fmla="*/ 3933 w 45779"/>
                <a:gd name="connsiteY17" fmla="*/ 76812 h 79585"/>
                <a:gd name="connsiteX18" fmla="*/ 6600 w 45779"/>
                <a:gd name="connsiteY18" fmla="*/ 76812 h 79585"/>
                <a:gd name="connsiteX19" fmla="*/ 37937 w 45779"/>
                <a:gd name="connsiteY19" fmla="*/ 58714 h 79585"/>
                <a:gd name="connsiteX20" fmla="*/ 43176 w 45779"/>
                <a:gd name="connsiteY20" fmla="*/ 48428 h 79585"/>
                <a:gd name="connsiteX21" fmla="*/ 43176 w 45779"/>
                <a:gd name="connsiteY21" fmla="*/ 6613 h 79585"/>
                <a:gd name="connsiteX22" fmla="*/ 41842 w 45779"/>
                <a:gd name="connsiteY22" fmla="*/ 2898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85">
                  <a:moveTo>
                    <a:pt x="4790" y="79574"/>
                  </a:moveTo>
                  <a:cubicBezTo>
                    <a:pt x="4053" y="79574"/>
                    <a:pt x="3329" y="79374"/>
                    <a:pt x="2694" y="79003"/>
                  </a:cubicBezTo>
                  <a:cubicBezTo>
                    <a:pt x="829" y="77641"/>
                    <a:pt x="-183" y="75402"/>
                    <a:pt x="27" y="73097"/>
                  </a:cubicBezTo>
                  <a:lnTo>
                    <a:pt x="27" y="31283"/>
                  </a:lnTo>
                  <a:cubicBezTo>
                    <a:pt x="78" y="26310"/>
                    <a:pt x="2525" y="21662"/>
                    <a:pt x="6600" y="18805"/>
                  </a:cubicBezTo>
                  <a:lnTo>
                    <a:pt x="37937" y="707"/>
                  </a:lnTo>
                  <a:cubicBezTo>
                    <a:pt x="39523" y="-236"/>
                    <a:pt x="41494" y="-236"/>
                    <a:pt x="43080" y="707"/>
                  </a:cubicBezTo>
                  <a:cubicBezTo>
                    <a:pt x="44961" y="2060"/>
                    <a:pt x="45978" y="4308"/>
                    <a:pt x="45747" y="6613"/>
                  </a:cubicBezTo>
                  <a:lnTo>
                    <a:pt x="45747" y="48428"/>
                  </a:lnTo>
                  <a:cubicBezTo>
                    <a:pt x="45714" y="53380"/>
                    <a:pt x="43260" y="58010"/>
                    <a:pt x="39175" y="60810"/>
                  </a:cubicBezTo>
                  <a:lnTo>
                    <a:pt x="7838" y="78908"/>
                  </a:lnTo>
                  <a:cubicBezTo>
                    <a:pt x="6904" y="79412"/>
                    <a:pt x="5848" y="79641"/>
                    <a:pt x="4790" y="79574"/>
                  </a:cubicBezTo>
                  <a:close/>
                  <a:moveTo>
                    <a:pt x="40890" y="2326"/>
                  </a:moveTo>
                  <a:cubicBezTo>
                    <a:pt x="40280" y="2374"/>
                    <a:pt x="39690" y="2565"/>
                    <a:pt x="39175" y="2898"/>
                  </a:cubicBezTo>
                  <a:lnTo>
                    <a:pt x="7838" y="20996"/>
                  </a:lnTo>
                  <a:cubicBezTo>
                    <a:pt x="4574" y="23424"/>
                    <a:pt x="2607" y="27215"/>
                    <a:pt x="2504" y="31283"/>
                  </a:cubicBezTo>
                  <a:lnTo>
                    <a:pt x="2504" y="73097"/>
                  </a:lnTo>
                  <a:cubicBezTo>
                    <a:pt x="2358" y="74497"/>
                    <a:pt x="2889" y="75879"/>
                    <a:pt x="3933" y="76812"/>
                  </a:cubicBezTo>
                  <a:cubicBezTo>
                    <a:pt x="4771" y="77241"/>
                    <a:pt x="5762" y="77241"/>
                    <a:pt x="6600" y="76812"/>
                  </a:cubicBezTo>
                  <a:lnTo>
                    <a:pt x="37937" y="58714"/>
                  </a:lnTo>
                  <a:cubicBezTo>
                    <a:pt x="41176" y="56276"/>
                    <a:pt x="43109" y="52485"/>
                    <a:pt x="43176" y="48428"/>
                  </a:cubicBezTo>
                  <a:lnTo>
                    <a:pt x="43176" y="6613"/>
                  </a:lnTo>
                  <a:cubicBezTo>
                    <a:pt x="43361" y="5232"/>
                    <a:pt x="42864" y="3850"/>
                    <a:pt x="41842" y="2898"/>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472" name="Hình tự do: Hình 283">
              <a:extLst>
                <a:ext uri="{FF2B5EF4-FFF2-40B4-BE49-F238E27FC236}">
                  <a16:creationId xmlns:a16="http://schemas.microsoft.com/office/drawing/2014/main" id="{51C6B631-68CB-4F0F-9A3C-ACCB2699EBE3}"/>
                </a:ext>
              </a:extLst>
            </p:cNvPr>
            <p:cNvSpPr/>
            <p:nvPr/>
          </p:nvSpPr>
          <p:spPr>
            <a:xfrm>
              <a:off x="4504535" y="2191280"/>
              <a:ext cx="45779" cy="79585"/>
            </a:xfrm>
            <a:custGeom>
              <a:avLst/>
              <a:gdLst>
                <a:gd name="connsiteX0" fmla="*/ 4790 w 45779"/>
                <a:gd name="connsiteY0" fmla="*/ 79574 h 79585"/>
                <a:gd name="connsiteX1" fmla="*/ 2694 w 45779"/>
                <a:gd name="connsiteY1" fmla="*/ 79003 h 79585"/>
                <a:gd name="connsiteX2" fmla="*/ 27 w 45779"/>
                <a:gd name="connsiteY2" fmla="*/ 73097 h 79585"/>
                <a:gd name="connsiteX3" fmla="*/ 27 w 45779"/>
                <a:gd name="connsiteY3" fmla="*/ 31282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7 h 79585"/>
                <a:gd name="connsiteX9" fmla="*/ 39175 w 45779"/>
                <a:gd name="connsiteY9" fmla="*/ 60810 h 79585"/>
                <a:gd name="connsiteX10" fmla="*/ 7838 w 45779"/>
                <a:gd name="connsiteY10" fmla="*/ 78907 h 79585"/>
                <a:gd name="connsiteX11" fmla="*/ 4790 w 45779"/>
                <a:gd name="connsiteY11" fmla="*/ 79574 h 79585"/>
                <a:gd name="connsiteX12" fmla="*/ 40890 w 45779"/>
                <a:gd name="connsiteY12" fmla="*/ 2327 h 79585"/>
                <a:gd name="connsiteX13" fmla="*/ 39175 w 45779"/>
                <a:gd name="connsiteY13" fmla="*/ 2898 h 79585"/>
                <a:gd name="connsiteX14" fmla="*/ 7838 w 45779"/>
                <a:gd name="connsiteY14" fmla="*/ 20996 h 79585"/>
                <a:gd name="connsiteX15" fmla="*/ 2504 w 45779"/>
                <a:gd name="connsiteY15" fmla="*/ 31282 h 79585"/>
                <a:gd name="connsiteX16" fmla="*/ 2504 w 45779"/>
                <a:gd name="connsiteY16" fmla="*/ 73097 h 79585"/>
                <a:gd name="connsiteX17" fmla="*/ 3933 w 45779"/>
                <a:gd name="connsiteY17" fmla="*/ 76812 h 79585"/>
                <a:gd name="connsiteX18" fmla="*/ 6600 w 45779"/>
                <a:gd name="connsiteY18" fmla="*/ 76812 h 79585"/>
                <a:gd name="connsiteX19" fmla="*/ 37937 w 45779"/>
                <a:gd name="connsiteY19" fmla="*/ 58715 h 79585"/>
                <a:gd name="connsiteX20" fmla="*/ 43176 w 45779"/>
                <a:gd name="connsiteY20" fmla="*/ 48427 h 79585"/>
                <a:gd name="connsiteX21" fmla="*/ 43176 w 45779"/>
                <a:gd name="connsiteY21" fmla="*/ 6613 h 79585"/>
                <a:gd name="connsiteX22" fmla="*/ 41747 w 45779"/>
                <a:gd name="connsiteY22" fmla="*/ 2898 h 79585"/>
                <a:gd name="connsiteX23" fmla="*/ 40890 w 45779"/>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790" y="79574"/>
                  </a:moveTo>
                  <a:cubicBezTo>
                    <a:pt x="4053" y="79574"/>
                    <a:pt x="3329" y="79374"/>
                    <a:pt x="2694" y="79003"/>
                  </a:cubicBezTo>
                  <a:cubicBezTo>
                    <a:pt x="829" y="77641"/>
                    <a:pt x="-183" y="75402"/>
                    <a:pt x="27" y="73097"/>
                  </a:cubicBezTo>
                  <a:lnTo>
                    <a:pt x="27" y="31282"/>
                  </a:lnTo>
                  <a:cubicBezTo>
                    <a:pt x="78" y="26310"/>
                    <a:pt x="2525" y="21662"/>
                    <a:pt x="6600" y="18805"/>
                  </a:cubicBezTo>
                  <a:lnTo>
                    <a:pt x="37937" y="707"/>
                  </a:lnTo>
                  <a:cubicBezTo>
                    <a:pt x="39523" y="-236"/>
                    <a:pt x="41494" y="-236"/>
                    <a:pt x="43080" y="707"/>
                  </a:cubicBezTo>
                  <a:cubicBezTo>
                    <a:pt x="44961" y="2060"/>
                    <a:pt x="45978" y="4308"/>
                    <a:pt x="45747" y="6613"/>
                  </a:cubicBezTo>
                  <a:lnTo>
                    <a:pt x="45747" y="48427"/>
                  </a:lnTo>
                  <a:cubicBezTo>
                    <a:pt x="45714" y="53381"/>
                    <a:pt x="43260" y="58010"/>
                    <a:pt x="39175" y="60810"/>
                  </a:cubicBezTo>
                  <a:lnTo>
                    <a:pt x="7838" y="78907"/>
                  </a:lnTo>
                  <a:cubicBezTo>
                    <a:pt x="6904" y="79412"/>
                    <a:pt x="5848" y="79641"/>
                    <a:pt x="4790" y="79574"/>
                  </a:cubicBezTo>
                  <a:close/>
                  <a:moveTo>
                    <a:pt x="40890" y="2327"/>
                  </a:moveTo>
                  <a:cubicBezTo>
                    <a:pt x="40280" y="2374"/>
                    <a:pt x="39690" y="2565"/>
                    <a:pt x="39175" y="2898"/>
                  </a:cubicBezTo>
                  <a:lnTo>
                    <a:pt x="7838" y="20996"/>
                  </a:lnTo>
                  <a:cubicBezTo>
                    <a:pt x="4574" y="23424"/>
                    <a:pt x="2607" y="27215"/>
                    <a:pt x="2504" y="31282"/>
                  </a:cubicBezTo>
                  <a:lnTo>
                    <a:pt x="2504" y="73097"/>
                  </a:lnTo>
                  <a:cubicBezTo>
                    <a:pt x="2358" y="74497"/>
                    <a:pt x="2889" y="75879"/>
                    <a:pt x="3933" y="76812"/>
                  </a:cubicBezTo>
                  <a:cubicBezTo>
                    <a:pt x="4771" y="77241"/>
                    <a:pt x="5762" y="77241"/>
                    <a:pt x="6600" y="76812"/>
                  </a:cubicBezTo>
                  <a:lnTo>
                    <a:pt x="37937" y="58715"/>
                  </a:lnTo>
                  <a:cubicBezTo>
                    <a:pt x="41176" y="56276"/>
                    <a:pt x="43109" y="52485"/>
                    <a:pt x="43176" y="48427"/>
                  </a:cubicBezTo>
                  <a:lnTo>
                    <a:pt x="43176" y="6613"/>
                  </a:lnTo>
                  <a:cubicBezTo>
                    <a:pt x="43176" y="4803"/>
                    <a:pt x="43176" y="3374"/>
                    <a:pt x="41747" y="2898"/>
                  </a:cubicBezTo>
                  <a:cubicBezTo>
                    <a:pt x="41536" y="2612"/>
                    <a:pt x="41234" y="2412"/>
                    <a:pt x="40890"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3" name="Hình tự do: Hình 284">
              <a:extLst>
                <a:ext uri="{FF2B5EF4-FFF2-40B4-BE49-F238E27FC236}">
                  <a16:creationId xmlns:a16="http://schemas.microsoft.com/office/drawing/2014/main" id="{0D37D557-B254-473B-9DA2-73B088E9A1BE}"/>
                </a:ext>
              </a:extLst>
            </p:cNvPr>
            <p:cNvSpPr/>
            <p:nvPr/>
          </p:nvSpPr>
          <p:spPr>
            <a:xfrm>
              <a:off x="4504530" y="2257860"/>
              <a:ext cx="45784" cy="79478"/>
            </a:xfrm>
            <a:custGeom>
              <a:avLst/>
              <a:gdLst>
                <a:gd name="connsiteX0" fmla="*/ 4795 w 45784"/>
                <a:gd name="connsiteY0" fmla="*/ 79479 h 79478"/>
                <a:gd name="connsiteX1" fmla="*/ 2699 w 45784"/>
                <a:gd name="connsiteY1" fmla="*/ 78907 h 79478"/>
                <a:gd name="connsiteX2" fmla="*/ 32 w 45784"/>
                <a:gd name="connsiteY2" fmla="*/ 73002 h 79478"/>
                <a:gd name="connsiteX3" fmla="*/ 32 w 45784"/>
                <a:gd name="connsiteY3" fmla="*/ 31282 h 79478"/>
                <a:gd name="connsiteX4" fmla="*/ 6605 w 45784"/>
                <a:gd name="connsiteY4" fmla="*/ 18805 h 79478"/>
                <a:gd name="connsiteX5" fmla="*/ 37942 w 45784"/>
                <a:gd name="connsiteY5" fmla="*/ 707 h 79478"/>
                <a:gd name="connsiteX6" fmla="*/ 43085 w 45784"/>
                <a:gd name="connsiteY6" fmla="*/ 707 h 79478"/>
                <a:gd name="connsiteX7" fmla="*/ 45752 w 45784"/>
                <a:gd name="connsiteY7" fmla="*/ 6613 h 79478"/>
                <a:gd name="connsiteX8" fmla="*/ 45752 w 45784"/>
                <a:gd name="connsiteY8" fmla="*/ 48332 h 79478"/>
                <a:gd name="connsiteX9" fmla="*/ 38894 w 45784"/>
                <a:gd name="connsiteY9" fmla="*/ 60524 h 79478"/>
                <a:gd name="connsiteX10" fmla="*/ 7557 w 45784"/>
                <a:gd name="connsiteY10" fmla="*/ 78622 h 79478"/>
                <a:gd name="connsiteX11" fmla="*/ 4795 w 45784"/>
                <a:gd name="connsiteY11" fmla="*/ 79479 h 79478"/>
                <a:gd name="connsiteX12" fmla="*/ 39180 w 45784"/>
                <a:gd name="connsiteY12" fmla="*/ 3279 h 79478"/>
                <a:gd name="connsiteX13" fmla="*/ 7843 w 45784"/>
                <a:gd name="connsiteY13" fmla="*/ 21376 h 79478"/>
                <a:gd name="connsiteX14" fmla="*/ 2509 w 45784"/>
                <a:gd name="connsiteY14" fmla="*/ 31663 h 79478"/>
                <a:gd name="connsiteX15" fmla="*/ 2509 w 45784"/>
                <a:gd name="connsiteY15" fmla="*/ 73383 h 79478"/>
                <a:gd name="connsiteX16" fmla="*/ 3938 w 45784"/>
                <a:gd name="connsiteY16" fmla="*/ 77098 h 79478"/>
                <a:gd name="connsiteX17" fmla="*/ 6605 w 45784"/>
                <a:gd name="connsiteY17" fmla="*/ 77098 h 79478"/>
                <a:gd name="connsiteX18" fmla="*/ 37942 w 45784"/>
                <a:gd name="connsiteY18" fmla="*/ 59000 h 79478"/>
                <a:gd name="connsiteX19" fmla="*/ 43180 w 45784"/>
                <a:gd name="connsiteY19" fmla="*/ 48713 h 79478"/>
                <a:gd name="connsiteX20" fmla="*/ 43180 w 45784"/>
                <a:gd name="connsiteY20" fmla="*/ 6994 h 79478"/>
                <a:gd name="connsiteX21" fmla="*/ 41752 w 45784"/>
                <a:gd name="connsiteY21" fmla="*/ 3279 h 79478"/>
                <a:gd name="connsiteX22" fmla="*/ 39180 w 45784"/>
                <a:gd name="connsiteY22" fmla="*/ 3279 h 7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4" h="79478">
                  <a:moveTo>
                    <a:pt x="4795" y="79479"/>
                  </a:moveTo>
                  <a:cubicBezTo>
                    <a:pt x="4058" y="79479"/>
                    <a:pt x="3334" y="79279"/>
                    <a:pt x="2699" y="78907"/>
                  </a:cubicBezTo>
                  <a:cubicBezTo>
                    <a:pt x="819" y="77555"/>
                    <a:pt x="-198" y="75307"/>
                    <a:pt x="32" y="73002"/>
                  </a:cubicBezTo>
                  <a:lnTo>
                    <a:pt x="32" y="31282"/>
                  </a:lnTo>
                  <a:cubicBezTo>
                    <a:pt x="67" y="26301"/>
                    <a:pt x="2517" y="21653"/>
                    <a:pt x="6605" y="18805"/>
                  </a:cubicBezTo>
                  <a:lnTo>
                    <a:pt x="37942" y="707"/>
                  </a:lnTo>
                  <a:cubicBezTo>
                    <a:pt x="39528" y="-236"/>
                    <a:pt x="41499" y="-236"/>
                    <a:pt x="43085" y="707"/>
                  </a:cubicBezTo>
                  <a:cubicBezTo>
                    <a:pt x="44965" y="2060"/>
                    <a:pt x="45983" y="4308"/>
                    <a:pt x="45752" y="6613"/>
                  </a:cubicBezTo>
                  <a:lnTo>
                    <a:pt x="45752" y="48332"/>
                  </a:lnTo>
                  <a:cubicBezTo>
                    <a:pt x="45561" y="53266"/>
                    <a:pt x="43009" y="57800"/>
                    <a:pt x="38894" y="60524"/>
                  </a:cubicBezTo>
                  <a:lnTo>
                    <a:pt x="7557" y="78622"/>
                  </a:lnTo>
                  <a:cubicBezTo>
                    <a:pt x="6713" y="79107"/>
                    <a:pt x="5768" y="79403"/>
                    <a:pt x="4795" y="79479"/>
                  </a:cubicBezTo>
                  <a:close/>
                  <a:moveTo>
                    <a:pt x="39180" y="3279"/>
                  </a:moveTo>
                  <a:lnTo>
                    <a:pt x="7843" y="21376"/>
                  </a:lnTo>
                  <a:cubicBezTo>
                    <a:pt x="4568" y="23796"/>
                    <a:pt x="2598" y="27596"/>
                    <a:pt x="2509" y="31663"/>
                  </a:cubicBezTo>
                  <a:lnTo>
                    <a:pt x="2509" y="73383"/>
                  </a:lnTo>
                  <a:cubicBezTo>
                    <a:pt x="2347" y="74783"/>
                    <a:pt x="2880" y="76164"/>
                    <a:pt x="3938" y="77098"/>
                  </a:cubicBezTo>
                  <a:cubicBezTo>
                    <a:pt x="4751" y="77622"/>
                    <a:pt x="5791" y="77622"/>
                    <a:pt x="6605" y="77098"/>
                  </a:cubicBezTo>
                  <a:lnTo>
                    <a:pt x="37942" y="59000"/>
                  </a:lnTo>
                  <a:cubicBezTo>
                    <a:pt x="41193" y="56571"/>
                    <a:pt x="43128" y="52771"/>
                    <a:pt x="43180" y="48713"/>
                  </a:cubicBezTo>
                  <a:lnTo>
                    <a:pt x="43180" y="6994"/>
                  </a:lnTo>
                  <a:cubicBezTo>
                    <a:pt x="43180" y="5184"/>
                    <a:pt x="43180" y="3755"/>
                    <a:pt x="41752" y="3279"/>
                  </a:cubicBezTo>
                  <a:cubicBezTo>
                    <a:pt x="40975" y="2755"/>
                    <a:pt x="39956" y="2755"/>
                    <a:pt x="39180" y="327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4" name="Hình tự do: Hình 285">
              <a:extLst>
                <a:ext uri="{FF2B5EF4-FFF2-40B4-BE49-F238E27FC236}">
                  <a16:creationId xmlns:a16="http://schemas.microsoft.com/office/drawing/2014/main" id="{6AD5BF06-19C0-47F3-A071-AAFC10E52BFE}"/>
                </a:ext>
              </a:extLst>
            </p:cNvPr>
            <p:cNvSpPr/>
            <p:nvPr/>
          </p:nvSpPr>
          <p:spPr>
            <a:xfrm>
              <a:off x="4553876" y="2162808"/>
              <a:ext cx="45865" cy="79481"/>
            </a:xfrm>
            <a:custGeom>
              <a:avLst/>
              <a:gdLst>
                <a:gd name="connsiteX0" fmla="*/ 4884 w 45865"/>
                <a:gd name="connsiteY0" fmla="*/ 79472 h 79481"/>
                <a:gd name="connsiteX1" fmla="*/ 2789 w 45865"/>
                <a:gd name="connsiteY1" fmla="*/ 78900 h 79481"/>
                <a:gd name="connsiteX2" fmla="*/ 26 w 45865"/>
                <a:gd name="connsiteY2" fmla="*/ 72995 h 79481"/>
                <a:gd name="connsiteX3" fmla="*/ 26 w 45865"/>
                <a:gd name="connsiteY3" fmla="*/ 31180 h 79481"/>
                <a:gd name="connsiteX4" fmla="*/ 6599 w 45865"/>
                <a:gd name="connsiteY4" fmla="*/ 18798 h 79481"/>
                <a:gd name="connsiteX5" fmla="*/ 37936 w 45865"/>
                <a:gd name="connsiteY5" fmla="*/ 700 h 79481"/>
                <a:gd name="connsiteX6" fmla="*/ 43175 w 45865"/>
                <a:gd name="connsiteY6" fmla="*/ 700 h 79481"/>
                <a:gd name="connsiteX7" fmla="*/ 45842 w 45865"/>
                <a:gd name="connsiteY7" fmla="*/ 6510 h 79481"/>
                <a:gd name="connsiteX8" fmla="*/ 45842 w 45865"/>
                <a:gd name="connsiteY8" fmla="*/ 48325 h 79481"/>
                <a:gd name="connsiteX9" fmla="*/ 39269 w 45865"/>
                <a:gd name="connsiteY9" fmla="*/ 60803 h 79481"/>
                <a:gd name="connsiteX10" fmla="*/ 7932 w 45865"/>
                <a:gd name="connsiteY10" fmla="*/ 78900 h 79481"/>
                <a:gd name="connsiteX11" fmla="*/ 4884 w 45865"/>
                <a:gd name="connsiteY11" fmla="*/ 79472 h 79481"/>
                <a:gd name="connsiteX12" fmla="*/ 40984 w 45865"/>
                <a:gd name="connsiteY12" fmla="*/ 2319 h 79481"/>
                <a:gd name="connsiteX13" fmla="*/ 39269 w 45865"/>
                <a:gd name="connsiteY13" fmla="*/ 2891 h 79481"/>
                <a:gd name="connsiteX14" fmla="*/ 7932 w 45865"/>
                <a:gd name="connsiteY14" fmla="*/ 20988 h 79481"/>
                <a:gd name="connsiteX15" fmla="*/ 2598 w 45865"/>
                <a:gd name="connsiteY15" fmla="*/ 31180 h 79481"/>
                <a:gd name="connsiteX16" fmla="*/ 2598 w 45865"/>
                <a:gd name="connsiteY16" fmla="*/ 72995 h 79481"/>
                <a:gd name="connsiteX17" fmla="*/ 4027 w 45865"/>
                <a:gd name="connsiteY17" fmla="*/ 76710 h 79481"/>
                <a:gd name="connsiteX18" fmla="*/ 6599 w 45865"/>
                <a:gd name="connsiteY18" fmla="*/ 76710 h 79481"/>
                <a:gd name="connsiteX19" fmla="*/ 37936 w 45865"/>
                <a:gd name="connsiteY19" fmla="*/ 58612 h 79481"/>
                <a:gd name="connsiteX20" fmla="*/ 43270 w 45865"/>
                <a:gd name="connsiteY20" fmla="*/ 48325 h 79481"/>
                <a:gd name="connsiteX21" fmla="*/ 43270 w 45865"/>
                <a:gd name="connsiteY21" fmla="*/ 6510 h 79481"/>
                <a:gd name="connsiteX22" fmla="*/ 41841 w 45865"/>
                <a:gd name="connsiteY22" fmla="*/ 2796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5" h="79481">
                  <a:moveTo>
                    <a:pt x="4884" y="79472"/>
                  </a:moveTo>
                  <a:cubicBezTo>
                    <a:pt x="4147" y="79472"/>
                    <a:pt x="3423" y="79272"/>
                    <a:pt x="2789" y="78900"/>
                  </a:cubicBezTo>
                  <a:cubicBezTo>
                    <a:pt x="872" y="77576"/>
                    <a:pt x="-183" y="75319"/>
                    <a:pt x="26" y="72995"/>
                  </a:cubicBezTo>
                  <a:lnTo>
                    <a:pt x="26" y="31180"/>
                  </a:lnTo>
                  <a:cubicBezTo>
                    <a:pt x="122" y="26246"/>
                    <a:pt x="2563" y="21646"/>
                    <a:pt x="6599" y="18798"/>
                  </a:cubicBezTo>
                  <a:lnTo>
                    <a:pt x="37936" y="700"/>
                  </a:lnTo>
                  <a:cubicBezTo>
                    <a:pt x="39557" y="-233"/>
                    <a:pt x="41553" y="-233"/>
                    <a:pt x="43175" y="700"/>
                  </a:cubicBezTo>
                  <a:cubicBezTo>
                    <a:pt x="45024" y="2034"/>
                    <a:pt x="46037" y="4243"/>
                    <a:pt x="45842" y="6510"/>
                  </a:cubicBezTo>
                  <a:lnTo>
                    <a:pt x="45842" y="48325"/>
                  </a:lnTo>
                  <a:cubicBezTo>
                    <a:pt x="45760" y="53297"/>
                    <a:pt x="43319" y="57926"/>
                    <a:pt x="39269" y="60803"/>
                  </a:cubicBezTo>
                  <a:lnTo>
                    <a:pt x="7932" y="78900"/>
                  </a:lnTo>
                  <a:cubicBezTo>
                    <a:pt x="6978" y="79339"/>
                    <a:pt x="5932" y="79529"/>
                    <a:pt x="4884" y="79472"/>
                  </a:cubicBezTo>
                  <a:close/>
                  <a:moveTo>
                    <a:pt x="40984" y="2319"/>
                  </a:moveTo>
                  <a:cubicBezTo>
                    <a:pt x="40370" y="2348"/>
                    <a:pt x="39777" y="2548"/>
                    <a:pt x="39269" y="2891"/>
                  </a:cubicBezTo>
                  <a:lnTo>
                    <a:pt x="7932" y="20988"/>
                  </a:lnTo>
                  <a:cubicBezTo>
                    <a:pt x="4637" y="23351"/>
                    <a:pt x="2658" y="27132"/>
                    <a:pt x="2598" y="31180"/>
                  </a:cubicBezTo>
                  <a:lnTo>
                    <a:pt x="2598" y="72995"/>
                  </a:lnTo>
                  <a:cubicBezTo>
                    <a:pt x="2598" y="74805"/>
                    <a:pt x="2598" y="76233"/>
                    <a:pt x="4027" y="76710"/>
                  </a:cubicBezTo>
                  <a:cubicBezTo>
                    <a:pt x="4816" y="77186"/>
                    <a:pt x="5809" y="77186"/>
                    <a:pt x="6599" y="76710"/>
                  </a:cubicBezTo>
                  <a:lnTo>
                    <a:pt x="37936" y="58612"/>
                  </a:lnTo>
                  <a:cubicBezTo>
                    <a:pt x="41246" y="56221"/>
                    <a:pt x="43225" y="52402"/>
                    <a:pt x="43270" y="48325"/>
                  </a:cubicBezTo>
                  <a:lnTo>
                    <a:pt x="43270" y="6510"/>
                  </a:lnTo>
                  <a:cubicBezTo>
                    <a:pt x="43468" y="5110"/>
                    <a:pt x="42927" y="3700"/>
                    <a:pt x="41841" y="279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5" name="Hình tự do: Hình 286">
              <a:extLst>
                <a:ext uri="{FF2B5EF4-FFF2-40B4-BE49-F238E27FC236}">
                  <a16:creationId xmlns:a16="http://schemas.microsoft.com/office/drawing/2014/main" id="{D35AE0E3-FEFD-475C-B605-95A2A7CF9CF4}"/>
                </a:ext>
              </a:extLst>
            </p:cNvPr>
            <p:cNvSpPr/>
            <p:nvPr/>
          </p:nvSpPr>
          <p:spPr>
            <a:xfrm>
              <a:off x="4553880" y="2229352"/>
              <a:ext cx="45856" cy="79530"/>
            </a:xfrm>
            <a:custGeom>
              <a:avLst/>
              <a:gdLst>
                <a:gd name="connsiteX0" fmla="*/ 4880 w 45856"/>
                <a:gd name="connsiteY0" fmla="*/ 79508 h 79530"/>
                <a:gd name="connsiteX1" fmla="*/ 2784 w 45856"/>
                <a:gd name="connsiteY1" fmla="*/ 78936 h 79530"/>
                <a:gd name="connsiteX2" fmla="*/ 22 w 45856"/>
                <a:gd name="connsiteY2" fmla="*/ 73031 h 79530"/>
                <a:gd name="connsiteX3" fmla="*/ 22 w 45856"/>
                <a:gd name="connsiteY3" fmla="*/ 31216 h 79530"/>
                <a:gd name="connsiteX4" fmla="*/ 6594 w 45856"/>
                <a:gd name="connsiteY4" fmla="*/ 18738 h 79530"/>
                <a:gd name="connsiteX5" fmla="*/ 37931 w 45856"/>
                <a:gd name="connsiteY5" fmla="*/ 736 h 79530"/>
                <a:gd name="connsiteX6" fmla="*/ 43170 w 45856"/>
                <a:gd name="connsiteY6" fmla="*/ 736 h 79530"/>
                <a:gd name="connsiteX7" fmla="*/ 45837 w 45856"/>
                <a:gd name="connsiteY7" fmla="*/ 6641 h 79530"/>
                <a:gd name="connsiteX8" fmla="*/ 45837 w 45856"/>
                <a:gd name="connsiteY8" fmla="*/ 48456 h 79530"/>
                <a:gd name="connsiteX9" fmla="*/ 39265 w 45856"/>
                <a:gd name="connsiteY9" fmla="*/ 60934 h 79530"/>
                <a:gd name="connsiteX10" fmla="*/ 7928 w 45856"/>
                <a:gd name="connsiteY10" fmla="*/ 78936 h 79530"/>
                <a:gd name="connsiteX11" fmla="*/ 4880 w 45856"/>
                <a:gd name="connsiteY11" fmla="*/ 79508 h 79530"/>
                <a:gd name="connsiteX12" fmla="*/ 40979 w 45856"/>
                <a:gd name="connsiteY12" fmla="*/ 2355 h 79530"/>
                <a:gd name="connsiteX13" fmla="*/ 39265 w 45856"/>
                <a:gd name="connsiteY13" fmla="*/ 2355 h 79530"/>
                <a:gd name="connsiteX14" fmla="*/ 7928 w 45856"/>
                <a:gd name="connsiteY14" fmla="*/ 20453 h 79530"/>
                <a:gd name="connsiteX15" fmla="*/ 2594 w 45856"/>
                <a:gd name="connsiteY15" fmla="*/ 30740 h 79530"/>
                <a:gd name="connsiteX16" fmla="*/ 2594 w 45856"/>
                <a:gd name="connsiteY16" fmla="*/ 72554 h 79530"/>
                <a:gd name="connsiteX17" fmla="*/ 4022 w 45856"/>
                <a:gd name="connsiteY17" fmla="*/ 76269 h 79530"/>
                <a:gd name="connsiteX18" fmla="*/ 6594 w 45856"/>
                <a:gd name="connsiteY18" fmla="*/ 76269 h 79530"/>
                <a:gd name="connsiteX19" fmla="*/ 37931 w 45856"/>
                <a:gd name="connsiteY19" fmla="*/ 58172 h 79530"/>
                <a:gd name="connsiteX20" fmla="*/ 43265 w 45856"/>
                <a:gd name="connsiteY20" fmla="*/ 47885 h 79530"/>
                <a:gd name="connsiteX21" fmla="*/ 43265 w 45856"/>
                <a:gd name="connsiteY21" fmla="*/ 6070 h 79530"/>
                <a:gd name="connsiteX22" fmla="*/ 41837 w 45856"/>
                <a:gd name="connsiteY22" fmla="*/ 2355 h 79530"/>
                <a:gd name="connsiteX23" fmla="*/ 40979 w 45856"/>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56" h="79530">
                  <a:moveTo>
                    <a:pt x="4880" y="79508"/>
                  </a:moveTo>
                  <a:cubicBezTo>
                    <a:pt x="4142" y="79508"/>
                    <a:pt x="3418" y="79308"/>
                    <a:pt x="2784" y="78936"/>
                  </a:cubicBezTo>
                  <a:cubicBezTo>
                    <a:pt x="883" y="77593"/>
                    <a:pt x="-168" y="75345"/>
                    <a:pt x="22" y="73031"/>
                  </a:cubicBezTo>
                  <a:lnTo>
                    <a:pt x="22" y="31216"/>
                  </a:lnTo>
                  <a:cubicBezTo>
                    <a:pt x="119" y="26253"/>
                    <a:pt x="2556" y="21624"/>
                    <a:pt x="6594" y="18738"/>
                  </a:cubicBezTo>
                  <a:lnTo>
                    <a:pt x="37931" y="736"/>
                  </a:lnTo>
                  <a:cubicBezTo>
                    <a:pt x="39541" y="-245"/>
                    <a:pt x="41560" y="-245"/>
                    <a:pt x="43170" y="736"/>
                  </a:cubicBezTo>
                  <a:cubicBezTo>
                    <a:pt x="45006" y="2126"/>
                    <a:pt x="46011" y="4346"/>
                    <a:pt x="45837" y="6641"/>
                  </a:cubicBezTo>
                  <a:lnTo>
                    <a:pt x="45837" y="48456"/>
                  </a:lnTo>
                  <a:cubicBezTo>
                    <a:pt x="45740" y="53419"/>
                    <a:pt x="43303" y="58048"/>
                    <a:pt x="39265" y="60934"/>
                  </a:cubicBezTo>
                  <a:lnTo>
                    <a:pt x="7928" y="78936"/>
                  </a:lnTo>
                  <a:cubicBezTo>
                    <a:pt x="6984" y="79403"/>
                    <a:pt x="5929" y="79603"/>
                    <a:pt x="4880" y="79508"/>
                  </a:cubicBezTo>
                  <a:close/>
                  <a:moveTo>
                    <a:pt x="40979" y="2355"/>
                  </a:moveTo>
                  <a:cubicBezTo>
                    <a:pt x="40417" y="2203"/>
                    <a:pt x="39827" y="2203"/>
                    <a:pt x="39265" y="2355"/>
                  </a:cubicBezTo>
                  <a:lnTo>
                    <a:pt x="7928" y="20453"/>
                  </a:lnTo>
                  <a:cubicBezTo>
                    <a:pt x="4629" y="22853"/>
                    <a:pt x="2654" y="26663"/>
                    <a:pt x="2594" y="30740"/>
                  </a:cubicBezTo>
                  <a:lnTo>
                    <a:pt x="2594" y="72554"/>
                  </a:lnTo>
                  <a:cubicBezTo>
                    <a:pt x="2396" y="73955"/>
                    <a:pt x="2937" y="75364"/>
                    <a:pt x="4022" y="76269"/>
                  </a:cubicBezTo>
                  <a:cubicBezTo>
                    <a:pt x="4827" y="76688"/>
                    <a:pt x="5789" y="76688"/>
                    <a:pt x="6594" y="76269"/>
                  </a:cubicBezTo>
                  <a:lnTo>
                    <a:pt x="37931" y="58172"/>
                  </a:lnTo>
                  <a:cubicBezTo>
                    <a:pt x="41230" y="55771"/>
                    <a:pt x="43205" y="51961"/>
                    <a:pt x="43265" y="47885"/>
                  </a:cubicBezTo>
                  <a:lnTo>
                    <a:pt x="43265" y="6070"/>
                  </a:lnTo>
                  <a:cubicBezTo>
                    <a:pt x="43464" y="4670"/>
                    <a:pt x="42922" y="3260"/>
                    <a:pt x="41837" y="2355"/>
                  </a:cubicBezTo>
                  <a:cubicBezTo>
                    <a:pt x="41558" y="2269"/>
                    <a:pt x="41258" y="2269"/>
                    <a:pt x="40979"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6" name="Hình tự do: Hình 287">
              <a:extLst>
                <a:ext uri="{FF2B5EF4-FFF2-40B4-BE49-F238E27FC236}">
                  <a16:creationId xmlns:a16="http://schemas.microsoft.com/office/drawing/2014/main" id="{E4E2B302-D271-4236-AABA-AC60E4C7855D}"/>
                </a:ext>
              </a:extLst>
            </p:cNvPr>
            <p:cNvSpPr/>
            <p:nvPr/>
          </p:nvSpPr>
          <p:spPr>
            <a:xfrm>
              <a:off x="4553874" y="2295872"/>
              <a:ext cx="45865" cy="79481"/>
            </a:xfrm>
            <a:custGeom>
              <a:avLst/>
              <a:gdLst>
                <a:gd name="connsiteX0" fmla="*/ 4885 w 45865"/>
                <a:gd name="connsiteY0" fmla="*/ 79472 h 79481"/>
                <a:gd name="connsiteX1" fmla="*/ 2790 w 45865"/>
                <a:gd name="connsiteY1" fmla="*/ 78900 h 79481"/>
                <a:gd name="connsiteX2" fmla="*/ 28 w 45865"/>
                <a:gd name="connsiteY2" fmla="*/ 73090 h 79481"/>
                <a:gd name="connsiteX3" fmla="*/ 28 w 45865"/>
                <a:gd name="connsiteY3" fmla="*/ 31275 h 79481"/>
                <a:gd name="connsiteX4" fmla="*/ 6600 w 45865"/>
                <a:gd name="connsiteY4" fmla="*/ 18798 h 79481"/>
                <a:gd name="connsiteX5" fmla="*/ 37937 w 45865"/>
                <a:gd name="connsiteY5" fmla="*/ 700 h 79481"/>
                <a:gd name="connsiteX6" fmla="*/ 43176 w 45865"/>
                <a:gd name="connsiteY6" fmla="*/ 700 h 79481"/>
                <a:gd name="connsiteX7" fmla="*/ 45843 w 45865"/>
                <a:gd name="connsiteY7" fmla="*/ 6606 h 79481"/>
                <a:gd name="connsiteX8" fmla="*/ 45843 w 45865"/>
                <a:gd name="connsiteY8" fmla="*/ 48420 h 79481"/>
                <a:gd name="connsiteX9" fmla="*/ 39271 w 45865"/>
                <a:gd name="connsiteY9" fmla="*/ 60803 h 79481"/>
                <a:gd name="connsiteX10" fmla="*/ 7933 w 45865"/>
                <a:gd name="connsiteY10" fmla="*/ 78900 h 79481"/>
                <a:gd name="connsiteX11" fmla="*/ 4885 w 45865"/>
                <a:gd name="connsiteY11" fmla="*/ 79472 h 79481"/>
                <a:gd name="connsiteX12" fmla="*/ 40985 w 45865"/>
                <a:gd name="connsiteY12" fmla="*/ 2319 h 79481"/>
                <a:gd name="connsiteX13" fmla="*/ 39271 w 45865"/>
                <a:gd name="connsiteY13" fmla="*/ 2891 h 79481"/>
                <a:gd name="connsiteX14" fmla="*/ 7933 w 45865"/>
                <a:gd name="connsiteY14" fmla="*/ 20988 h 79481"/>
                <a:gd name="connsiteX15" fmla="*/ 2599 w 45865"/>
                <a:gd name="connsiteY15" fmla="*/ 31275 h 79481"/>
                <a:gd name="connsiteX16" fmla="*/ 2599 w 45865"/>
                <a:gd name="connsiteY16" fmla="*/ 73090 h 79481"/>
                <a:gd name="connsiteX17" fmla="*/ 4028 w 45865"/>
                <a:gd name="connsiteY17" fmla="*/ 76805 h 79481"/>
                <a:gd name="connsiteX18" fmla="*/ 6600 w 45865"/>
                <a:gd name="connsiteY18" fmla="*/ 76805 h 79481"/>
                <a:gd name="connsiteX19" fmla="*/ 37937 w 45865"/>
                <a:gd name="connsiteY19" fmla="*/ 58707 h 79481"/>
                <a:gd name="connsiteX20" fmla="*/ 43271 w 45865"/>
                <a:gd name="connsiteY20" fmla="*/ 48516 h 79481"/>
                <a:gd name="connsiteX21" fmla="*/ 43271 w 45865"/>
                <a:gd name="connsiteY21" fmla="*/ 6320 h 79481"/>
                <a:gd name="connsiteX22" fmla="*/ 41842 w 45865"/>
                <a:gd name="connsiteY22" fmla="*/ 2605 h 79481"/>
                <a:gd name="connsiteX23" fmla="*/ 40985 w 45865"/>
                <a:gd name="connsiteY23" fmla="*/ 2319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5" h="79481">
                  <a:moveTo>
                    <a:pt x="4885" y="79472"/>
                  </a:moveTo>
                  <a:cubicBezTo>
                    <a:pt x="4148" y="79472"/>
                    <a:pt x="3424" y="79272"/>
                    <a:pt x="2790" y="78900"/>
                  </a:cubicBezTo>
                  <a:cubicBezTo>
                    <a:pt x="872" y="77614"/>
                    <a:pt x="-188" y="75386"/>
                    <a:pt x="28" y="73090"/>
                  </a:cubicBezTo>
                  <a:lnTo>
                    <a:pt x="28" y="31275"/>
                  </a:lnTo>
                  <a:cubicBezTo>
                    <a:pt x="109" y="26303"/>
                    <a:pt x="2550" y="21674"/>
                    <a:pt x="6600" y="18798"/>
                  </a:cubicBezTo>
                  <a:lnTo>
                    <a:pt x="37937" y="700"/>
                  </a:lnTo>
                  <a:cubicBezTo>
                    <a:pt x="39558" y="-233"/>
                    <a:pt x="41555" y="-233"/>
                    <a:pt x="43176" y="700"/>
                  </a:cubicBezTo>
                  <a:cubicBezTo>
                    <a:pt x="45026" y="2072"/>
                    <a:pt x="46034" y="4310"/>
                    <a:pt x="45843" y="6606"/>
                  </a:cubicBezTo>
                  <a:lnTo>
                    <a:pt x="45843" y="48420"/>
                  </a:lnTo>
                  <a:cubicBezTo>
                    <a:pt x="45747" y="53354"/>
                    <a:pt x="43306" y="57955"/>
                    <a:pt x="39271" y="60803"/>
                  </a:cubicBezTo>
                  <a:lnTo>
                    <a:pt x="7933" y="78900"/>
                  </a:lnTo>
                  <a:cubicBezTo>
                    <a:pt x="6979" y="79339"/>
                    <a:pt x="5933" y="79529"/>
                    <a:pt x="4885" y="79472"/>
                  </a:cubicBezTo>
                  <a:close/>
                  <a:moveTo>
                    <a:pt x="40985" y="2319"/>
                  </a:moveTo>
                  <a:cubicBezTo>
                    <a:pt x="40372" y="2348"/>
                    <a:pt x="39778" y="2548"/>
                    <a:pt x="39271" y="2891"/>
                  </a:cubicBezTo>
                  <a:lnTo>
                    <a:pt x="7933" y="20988"/>
                  </a:lnTo>
                  <a:cubicBezTo>
                    <a:pt x="4623" y="23379"/>
                    <a:pt x="2644" y="27199"/>
                    <a:pt x="2599" y="31275"/>
                  </a:cubicBezTo>
                  <a:lnTo>
                    <a:pt x="2599" y="73090"/>
                  </a:lnTo>
                  <a:cubicBezTo>
                    <a:pt x="2401" y="74490"/>
                    <a:pt x="2942" y="75900"/>
                    <a:pt x="4028" y="76805"/>
                  </a:cubicBezTo>
                  <a:cubicBezTo>
                    <a:pt x="4819" y="77281"/>
                    <a:pt x="5810" y="77281"/>
                    <a:pt x="6600" y="76805"/>
                  </a:cubicBezTo>
                  <a:lnTo>
                    <a:pt x="37937" y="58707"/>
                  </a:lnTo>
                  <a:cubicBezTo>
                    <a:pt x="41232" y="56345"/>
                    <a:pt x="43212" y="52564"/>
                    <a:pt x="43271" y="48516"/>
                  </a:cubicBezTo>
                  <a:lnTo>
                    <a:pt x="43271" y="6320"/>
                  </a:lnTo>
                  <a:cubicBezTo>
                    <a:pt x="43271" y="4510"/>
                    <a:pt x="43271" y="3081"/>
                    <a:pt x="41842" y="2605"/>
                  </a:cubicBezTo>
                  <a:cubicBezTo>
                    <a:pt x="41592" y="2424"/>
                    <a:pt x="41293" y="2329"/>
                    <a:pt x="40985" y="231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7" name="Hình tự do: Hình 288">
              <a:extLst>
                <a:ext uri="{FF2B5EF4-FFF2-40B4-BE49-F238E27FC236}">
                  <a16:creationId xmlns:a16="http://schemas.microsoft.com/office/drawing/2014/main" id="{8D4E7317-477A-4EB1-891C-58F1D2522D92}"/>
                </a:ext>
              </a:extLst>
            </p:cNvPr>
            <p:cNvSpPr/>
            <p:nvPr/>
          </p:nvSpPr>
          <p:spPr>
            <a:xfrm>
              <a:off x="4553876" y="2362452"/>
              <a:ext cx="45860" cy="79494"/>
            </a:xfrm>
            <a:custGeom>
              <a:avLst/>
              <a:gdLst>
                <a:gd name="connsiteX0" fmla="*/ 4884 w 45860"/>
                <a:gd name="connsiteY0" fmla="*/ 79472 h 79494"/>
                <a:gd name="connsiteX1" fmla="*/ 2789 w 45860"/>
                <a:gd name="connsiteY1" fmla="*/ 78900 h 79494"/>
                <a:gd name="connsiteX2" fmla="*/ 26 w 45860"/>
                <a:gd name="connsiteY2" fmla="*/ 72995 h 79494"/>
                <a:gd name="connsiteX3" fmla="*/ 26 w 45860"/>
                <a:gd name="connsiteY3" fmla="*/ 31180 h 79494"/>
                <a:gd name="connsiteX4" fmla="*/ 6694 w 45860"/>
                <a:gd name="connsiteY4" fmla="*/ 18798 h 79494"/>
                <a:gd name="connsiteX5" fmla="*/ 37936 w 45860"/>
                <a:gd name="connsiteY5" fmla="*/ 700 h 79494"/>
                <a:gd name="connsiteX6" fmla="*/ 43175 w 45860"/>
                <a:gd name="connsiteY6" fmla="*/ 700 h 79494"/>
                <a:gd name="connsiteX7" fmla="*/ 45842 w 45860"/>
                <a:gd name="connsiteY7" fmla="*/ 6606 h 79494"/>
                <a:gd name="connsiteX8" fmla="*/ 45842 w 45860"/>
                <a:gd name="connsiteY8" fmla="*/ 48420 h 79494"/>
                <a:gd name="connsiteX9" fmla="*/ 39269 w 45860"/>
                <a:gd name="connsiteY9" fmla="*/ 60898 h 79494"/>
                <a:gd name="connsiteX10" fmla="*/ 7932 w 45860"/>
                <a:gd name="connsiteY10" fmla="*/ 78996 h 79494"/>
                <a:gd name="connsiteX11" fmla="*/ 4884 w 45860"/>
                <a:gd name="connsiteY11" fmla="*/ 79472 h 79494"/>
                <a:gd name="connsiteX12" fmla="*/ 40984 w 45860"/>
                <a:gd name="connsiteY12" fmla="*/ 2319 h 79494"/>
                <a:gd name="connsiteX13" fmla="*/ 39269 w 45860"/>
                <a:gd name="connsiteY13" fmla="*/ 2891 h 79494"/>
                <a:gd name="connsiteX14" fmla="*/ 7932 w 45860"/>
                <a:gd name="connsiteY14" fmla="*/ 20988 h 79494"/>
                <a:gd name="connsiteX15" fmla="*/ 2598 w 45860"/>
                <a:gd name="connsiteY15" fmla="*/ 31180 h 79494"/>
                <a:gd name="connsiteX16" fmla="*/ 2598 w 45860"/>
                <a:gd name="connsiteY16" fmla="*/ 72995 h 79494"/>
                <a:gd name="connsiteX17" fmla="*/ 4027 w 45860"/>
                <a:gd name="connsiteY17" fmla="*/ 76710 h 79494"/>
                <a:gd name="connsiteX18" fmla="*/ 6599 w 45860"/>
                <a:gd name="connsiteY18" fmla="*/ 76710 h 79494"/>
                <a:gd name="connsiteX19" fmla="*/ 37936 w 45860"/>
                <a:gd name="connsiteY19" fmla="*/ 58612 h 79494"/>
                <a:gd name="connsiteX20" fmla="*/ 43270 w 45860"/>
                <a:gd name="connsiteY20" fmla="*/ 48325 h 79494"/>
                <a:gd name="connsiteX21" fmla="*/ 43270 w 45860"/>
                <a:gd name="connsiteY21" fmla="*/ 6510 h 79494"/>
                <a:gd name="connsiteX22" fmla="*/ 41841 w 45860"/>
                <a:gd name="connsiteY22" fmla="*/ 279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494">
                  <a:moveTo>
                    <a:pt x="4884" y="79472"/>
                  </a:moveTo>
                  <a:cubicBezTo>
                    <a:pt x="4147" y="79472"/>
                    <a:pt x="3423" y="79272"/>
                    <a:pt x="2789" y="78900"/>
                  </a:cubicBezTo>
                  <a:cubicBezTo>
                    <a:pt x="872" y="77576"/>
                    <a:pt x="-183" y="75319"/>
                    <a:pt x="26" y="72995"/>
                  </a:cubicBezTo>
                  <a:lnTo>
                    <a:pt x="26" y="31180"/>
                  </a:lnTo>
                  <a:cubicBezTo>
                    <a:pt x="114" y="26218"/>
                    <a:pt x="2598" y="21598"/>
                    <a:pt x="6694" y="18798"/>
                  </a:cubicBezTo>
                  <a:lnTo>
                    <a:pt x="37936" y="700"/>
                  </a:lnTo>
                  <a:cubicBezTo>
                    <a:pt x="39557" y="-233"/>
                    <a:pt x="41553" y="-233"/>
                    <a:pt x="43175" y="700"/>
                  </a:cubicBezTo>
                  <a:cubicBezTo>
                    <a:pt x="45010" y="2091"/>
                    <a:pt x="46015" y="4310"/>
                    <a:pt x="45842" y="6606"/>
                  </a:cubicBezTo>
                  <a:lnTo>
                    <a:pt x="45842" y="48420"/>
                  </a:lnTo>
                  <a:cubicBezTo>
                    <a:pt x="45744" y="53383"/>
                    <a:pt x="43308" y="58012"/>
                    <a:pt x="39269" y="60898"/>
                  </a:cubicBezTo>
                  <a:lnTo>
                    <a:pt x="7932" y="78996"/>
                  </a:lnTo>
                  <a:cubicBezTo>
                    <a:pt x="6969" y="79396"/>
                    <a:pt x="5923" y="79558"/>
                    <a:pt x="4884" y="79472"/>
                  </a:cubicBezTo>
                  <a:close/>
                  <a:moveTo>
                    <a:pt x="40984" y="2319"/>
                  </a:moveTo>
                  <a:cubicBezTo>
                    <a:pt x="40370" y="2348"/>
                    <a:pt x="39777" y="2548"/>
                    <a:pt x="39269" y="2891"/>
                  </a:cubicBezTo>
                  <a:lnTo>
                    <a:pt x="7932" y="20988"/>
                  </a:lnTo>
                  <a:cubicBezTo>
                    <a:pt x="4625" y="23331"/>
                    <a:pt x="2642" y="27122"/>
                    <a:pt x="2598" y="31180"/>
                  </a:cubicBezTo>
                  <a:lnTo>
                    <a:pt x="2598" y="72995"/>
                  </a:lnTo>
                  <a:cubicBezTo>
                    <a:pt x="2598" y="74805"/>
                    <a:pt x="2598" y="76233"/>
                    <a:pt x="4027" y="76710"/>
                  </a:cubicBezTo>
                  <a:cubicBezTo>
                    <a:pt x="4832" y="77129"/>
                    <a:pt x="5794" y="77129"/>
                    <a:pt x="6599" y="76710"/>
                  </a:cubicBezTo>
                  <a:lnTo>
                    <a:pt x="37936" y="58612"/>
                  </a:lnTo>
                  <a:cubicBezTo>
                    <a:pt x="41234" y="56212"/>
                    <a:pt x="43210" y="52402"/>
                    <a:pt x="43270" y="48325"/>
                  </a:cubicBezTo>
                  <a:lnTo>
                    <a:pt x="43270" y="6510"/>
                  </a:lnTo>
                  <a:cubicBezTo>
                    <a:pt x="43468" y="5110"/>
                    <a:pt x="42927" y="3700"/>
                    <a:pt x="41841" y="279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8" name="Hình tự do: Hình 289">
              <a:extLst>
                <a:ext uri="{FF2B5EF4-FFF2-40B4-BE49-F238E27FC236}">
                  <a16:creationId xmlns:a16="http://schemas.microsoft.com/office/drawing/2014/main" id="{622C6BCD-5879-448A-825A-B16BF83871F6}"/>
                </a:ext>
              </a:extLst>
            </p:cNvPr>
            <p:cNvSpPr/>
            <p:nvPr/>
          </p:nvSpPr>
          <p:spPr>
            <a:xfrm>
              <a:off x="4603317" y="2133845"/>
              <a:ext cx="46051" cy="79955"/>
            </a:xfrm>
            <a:custGeom>
              <a:avLst/>
              <a:gdLst>
                <a:gd name="connsiteX0" fmla="*/ 4877 w 46051"/>
                <a:gd name="connsiteY0" fmla="*/ 79955 h 79955"/>
                <a:gd name="connsiteX1" fmla="*/ 2686 w 46051"/>
                <a:gd name="connsiteY1" fmla="*/ 79384 h 79955"/>
                <a:gd name="connsiteX2" fmla="*/ 19 w 46051"/>
                <a:gd name="connsiteY2" fmla="*/ 73478 h 79955"/>
                <a:gd name="connsiteX3" fmla="*/ 19 w 46051"/>
                <a:gd name="connsiteY3" fmla="*/ 31663 h 79955"/>
                <a:gd name="connsiteX4" fmla="*/ 6782 w 46051"/>
                <a:gd name="connsiteY4" fmla="*/ 18805 h 79955"/>
                <a:gd name="connsiteX5" fmla="*/ 38119 w 46051"/>
                <a:gd name="connsiteY5" fmla="*/ 707 h 79955"/>
                <a:gd name="connsiteX6" fmla="*/ 43263 w 46051"/>
                <a:gd name="connsiteY6" fmla="*/ 707 h 79955"/>
                <a:gd name="connsiteX7" fmla="*/ 46025 w 46051"/>
                <a:gd name="connsiteY7" fmla="*/ 6613 h 79955"/>
                <a:gd name="connsiteX8" fmla="*/ 46025 w 46051"/>
                <a:gd name="connsiteY8" fmla="*/ 48427 h 79955"/>
                <a:gd name="connsiteX9" fmla="*/ 39453 w 46051"/>
                <a:gd name="connsiteY9" fmla="*/ 60810 h 79955"/>
                <a:gd name="connsiteX10" fmla="*/ 8116 w 46051"/>
                <a:gd name="connsiteY10" fmla="*/ 78907 h 79955"/>
                <a:gd name="connsiteX11" fmla="*/ 4877 w 46051"/>
                <a:gd name="connsiteY11" fmla="*/ 79955 h 79955"/>
                <a:gd name="connsiteX12" fmla="*/ 39167 w 46051"/>
                <a:gd name="connsiteY12" fmla="*/ 3755 h 79955"/>
                <a:gd name="connsiteX13" fmla="*/ 7925 w 46051"/>
                <a:gd name="connsiteY13" fmla="*/ 21853 h 79955"/>
                <a:gd name="connsiteX14" fmla="*/ 2591 w 46051"/>
                <a:gd name="connsiteY14" fmla="*/ 32140 h 79955"/>
                <a:gd name="connsiteX15" fmla="*/ 2591 w 46051"/>
                <a:gd name="connsiteY15" fmla="*/ 73955 h 79955"/>
                <a:gd name="connsiteX16" fmla="*/ 4020 w 46051"/>
                <a:gd name="connsiteY16" fmla="*/ 77669 h 79955"/>
                <a:gd name="connsiteX17" fmla="*/ 6592 w 46051"/>
                <a:gd name="connsiteY17" fmla="*/ 77669 h 79955"/>
                <a:gd name="connsiteX18" fmla="*/ 37929 w 46051"/>
                <a:gd name="connsiteY18" fmla="*/ 59572 h 79955"/>
                <a:gd name="connsiteX19" fmla="*/ 43263 w 46051"/>
                <a:gd name="connsiteY19" fmla="*/ 49380 h 79955"/>
                <a:gd name="connsiteX20" fmla="*/ 43263 w 46051"/>
                <a:gd name="connsiteY20" fmla="*/ 7565 h 79955"/>
                <a:gd name="connsiteX21" fmla="*/ 41834 w 46051"/>
                <a:gd name="connsiteY21" fmla="*/ 3850 h 79955"/>
                <a:gd name="connsiteX22" fmla="*/ 39167 w 46051"/>
                <a:gd name="connsiteY22" fmla="*/ 3850 h 7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51" h="79955">
                  <a:moveTo>
                    <a:pt x="4877" y="79955"/>
                  </a:moveTo>
                  <a:cubicBezTo>
                    <a:pt x="4109" y="79955"/>
                    <a:pt x="3354" y="79765"/>
                    <a:pt x="2686" y="79384"/>
                  </a:cubicBezTo>
                  <a:cubicBezTo>
                    <a:pt x="851" y="77993"/>
                    <a:pt x="-154" y="75774"/>
                    <a:pt x="19" y="73478"/>
                  </a:cubicBezTo>
                  <a:lnTo>
                    <a:pt x="19" y="31663"/>
                  </a:lnTo>
                  <a:cubicBezTo>
                    <a:pt x="38" y="26529"/>
                    <a:pt x="2563" y="21729"/>
                    <a:pt x="6782" y="18805"/>
                  </a:cubicBezTo>
                  <a:lnTo>
                    <a:pt x="38119" y="707"/>
                  </a:lnTo>
                  <a:cubicBezTo>
                    <a:pt x="39705" y="-236"/>
                    <a:pt x="41677" y="-236"/>
                    <a:pt x="43263" y="707"/>
                  </a:cubicBezTo>
                  <a:cubicBezTo>
                    <a:pt x="45179" y="2031"/>
                    <a:pt x="46235" y="4289"/>
                    <a:pt x="46025" y="6613"/>
                  </a:cubicBezTo>
                  <a:lnTo>
                    <a:pt x="46025" y="48427"/>
                  </a:lnTo>
                  <a:cubicBezTo>
                    <a:pt x="45944" y="53371"/>
                    <a:pt x="43500" y="57972"/>
                    <a:pt x="39453" y="60810"/>
                  </a:cubicBezTo>
                  <a:lnTo>
                    <a:pt x="8116" y="78907"/>
                  </a:lnTo>
                  <a:cubicBezTo>
                    <a:pt x="7168" y="79574"/>
                    <a:pt x="6038" y="79946"/>
                    <a:pt x="4877" y="79955"/>
                  </a:cubicBezTo>
                  <a:close/>
                  <a:moveTo>
                    <a:pt x="39167" y="3755"/>
                  </a:moveTo>
                  <a:lnTo>
                    <a:pt x="7925" y="21853"/>
                  </a:lnTo>
                  <a:cubicBezTo>
                    <a:pt x="4627" y="24253"/>
                    <a:pt x="2651" y="28063"/>
                    <a:pt x="2591" y="32140"/>
                  </a:cubicBezTo>
                  <a:lnTo>
                    <a:pt x="2591" y="73955"/>
                  </a:lnTo>
                  <a:cubicBezTo>
                    <a:pt x="2393" y="75355"/>
                    <a:pt x="2933" y="76764"/>
                    <a:pt x="4020" y="77669"/>
                  </a:cubicBezTo>
                  <a:cubicBezTo>
                    <a:pt x="4809" y="78146"/>
                    <a:pt x="5802" y="78146"/>
                    <a:pt x="6592" y="77669"/>
                  </a:cubicBezTo>
                  <a:lnTo>
                    <a:pt x="37929" y="59572"/>
                  </a:lnTo>
                  <a:cubicBezTo>
                    <a:pt x="41236" y="57229"/>
                    <a:pt x="43219" y="53438"/>
                    <a:pt x="43263" y="49380"/>
                  </a:cubicBezTo>
                  <a:lnTo>
                    <a:pt x="43263" y="7565"/>
                  </a:lnTo>
                  <a:cubicBezTo>
                    <a:pt x="43425" y="6165"/>
                    <a:pt x="42891" y="4774"/>
                    <a:pt x="41834" y="3850"/>
                  </a:cubicBezTo>
                  <a:cubicBezTo>
                    <a:pt x="41009" y="3374"/>
                    <a:pt x="39992" y="3374"/>
                    <a:pt x="39167" y="3850"/>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79" name="Hình tự do: Hình 290">
              <a:extLst>
                <a:ext uri="{FF2B5EF4-FFF2-40B4-BE49-F238E27FC236}">
                  <a16:creationId xmlns:a16="http://schemas.microsoft.com/office/drawing/2014/main" id="{73DA1A66-D7B3-4B41-80FD-712AB2D751D8}"/>
                </a:ext>
              </a:extLst>
            </p:cNvPr>
            <p:cNvSpPr/>
            <p:nvPr/>
          </p:nvSpPr>
          <p:spPr>
            <a:xfrm>
              <a:off x="4603314" y="2200520"/>
              <a:ext cx="46055" cy="79764"/>
            </a:xfrm>
            <a:custGeom>
              <a:avLst/>
              <a:gdLst>
                <a:gd name="connsiteX0" fmla="*/ 4881 w 46055"/>
                <a:gd name="connsiteY0" fmla="*/ 79765 h 79764"/>
                <a:gd name="connsiteX1" fmla="*/ 2690 w 46055"/>
                <a:gd name="connsiteY1" fmla="*/ 79193 h 79764"/>
                <a:gd name="connsiteX2" fmla="*/ 23 w 46055"/>
                <a:gd name="connsiteY2" fmla="*/ 73288 h 79764"/>
                <a:gd name="connsiteX3" fmla="*/ 23 w 46055"/>
                <a:gd name="connsiteY3" fmla="*/ 31568 h 79764"/>
                <a:gd name="connsiteX4" fmla="*/ 6786 w 46055"/>
                <a:gd name="connsiteY4" fmla="*/ 18805 h 79764"/>
                <a:gd name="connsiteX5" fmla="*/ 38123 w 46055"/>
                <a:gd name="connsiteY5" fmla="*/ 707 h 79764"/>
                <a:gd name="connsiteX6" fmla="*/ 43267 w 46055"/>
                <a:gd name="connsiteY6" fmla="*/ 707 h 79764"/>
                <a:gd name="connsiteX7" fmla="*/ 46029 w 46055"/>
                <a:gd name="connsiteY7" fmla="*/ 6613 h 79764"/>
                <a:gd name="connsiteX8" fmla="*/ 46029 w 46055"/>
                <a:gd name="connsiteY8" fmla="*/ 48332 h 79764"/>
                <a:gd name="connsiteX9" fmla="*/ 39361 w 46055"/>
                <a:gd name="connsiteY9" fmla="*/ 60810 h 79764"/>
                <a:gd name="connsiteX10" fmla="*/ 8119 w 46055"/>
                <a:gd name="connsiteY10" fmla="*/ 78907 h 79764"/>
                <a:gd name="connsiteX11" fmla="*/ 4881 w 46055"/>
                <a:gd name="connsiteY11" fmla="*/ 79765 h 79764"/>
                <a:gd name="connsiteX12" fmla="*/ 39171 w 46055"/>
                <a:gd name="connsiteY12" fmla="*/ 3565 h 79764"/>
                <a:gd name="connsiteX13" fmla="*/ 7929 w 46055"/>
                <a:gd name="connsiteY13" fmla="*/ 21662 h 79764"/>
                <a:gd name="connsiteX14" fmla="*/ 2595 w 46055"/>
                <a:gd name="connsiteY14" fmla="*/ 31949 h 79764"/>
                <a:gd name="connsiteX15" fmla="*/ 2595 w 46055"/>
                <a:gd name="connsiteY15" fmla="*/ 73669 h 79764"/>
                <a:gd name="connsiteX16" fmla="*/ 4024 w 46055"/>
                <a:gd name="connsiteY16" fmla="*/ 77383 h 79764"/>
                <a:gd name="connsiteX17" fmla="*/ 6595 w 46055"/>
                <a:gd name="connsiteY17" fmla="*/ 77383 h 79764"/>
                <a:gd name="connsiteX18" fmla="*/ 37933 w 46055"/>
                <a:gd name="connsiteY18" fmla="*/ 59286 h 79764"/>
                <a:gd name="connsiteX19" fmla="*/ 43267 w 46055"/>
                <a:gd name="connsiteY19" fmla="*/ 48999 h 79764"/>
                <a:gd name="connsiteX20" fmla="*/ 43267 w 46055"/>
                <a:gd name="connsiteY20" fmla="*/ 7279 h 79764"/>
                <a:gd name="connsiteX21" fmla="*/ 41838 w 46055"/>
                <a:gd name="connsiteY21" fmla="*/ 3565 h 79764"/>
                <a:gd name="connsiteX22" fmla="*/ 39171 w 46055"/>
                <a:gd name="connsiteY22" fmla="*/ 3565 h 7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55" h="79764">
                  <a:moveTo>
                    <a:pt x="4881" y="79765"/>
                  </a:moveTo>
                  <a:cubicBezTo>
                    <a:pt x="4113" y="79765"/>
                    <a:pt x="3358" y="79574"/>
                    <a:pt x="2690" y="79193"/>
                  </a:cubicBezTo>
                  <a:cubicBezTo>
                    <a:pt x="840" y="77822"/>
                    <a:pt x="-168" y="75583"/>
                    <a:pt x="23" y="73288"/>
                  </a:cubicBezTo>
                  <a:lnTo>
                    <a:pt x="23" y="31568"/>
                  </a:lnTo>
                  <a:cubicBezTo>
                    <a:pt x="56" y="26463"/>
                    <a:pt x="2582" y="21700"/>
                    <a:pt x="6786" y="18805"/>
                  </a:cubicBezTo>
                  <a:lnTo>
                    <a:pt x="38123" y="707"/>
                  </a:lnTo>
                  <a:cubicBezTo>
                    <a:pt x="39709" y="-236"/>
                    <a:pt x="41681" y="-236"/>
                    <a:pt x="43267" y="707"/>
                  </a:cubicBezTo>
                  <a:cubicBezTo>
                    <a:pt x="45183" y="2031"/>
                    <a:pt x="46238" y="4289"/>
                    <a:pt x="46029" y="6613"/>
                  </a:cubicBezTo>
                  <a:lnTo>
                    <a:pt x="46029" y="48332"/>
                  </a:lnTo>
                  <a:cubicBezTo>
                    <a:pt x="45956" y="53323"/>
                    <a:pt x="43472" y="57972"/>
                    <a:pt x="39361" y="60810"/>
                  </a:cubicBezTo>
                  <a:lnTo>
                    <a:pt x="8119" y="78907"/>
                  </a:lnTo>
                  <a:cubicBezTo>
                    <a:pt x="7133" y="79469"/>
                    <a:pt x="6017" y="79765"/>
                    <a:pt x="4881" y="79765"/>
                  </a:cubicBezTo>
                  <a:close/>
                  <a:moveTo>
                    <a:pt x="39171" y="3565"/>
                  </a:moveTo>
                  <a:lnTo>
                    <a:pt x="7929" y="21662"/>
                  </a:lnTo>
                  <a:cubicBezTo>
                    <a:pt x="4619" y="24053"/>
                    <a:pt x="2640" y="27873"/>
                    <a:pt x="2595" y="31949"/>
                  </a:cubicBezTo>
                  <a:lnTo>
                    <a:pt x="2595" y="73669"/>
                  </a:lnTo>
                  <a:cubicBezTo>
                    <a:pt x="2595" y="75478"/>
                    <a:pt x="2595" y="76907"/>
                    <a:pt x="4024" y="77383"/>
                  </a:cubicBezTo>
                  <a:cubicBezTo>
                    <a:pt x="4819" y="77841"/>
                    <a:pt x="5800" y="77841"/>
                    <a:pt x="6595" y="77383"/>
                  </a:cubicBezTo>
                  <a:lnTo>
                    <a:pt x="37933" y="59286"/>
                  </a:lnTo>
                  <a:cubicBezTo>
                    <a:pt x="41243" y="56895"/>
                    <a:pt x="43222" y="53076"/>
                    <a:pt x="43267" y="48999"/>
                  </a:cubicBezTo>
                  <a:lnTo>
                    <a:pt x="43267" y="7279"/>
                  </a:lnTo>
                  <a:cubicBezTo>
                    <a:pt x="43429" y="5879"/>
                    <a:pt x="42895" y="4489"/>
                    <a:pt x="41838" y="3565"/>
                  </a:cubicBezTo>
                  <a:cubicBezTo>
                    <a:pt x="41024" y="3041"/>
                    <a:pt x="39984" y="3041"/>
                    <a:pt x="39171" y="356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0" name="Hình tự do: Hình 291">
              <a:extLst>
                <a:ext uri="{FF2B5EF4-FFF2-40B4-BE49-F238E27FC236}">
                  <a16:creationId xmlns:a16="http://schemas.microsoft.com/office/drawing/2014/main" id="{1FB367F2-BCA3-4140-A7CE-CFD08E214281}"/>
                </a:ext>
              </a:extLst>
            </p:cNvPr>
            <p:cNvSpPr/>
            <p:nvPr/>
          </p:nvSpPr>
          <p:spPr>
            <a:xfrm>
              <a:off x="4603314" y="2267166"/>
              <a:ext cx="46050" cy="79706"/>
            </a:xfrm>
            <a:custGeom>
              <a:avLst/>
              <a:gdLst>
                <a:gd name="connsiteX0" fmla="*/ 4881 w 46050"/>
                <a:gd name="connsiteY0" fmla="*/ 79698 h 79706"/>
                <a:gd name="connsiteX1" fmla="*/ 2690 w 46050"/>
                <a:gd name="connsiteY1" fmla="*/ 79127 h 79706"/>
                <a:gd name="connsiteX2" fmla="*/ 23 w 46050"/>
                <a:gd name="connsiteY2" fmla="*/ 73221 h 79706"/>
                <a:gd name="connsiteX3" fmla="*/ 23 w 46050"/>
                <a:gd name="connsiteY3" fmla="*/ 31406 h 79706"/>
                <a:gd name="connsiteX4" fmla="*/ 6786 w 46050"/>
                <a:gd name="connsiteY4" fmla="*/ 18833 h 79706"/>
                <a:gd name="connsiteX5" fmla="*/ 38123 w 46050"/>
                <a:gd name="connsiteY5" fmla="*/ 736 h 79706"/>
                <a:gd name="connsiteX6" fmla="*/ 43267 w 46050"/>
                <a:gd name="connsiteY6" fmla="*/ 736 h 79706"/>
                <a:gd name="connsiteX7" fmla="*/ 46029 w 46050"/>
                <a:gd name="connsiteY7" fmla="*/ 6641 h 79706"/>
                <a:gd name="connsiteX8" fmla="*/ 46029 w 46050"/>
                <a:gd name="connsiteY8" fmla="*/ 48456 h 79706"/>
                <a:gd name="connsiteX9" fmla="*/ 39457 w 46050"/>
                <a:gd name="connsiteY9" fmla="*/ 60934 h 79706"/>
                <a:gd name="connsiteX10" fmla="*/ 8119 w 46050"/>
                <a:gd name="connsiteY10" fmla="*/ 79031 h 79706"/>
                <a:gd name="connsiteX11" fmla="*/ 4881 w 46050"/>
                <a:gd name="connsiteY11" fmla="*/ 79698 h 79706"/>
                <a:gd name="connsiteX12" fmla="*/ 40981 w 46050"/>
                <a:gd name="connsiteY12" fmla="*/ 2545 h 79706"/>
                <a:gd name="connsiteX13" fmla="*/ 39266 w 46050"/>
                <a:gd name="connsiteY13" fmla="*/ 3022 h 79706"/>
                <a:gd name="connsiteX14" fmla="*/ 7929 w 46050"/>
                <a:gd name="connsiteY14" fmla="*/ 21119 h 79706"/>
                <a:gd name="connsiteX15" fmla="*/ 2595 w 46050"/>
                <a:gd name="connsiteY15" fmla="*/ 31406 h 79706"/>
                <a:gd name="connsiteX16" fmla="*/ 2595 w 46050"/>
                <a:gd name="connsiteY16" fmla="*/ 73221 h 79706"/>
                <a:gd name="connsiteX17" fmla="*/ 4024 w 46050"/>
                <a:gd name="connsiteY17" fmla="*/ 76936 h 79706"/>
                <a:gd name="connsiteX18" fmla="*/ 6595 w 46050"/>
                <a:gd name="connsiteY18" fmla="*/ 76936 h 79706"/>
                <a:gd name="connsiteX19" fmla="*/ 37933 w 46050"/>
                <a:gd name="connsiteY19" fmla="*/ 58838 h 79706"/>
                <a:gd name="connsiteX20" fmla="*/ 43267 w 46050"/>
                <a:gd name="connsiteY20" fmla="*/ 48551 h 79706"/>
                <a:gd name="connsiteX21" fmla="*/ 43267 w 46050"/>
                <a:gd name="connsiteY21" fmla="*/ 6451 h 79706"/>
                <a:gd name="connsiteX22" fmla="*/ 41838 w 46050"/>
                <a:gd name="connsiteY22" fmla="*/ 2736 h 79706"/>
                <a:gd name="connsiteX23" fmla="*/ 40981 w 46050"/>
                <a:gd name="connsiteY23" fmla="*/ 2545 h 7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0" h="79706">
                  <a:moveTo>
                    <a:pt x="4881" y="79698"/>
                  </a:moveTo>
                  <a:cubicBezTo>
                    <a:pt x="4113" y="79698"/>
                    <a:pt x="3358" y="79507"/>
                    <a:pt x="2690" y="79127"/>
                  </a:cubicBezTo>
                  <a:cubicBezTo>
                    <a:pt x="840" y="77755"/>
                    <a:pt x="-168" y="75517"/>
                    <a:pt x="23" y="73221"/>
                  </a:cubicBezTo>
                  <a:lnTo>
                    <a:pt x="23" y="31406"/>
                  </a:lnTo>
                  <a:cubicBezTo>
                    <a:pt x="87" y="26358"/>
                    <a:pt x="2612" y="21662"/>
                    <a:pt x="6786" y="18833"/>
                  </a:cubicBezTo>
                  <a:lnTo>
                    <a:pt x="38123" y="736"/>
                  </a:lnTo>
                  <a:cubicBezTo>
                    <a:pt x="39697" y="-245"/>
                    <a:pt x="41693" y="-245"/>
                    <a:pt x="43267" y="736"/>
                  </a:cubicBezTo>
                  <a:cubicBezTo>
                    <a:pt x="45168" y="2079"/>
                    <a:pt x="46218" y="4327"/>
                    <a:pt x="46029" y="6641"/>
                  </a:cubicBezTo>
                  <a:lnTo>
                    <a:pt x="46029" y="48456"/>
                  </a:lnTo>
                  <a:cubicBezTo>
                    <a:pt x="45932" y="53419"/>
                    <a:pt x="43495" y="58048"/>
                    <a:pt x="39457" y="60934"/>
                  </a:cubicBezTo>
                  <a:lnTo>
                    <a:pt x="8119" y="79031"/>
                  </a:lnTo>
                  <a:cubicBezTo>
                    <a:pt x="7115" y="79527"/>
                    <a:pt x="6000" y="79755"/>
                    <a:pt x="4881" y="79698"/>
                  </a:cubicBezTo>
                  <a:close/>
                  <a:moveTo>
                    <a:pt x="40981" y="2545"/>
                  </a:moveTo>
                  <a:cubicBezTo>
                    <a:pt x="40383" y="2593"/>
                    <a:pt x="39800" y="2755"/>
                    <a:pt x="39266" y="3022"/>
                  </a:cubicBezTo>
                  <a:lnTo>
                    <a:pt x="7929" y="21119"/>
                  </a:lnTo>
                  <a:cubicBezTo>
                    <a:pt x="4631" y="23520"/>
                    <a:pt x="2655" y="27330"/>
                    <a:pt x="2595" y="31406"/>
                  </a:cubicBezTo>
                  <a:lnTo>
                    <a:pt x="2595" y="73221"/>
                  </a:lnTo>
                  <a:cubicBezTo>
                    <a:pt x="2595" y="75031"/>
                    <a:pt x="2595" y="76460"/>
                    <a:pt x="4024" y="76936"/>
                  </a:cubicBezTo>
                  <a:cubicBezTo>
                    <a:pt x="4828" y="77355"/>
                    <a:pt x="5790" y="77355"/>
                    <a:pt x="6595" y="76936"/>
                  </a:cubicBezTo>
                  <a:lnTo>
                    <a:pt x="37933" y="58838"/>
                  </a:lnTo>
                  <a:cubicBezTo>
                    <a:pt x="41230" y="56438"/>
                    <a:pt x="43207" y="52628"/>
                    <a:pt x="43267" y="48551"/>
                  </a:cubicBezTo>
                  <a:lnTo>
                    <a:pt x="43267" y="6451"/>
                  </a:lnTo>
                  <a:cubicBezTo>
                    <a:pt x="43412" y="5051"/>
                    <a:pt x="42882" y="3670"/>
                    <a:pt x="41838" y="2736"/>
                  </a:cubicBezTo>
                  <a:cubicBezTo>
                    <a:pt x="41579" y="2584"/>
                    <a:pt x="41280" y="2517"/>
                    <a:pt x="40981" y="254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1" name="Hình tự do: Hình 292">
              <a:extLst>
                <a:ext uri="{FF2B5EF4-FFF2-40B4-BE49-F238E27FC236}">
                  <a16:creationId xmlns:a16="http://schemas.microsoft.com/office/drawing/2014/main" id="{2E9DE1D1-9A5F-49DB-B0E8-21CBF552CC86}"/>
                </a:ext>
              </a:extLst>
            </p:cNvPr>
            <p:cNvSpPr/>
            <p:nvPr/>
          </p:nvSpPr>
          <p:spPr>
            <a:xfrm>
              <a:off x="4603317" y="2333870"/>
              <a:ext cx="46051" cy="79582"/>
            </a:xfrm>
            <a:custGeom>
              <a:avLst/>
              <a:gdLst>
                <a:gd name="connsiteX0" fmla="*/ 4877 w 46051"/>
                <a:gd name="connsiteY0" fmla="*/ 79574 h 79582"/>
                <a:gd name="connsiteX1" fmla="*/ 2686 w 46051"/>
                <a:gd name="connsiteY1" fmla="*/ 79003 h 79582"/>
                <a:gd name="connsiteX2" fmla="*/ 19 w 46051"/>
                <a:gd name="connsiteY2" fmla="*/ 73097 h 79582"/>
                <a:gd name="connsiteX3" fmla="*/ 19 w 46051"/>
                <a:gd name="connsiteY3" fmla="*/ 31282 h 79582"/>
                <a:gd name="connsiteX4" fmla="*/ 6782 w 46051"/>
                <a:gd name="connsiteY4" fmla="*/ 18805 h 79582"/>
                <a:gd name="connsiteX5" fmla="*/ 38119 w 46051"/>
                <a:gd name="connsiteY5" fmla="*/ 707 h 79582"/>
                <a:gd name="connsiteX6" fmla="*/ 43263 w 46051"/>
                <a:gd name="connsiteY6" fmla="*/ 707 h 79582"/>
                <a:gd name="connsiteX7" fmla="*/ 46025 w 46051"/>
                <a:gd name="connsiteY7" fmla="*/ 6613 h 79582"/>
                <a:gd name="connsiteX8" fmla="*/ 46025 w 46051"/>
                <a:gd name="connsiteY8" fmla="*/ 48427 h 79582"/>
                <a:gd name="connsiteX9" fmla="*/ 39453 w 46051"/>
                <a:gd name="connsiteY9" fmla="*/ 60810 h 79582"/>
                <a:gd name="connsiteX10" fmla="*/ 8116 w 46051"/>
                <a:gd name="connsiteY10" fmla="*/ 78907 h 79582"/>
                <a:gd name="connsiteX11" fmla="*/ 4877 w 46051"/>
                <a:gd name="connsiteY11" fmla="*/ 79574 h 79582"/>
                <a:gd name="connsiteX12" fmla="*/ 40977 w 46051"/>
                <a:gd name="connsiteY12" fmla="*/ 2326 h 79582"/>
                <a:gd name="connsiteX13" fmla="*/ 39262 w 46051"/>
                <a:gd name="connsiteY13" fmla="*/ 2898 h 79582"/>
                <a:gd name="connsiteX14" fmla="*/ 7925 w 46051"/>
                <a:gd name="connsiteY14" fmla="*/ 20995 h 79582"/>
                <a:gd name="connsiteX15" fmla="*/ 2591 w 46051"/>
                <a:gd name="connsiteY15" fmla="*/ 31282 h 79582"/>
                <a:gd name="connsiteX16" fmla="*/ 2591 w 46051"/>
                <a:gd name="connsiteY16" fmla="*/ 73097 h 79582"/>
                <a:gd name="connsiteX17" fmla="*/ 4020 w 46051"/>
                <a:gd name="connsiteY17" fmla="*/ 76812 h 79582"/>
                <a:gd name="connsiteX18" fmla="*/ 6592 w 46051"/>
                <a:gd name="connsiteY18" fmla="*/ 76812 h 79582"/>
                <a:gd name="connsiteX19" fmla="*/ 37929 w 46051"/>
                <a:gd name="connsiteY19" fmla="*/ 58714 h 79582"/>
                <a:gd name="connsiteX20" fmla="*/ 43263 w 46051"/>
                <a:gd name="connsiteY20" fmla="*/ 48523 h 79582"/>
                <a:gd name="connsiteX21" fmla="*/ 43263 w 46051"/>
                <a:gd name="connsiteY21" fmla="*/ 6708 h 79582"/>
                <a:gd name="connsiteX22" fmla="*/ 41834 w 46051"/>
                <a:gd name="connsiteY22" fmla="*/ 2993 h 79582"/>
                <a:gd name="connsiteX23" fmla="*/ 40977 w 46051"/>
                <a:gd name="connsiteY23" fmla="*/ 2326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1" h="79582">
                  <a:moveTo>
                    <a:pt x="4877" y="79574"/>
                  </a:moveTo>
                  <a:cubicBezTo>
                    <a:pt x="4109" y="79574"/>
                    <a:pt x="3354" y="79384"/>
                    <a:pt x="2686" y="79003"/>
                  </a:cubicBezTo>
                  <a:cubicBezTo>
                    <a:pt x="851" y="77612"/>
                    <a:pt x="-154" y="75393"/>
                    <a:pt x="19" y="73097"/>
                  </a:cubicBezTo>
                  <a:lnTo>
                    <a:pt x="19" y="31282"/>
                  </a:lnTo>
                  <a:cubicBezTo>
                    <a:pt x="160" y="26282"/>
                    <a:pt x="2671" y="21653"/>
                    <a:pt x="6782" y="18805"/>
                  </a:cubicBezTo>
                  <a:lnTo>
                    <a:pt x="38119" y="707"/>
                  </a:lnTo>
                  <a:cubicBezTo>
                    <a:pt x="39705" y="-236"/>
                    <a:pt x="41677" y="-236"/>
                    <a:pt x="43263" y="707"/>
                  </a:cubicBezTo>
                  <a:cubicBezTo>
                    <a:pt x="45179" y="2031"/>
                    <a:pt x="46235" y="4289"/>
                    <a:pt x="46025" y="6613"/>
                  </a:cubicBezTo>
                  <a:lnTo>
                    <a:pt x="46025" y="48427"/>
                  </a:lnTo>
                  <a:cubicBezTo>
                    <a:pt x="45944" y="53371"/>
                    <a:pt x="43500" y="57971"/>
                    <a:pt x="39453" y="60810"/>
                  </a:cubicBezTo>
                  <a:lnTo>
                    <a:pt x="8116" y="78907"/>
                  </a:lnTo>
                  <a:cubicBezTo>
                    <a:pt x="7109" y="79403"/>
                    <a:pt x="5995" y="79631"/>
                    <a:pt x="4877" y="79574"/>
                  </a:cubicBezTo>
                  <a:close/>
                  <a:moveTo>
                    <a:pt x="40977" y="2326"/>
                  </a:moveTo>
                  <a:cubicBezTo>
                    <a:pt x="40363" y="2355"/>
                    <a:pt x="39770" y="2555"/>
                    <a:pt x="39262" y="2898"/>
                  </a:cubicBezTo>
                  <a:lnTo>
                    <a:pt x="7925" y="20995"/>
                  </a:lnTo>
                  <a:cubicBezTo>
                    <a:pt x="4627" y="23396"/>
                    <a:pt x="2651" y="27206"/>
                    <a:pt x="2591" y="31282"/>
                  </a:cubicBezTo>
                  <a:lnTo>
                    <a:pt x="2591" y="73097"/>
                  </a:lnTo>
                  <a:cubicBezTo>
                    <a:pt x="2393" y="74497"/>
                    <a:pt x="2933" y="75907"/>
                    <a:pt x="4020" y="76812"/>
                  </a:cubicBezTo>
                  <a:cubicBezTo>
                    <a:pt x="4809" y="77288"/>
                    <a:pt x="5802" y="77288"/>
                    <a:pt x="6592" y="76812"/>
                  </a:cubicBezTo>
                  <a:lnTo>
                    <a:pt x="37929" y="58714"/>
                  </a:lnTo>
                  <a:cubicBezTo>
                    <a:pt x="41236" y="56371"/>
                    <a:pt x="43219" y="52580"/>
                    <a:pt x="43263" y="48523"/>
                  </a:cubicBezTo>
                  <a:lnTo>
                    <a:pt x="43263" y="6708"/>
                  </a:lnTo>
                  <a:cubicBezTo>
                    <a:pt x="43425" y="5308"/>
                    <a:pt x="42891" y="3927"/>
                    <a:pt x="41834" y="2993"/>
                  </a:cubicBezTo>
                  <a:cubicBezTo>
                    <a:pt x="41640" y="2669"/>
                    <a:pt x="41335" y="2431"/>
                    <a:pt x="40977"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2" name="Hình tự do: Hình 293">
              <a:extLst>
                <a:ext uri="{FF2B5EF4-FFF2-40B4-BE49-F238E27FC236}">
                  <a16:creationId xmlns:a16="http://schemas.microsoft.com/office/drawing/2014/main" id="{4BB82874-87B0-402E-BC4D-FE1DCFD3FCB9}"/>
                </a:ext>
              </a:extLst>
            </p:cNvPr>
            <p:cNvSpPr/>
            <p:nvPr/>
          </p:nvSpPr>
          <p:spPr>
            <a:xfrm>
              <a:off x="4652834" y="2105717"/>
              <a:ext cx="45779" cy="79537"/>
            </a:xfrm>
            <a:custGeom>
              <a:avLst/>
              <a:gdLst>
                <a:gd name="connsiteX0" fmla="*/ 4890 w 45779"/>
                <a:gd name="connsiteY0" fmla="*/ 79508 h 79537"/>
                <a:gd name="connsiteX1" fmla="*/ 2699 w 45779"/>
                <a:gd name="connsiteY1" fmla="*/ 78936 h 79537"/>
                <a:gd name="connsiteX2" fmla="*/ 32 w 45779"/>
                <a:gd name="connsiteY2" fmla="*/ 73031 h 79537"/>
                <a:gd name="connsiteX3" fmla="*/ 32 w 45779"/>
                <a:gd name="connsiteY3" fmla="*/ 31216 h 79537"/>
                <a:gd name="connsiteX4" fmla="*/ 6605 w 45779"/>
                <a:gd name="connsiteY4" fmla="*/ 18833 h 79537"/>
                <a:gd name="connsiteX5" fmla="*/ 37942 w 45779"/>
                <a:gd name="connsiteY5" fmla="*/ 736 h 79537"/>
                <a:gd name="connsiteX6" fmla="*/ 43085 w 45779"/>
                <a:gd name="connsiteY6" fmla="*/ 736 h 79537"/>
                <a:gd name="connsiteX7" fmla="*/ 45752 w 45779"/>
                <a:gd name="connsiteY7" fmla="*/ 6641 h 79537"/>
                <a:gd name="connsiteX8" fmla="*/ 45752 w 45779"/>
                <a:gd name="connsiteY8" fmla="*/ 48456 h 79537"/>
                <a:gd name="connsiteX9" fmla="*/ 39180 w 45779"/>
                <a:gd name="connsiteY9" fmla="*/ 60934 h 79537"/>
                <a:gd name="connsiteX10" fmla="*/ 7843 w 45779"/>
                <a:gd name="connsiteY10" fmla="*/ 79031 h 79537"/>
                <a:gd name="connsiteX11" fmla="*/ 4890 w 45779"/>
                <a:gd name="connsiteY11" fmla="*/ 79508 h 79537"/>
                <a:gd name="connsiteX12" fmla="*/ 40990 w 45779"/>
                <a:gd name="connsiteY12" fmla="*/ 2355 h 79537"/>
                <a:gd name="connsiteX13" fmla="*/ 39180 w 45779"/>
                <a:gd name="connsiteY13" fmla="*/ 2927 h 79537"/>
                <a:gd name="connsiteX14" fmla="*/ 7843 w 45779"/>
                <a:gd name="connsiteY14" fmla="*/ 21024 h 79537"/>
                <a:gd name="connsiteX15" fmla="*/ 2509 w 45779"/>
                <a:gd name="connsiteY15" fmla="*/ 31216 h 79537"/>
                <a:gd name="connsiteX16" fmla="*/ 2509 w 45779"/>
                <a:gd name="connsiteY16" fmla="*/ 73031 h 79537"/>
                <a:gd name="connsiteX17" fmla="*/ 4033 w 45779"/>
                <a:gd name="connsiteY17" fmla="*/ 76745 h 79537"/>
                <a:gd name="connsiteX18" fmla="*/ 6605 w 45779"/>
                <a:gd name="connsiteY18" fmla="*/ 76745 h 79537"/>
                <a:gd name="connsiteX19" fmla="*/ 37942 w 45779"/>
                <a:gd name="connsiteY19" fmla="*/ 58648 h 79537"/>
                <a:gd name="connsiteX20" fmla="*/ 43276 w 45779"/>
                <a:gd name="connsiteY20" fmla="*/ 48361 h 79537"/>
                <a:gd name="connsiteX21" fmla="*/ 43276 w 45779"/>
                <a:gd name="connsiteY21" fmla="*/ 6546 h 79537"/>
                <a:gd name="connsiteX22" fmla="*/ 41847 w 45779"/>
                <a:gd name="connsiteY22" fmla="*/ 2831 h 7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37">
                  <a:moveTo>
                    <a:pt x="4890" y="79508"/>
                  </a:moveTo>
                  <a:cubicBezTo>
                    <a:pt x="4122" y="79508"/>
                    <a:pt x="3367" y="79317"/>
                    <a:pt x="2699" y="78936"/>
                  </a:cubicBezTo>
                  <a:cubicBezTo>
                    <a:pt x="819" y="77584"/>
                    <a:pt x="-198" y="75336"/>
                    <a:pt x="32" y="73031"/>
                  </a:cubicBezTo>
                  <a:lnTo>
                    <a:pt x="32" y="31216"/>
                  </a:lnTo>
                  <a:cubicBezTo>
                    <a:pt x="66" y="26263"/>
                    <a:pt x="2520" y="21634"/>
                    <a:pt x="6605" y="18833"/>
                  </a:cubicBezTo>
                  <a:lnTo>
                    <a:pt x="37942" y="736"/>
                  </a:lnTo>
                  <a:cubicBezTo>
                    <a:pt x="39513" y="-245"/>
                    <a:pt x="41514" y="-245"/>
                    <a:pt x="43085" y="736"/>
                  </a:cubicBezTo>
                  <a:cubicBezTo>
                    <a:pt x="44952" y="2098"/>
                    <a:pt x="45962" y="4336"/>
                    <a:pt x="45752" y="6641"/>
                  </a:cubicBezTo>
                  <a:lnTo>
                    <a:pt x="45752" y="48456"/>
                  </a:lnTo>
                  <a:cubicBezTo>
                    <a:pt x="45705" y="53428"/>
                    <a:pt x="43257" y="58076"/>
                    <a:pt x="39180" y="60934"/>
                  </a:cubicBezTo>
                  <a:lnTo>
                    <a:pt x="7843" y="79031"/>
                  </a:lnTo>
                  <a:cubicBezTo>
                    <a:pt x="6917" y="79441"/>
                    <a:pt x="5899" y="79612"/>
                    <a:pt x="4890" y="79508"/>
                  </a:cubicBezTo>
                  <a:close/>
                  <a:moveTo>
                    <a:pt x="40990" y="2355"/>
                  </a:moveTo>
                  <a:cubicBezTo>
                    <a:pt x="40352" y="2393"/>
                    <a:pt x="39732" y="2593"/>
                    <a:pt x="39180" y="2927"/>
                  </a:cubicBezTo>
                  <a:lnTo>
                    <a:pt x="7843" y="21024"/>
                  </a:lnTo>
                  <a:cubicBezTo>
                    <a:pt x="4571" y="23405"/>
                    <a:pt x="2598" y="27168"/>
                    <a:pt x="2509" y="31216"/>
                  </a:cubicBezTo>
                  <a:lnTo>
                    <a:pt x="2509" y="73031"/>
                  </a:lnTo>
                  <a:cubicBezTo>
                    <a:pt x="2314" y="74450"/>
                    <a:pt x="2896" y="75869"/>
                    <a:pt x="4033" y="76745"/>
                  </a:cubicBezTo>
                  <a:cubicBezTo>
                    <a:pt x="4838" y="77164"/>
                    <a:pt x="5800" y="77164"/>
                    <a:pt x="6605" y="76745"/>
                  </a:cubicBezTo>
                  <a:lnTo>
                    <a:pt x="37942" y="58648"/>
                  </a:lnTo>
                  <a:cubicBezTo>
                    <a:pt x="41209" y="56219"/>
                    <a:pt x="43171" y="52428"/>
                    <a:pt x="43276" y="48361"/>
                  </a:cubicBezTo>
                  <a:lnTo>
                    <a:pt x="43276" y="6546"/>
                  </a:lnTo>
                  <a:cubicBezTo>
                    <a:pt x="43419" y="5146"/>
                    <a:pt x="42895" y="3765"/>
                    <a:pt x="41847" y="28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3" name="Hình tự do: Hình 294">
              <a:extLst>
                <a:ext uri="{FF2B5EF4-FFF2-40B4-BE49-F238E27FC236}">
                  <a16:creationId xmlns:a16="http://schemas.microsoft.com/office/drawing/2014/main" id="{430F4B1E-43FD-4228-A635-7B69462E1653}"/>
                </a:ext>
              </a:extLst>
            </p:cNvPr>
            <p:cNvSpPr/>
            <p:nvPr/>
          </p:nvSpPr>
          <p:spPr>
            <a:xfrm>
              <a:off x="4652839" y="2172230"/>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2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7 h 79588"/>
                <a:gd name="connsiteX9" fmla="*/ 39175 w 45779"/>
                <a:gd name="connsiteY9" fmla="*/ 60810 h 79588"/>
                <a:gd name="connsiteX10" fmla="*/ 7838 w 45779"/>
                <a:gd name="connsiteY10" fmla="*/ 78907 h 79588"/>
                <a:gd name="connsiteX11" fmla="*/ 4885 w 45779"/>
                <a:gd name="connsiteY11" fmla="*/ 79574 h 79588"/>
                <a:gd name="connsiteX12" fmla="*/ 40890 w 45779"/>
                <a:gd name="connsiteY12" fmla="*/ 2327 h 79588"/>
                <a:gd name="connsiteX13" fmla="*/ 39175 w 45779"/>
                <a:gd name="connsiteY13" fmla="*/ 2898 h 79588"/>
                <a:gd name="connsiteX14" fmla="*/ 7838 w 45779"/>
                <a:gd name="connsiteY14" fmla="*/ 20996 h 79588"/>
                <a:gd name="connsiteX15" fmla="*/ 2504 w 45779"/>
                <a:gd name="connsiteY15" fmla="*/ 31282 h 79588"/>
                <a:gd name="connsiteX16" fmla="*/ 2504 w 45779"/>
                <a:gd name="connsiteY16" fmla="*/ 73097 h 79588"/>
                <a:gd name="connsiteX17" fmla="*/ 4028 w 45779"/>
                <a:gd name="connsiteY17" fmla="*/ 76812 h 79588"/>
                <a:gd name="connsiteX18" fmla="*/ 6600 w 45779"/>
                <a:gd name="connsiteY18" fmla="*/ 76812 h 79588"/>
                <a:gd name="connsiteX19" fmla="*/ 37937 w 45779"/>
                <a:gd name="connsiteY19" fmla="*/ 58715 h 79588"/>
                <a:gd name="connsiteX20" fmla="*/ 43271 w 45779"/>
                <a:gd name="connsiteY20" fmla="*/ 48427 h 79588"/>
                <a:gd name="connsiteX21" fmla="*/ 43271 w 45779"/>
                <a:gd name="connsiteY21" fmla="*/ 6613 h 79588"/>
                <a:gd name="connsiteX22" fmla="*/ 41842 w 45779"/>
                <a:gd name="connsiteY22" fmla="*/ 2898 h 79588"/>
                <a:gd name="connsiteX23" fmla="*/ 40794 w 45779"/>
                <a:gd name="connsiteY23" fmla="*/ 2327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7" y="79574"/>
                    <a:pt x="3362" y="79384"/>
                    <a:pt x="2694" y="79003"/>
                  </a:cubicBezTo>
                  <a:cubicBezTo>
                    <a:pt x="829" y="77641"/>
                    <a:pt x="-183" y="75402"/>
                    <a:pt x="27" y="73097"/>
                  </a:cubicBezTo>
                  <a:lnTo>
                    <a:pt x="27" y="31282"/>
                  </a:lnTo>
                  <a:cubicBezTo>
                    <a:pt x="78" y="26310"/>
                    <a:pt x="2525" y="21662"/>
                    <a:pt x="6600" y="18805"/>
                  </a:cubicBezTo>
                  <a:lnTo>
                    <a:pt x="37937" y="707"/>
                  </a:lnTo>
                  <a:cubicBezTo>
                    <a:pt x="39528"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43" y="79422"/>
                    <a:pt x="5914" y="79650"/>
                    <a:pt x="4885" y="79574"/>
                  </a:cubicBezTo>
                  <a:close/>
                  <a:moveTo>
                    <a:pt x="40890" y="2327"/>
                  </a:moveTo>
                  <a:cubicBezTo>
                    <a:pt x="40280" y="2384"/>
                    <a:pt x="39699" y="2584"/>
                    <a:pt x="39175" y="2898"/>
                  </a:cubicBezTo>
                  <a:lnTo>
                    <a:pt x="7838" y="20996"/>
                  </a:lnTo>
                  <a:cubicBezTo>
                    <a:pt x="4574" y="23424"/>
                    <a:pt x="2607" y="27215"/>
                    <a:pt x="2504" y="31282"/>
                  </a:cubicBezTo>
                  <a:lnTo>
                    <a:pt x="2504" y="73097"/>
                  </a:lnTo>
                  <a:cubicBezTo>
                    <a:pt x="2347" y="74516"/>
                    <a:pt x="2921" y="75917"/>
                    <a:pt x="4028" y="76812"/>
                  </a:cubicBezTo>
                  <a:cubicBezTo>
                    <a:pt x="4833" y="77231"/>
                    <a:pt x="5795" y="77231"/>
                    <a:pt x="6600" y="76812"/>
                  </a:cubicBezTo>
                  <a:lnTo>
                    <a:pt x="37937" y="58715"/>
                  </a:lnTo>
                  <a:cubicBezTo>
                    <a:pt x="41204" y="56286"/>
                    <a:pt x="43166" y="52495"/>
                    <a:pt x="43271" y="48427"/>
                  </a:cubicBezTo>
                  <a:lnTo>
                    <a:pt x="43271" y="6613"/>
                  </a:lnTo>
                  <a:cubicBezTo>
                    <a:pt x="43433" y="5213"/>
                    <a:pt x="42899" y="3822"/>
                    <a:pt x="41842" y="2898"/>
                  </a:cubicBezTo>
                  <a:cubicBezTo>
                    <a:pt x="41575" y="2584"/>
                    <a:pt x="41204" y="2374"/>
                    <a:pt x="40794"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4" name="Hình tự do: Hình 295">
              <a:extLst>
                <a:ext uri="{FF2B5EF4-FFF2-40B4-BE49-F238E27FC236}">
                  <a16:creationId xmlns:a16="http://schemas.microsoft.com/office/drawing/2014/main" id="{FA17DE83-EFC4-41E2-983F-8BED23274474}"/>
                </a:ext>
              </a:extLst>
            </p:cNvPr>
            <p:cNvSpPr/>
            <p:nvPr/>
          </p:nvSpPr>
          <p:spPr>
            <a:xfrm>
              <a:off x="4652834" y="2238810"/>
              <a:ext cx="45783" cy="79494"/>
            </a:xfrm>
            <a:custGeom>
              <a:avLst/>
              <a:gdLst>
                <a:gd name="connsiteX0" fmla="*/ 4890 w 45783"/>
                <a:gd name="connsiteY0" fmla="*/ 79479 h 79494"/>
                <a:gd name="connsiteX1" fmla="*/ 2699 w 45783"/>
                <a:gd name="connsiteY1" fmla="*/ 78907 h 79494"/>
                <a:gd name="connsiteX2" fmla="*/ 32 w 45783"/>
                <a:gd name="connsiteY2" fmla="*/ 73002 h 79494"/>
                <a:gd name="connsiteX3" fmla="*/ 32 w 45783"/>
                <a:gd name="connsiteY3" fmla="*/ 31282 h 79494"/>
                <a:gd name="connsiteX4" fmla="*/ 6605 w 45783"/>
                <a:gd name="connsiteY4" fmla="*/ 18805 h 79494"/>
                <a:gd name="connsiteX5" fmla="*/ 37942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80 w 45783"/>
                <a:gd name="connsiteY9" fmla="*/ 60810 h 79494"/>
                <a:gd name="connsiteX10" fmla="*/ 7843 w 45783"/>
                <a:gd name="connsiteY10" fmla="*/ 78907 h 79494"/>
                <a:gd name="connsiteX11" fmla="*/ 4890 w 45783"/>
                <a:gd name="connsiteY11" fmla="*/ 79479 h 79494"/>
                <a:gd name="connsiteX12" fmla="*/ 40895 w 45783"/>
                <a:gd name="connsiteY12" fmla="*/ 2326 h 79494"/>
                <a:gd name="connsiteX13" fmla="*/ 39180 w 45783"/>
                <a:gd name="connsiteY13" fmla="*/ 2898 h 79494"/>
                <a:gd name="connsiteX14" fmla="*/ 7843 w 45783"/>
                <a:gd name="connsiteY14" fmla="*/ 20995 h 79494"/>
                <a:gd name="connsiteX15" fmla="*/ 2509 w 45783"/>
                <a:gd name="connsiteY15" fmla="*/ 31282 h 79494"/>
                <a:gd name="connsiteX16" fmla="*/ 2509 w 45783"/>
                <a:gd name="connsiteY16" fmla="*/ 73002 h 79494"/>
                <a:gd name="connsiteX17" fmla="*/ 4033 w 45783"/>
                <a:gd name="connsiteY17" fmla="*/ 76717 h 79494"/>
                <a:gd name="connsiteX18" fmla="*/ 6605 w 45783"/>
                <a:gd name="connsiteY18" fmla="*/ 76717 h 79494"/>
                <a:gd name="connsiteX19" fmla="*/ 37942 w 45783"/>
                <a:gd name="connsiteY19" fmla="*/ 58619 h 79494"/>
                <a:gd name="connsiteX20" fmla="*/ 43276 w 45783"/>
                <a:gd name="connsiteY20" fmla="*/ 48332 h 79494"/>
                <a:gd name="connsiteX21" fmla="*/ 43276 w 45783"/>
                <a:gd name="connsiteY21" fmla="*/ 6613 h 79494"/>
                <a:gd name="connsiteX22" fmla="*/ 41847 w 45783"/>
                <a:gd name="connsiteY22" fmla="*/ 2898 h 79494"/>
                <a:gd name="connsiteX23" fmla="*/ 40799 w 45783"/>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94">
                  <a:moveTo>
                    <a:pt x="4890" y="79479"/>
                  </a:moveTo>
                  <a:cubicBezTo>
                    <a:pt x="4122" y="79479"/>
                    <a:pt x="3367" y="79288"/>
                    <a:pt x="2699" y="78907"/>
                  </a:cubicBezTo>
                  <a:cubicBezTo>
                    <a:pt x="819" y="77555"/>
                    <a:pt x="-198" y="75307"/>
                    <a:pt x="32" y="73002"/>
                  </a:cubicBezTo>
                  <a:lnTo>
                    <a:pt x="32" y="31282"/>
                  </a:lnTo>
                  <a:cubicBezTo>
                    <a:pt x="67" y="26301"/>
                    <a:pt x="2517" y="21653"/>
                    <a:pt x="6605" y="18805"/>
                  </a:cubicBezTo>
                  <a:lnTo>
                    <a:pt x="37942" y="707"/>
                  </a:lnTo>
                  <a:cubicBezTo>
                    <a:pt x="39532" y="-236"/>
                    <a:pt x="41495" y="-236"/>
                    <a:pt x="43085" y="707"/>
                  </a:cubicBezTo>
                  <a:cubicBezTo>
                    <a:pt x="44962" y="2060"/>
                    <a:pt x="45981" y="4308"/>
                    <a:pt x="45752" y="6613"/>
                  </a:cubicBezTo>
                  <a:lnTo>
                    <a:pt x="45752" y="48332"/>
                  </a:lnTo>
                  <a:cubicBezTo>
                    <a:pt x="45714" y="53314"/>
                    <a:pt x="43266" y="57962"/>
                    <a:pt x="39180" y="60810"/>
                  </a:cubicBezTo>
                  <a:lnTo>
                    <a:pt x="7843" y="78907"/>
                  </a:lnTo>
                  <a:cubicBezTo>
                    <a:pt x="6926" y="79355"/>
                    <a:pt x="5907" y="79555"/>
                    <a:pt x="4890" y="79479"/>
                  </a:cubicBezTo>
                  <a:close/>
                  <a:moveTo>
                    <a:pt x="40895" y="2326"/>
                  </a:moveTo>
                  <a:cubicBezTo>
                    <a:pt x="40285" y="2384"/>
                    <a:pt x="39704" y="2584"/>
                    <a:pt x="39180" y="2898"/>
                  </a:cubicBezTo>
                  <a:lnTo>
                    <a:pt x="7843" y="20995"/>
                  </a:lnTo>
                  <a:cubicBezTo>
                    <a:pt x="4568" y="23415"/>
                    <a:pt x="2598" y="27215"/>
                    <a:pt x="2509" y="31282"/>
                  </a:cubicBezTo>
                  <a:lnTo>
                    <a:pt x="2509" y="73002"/>
                  </a:lnTo>
                  <a:cubicBezTo>
                    <a:pt x="2314" y="74421"/>
                    <a:pt x="2896" y="75840"/>
                    <a:pt x="4033" y="76717"/>
                  </a:cubicBezTo>
                  <a:cubicBezTo>
                    <a:pt x="4823" y="77193"/>
                    <a:pt x="5815" y="77193"/>
                    <a:pt x="6605" y="76717"/>
                  </a:cubicBezTo>
                  <a:lnTo>
                    <a:pt x="37942" y="58619"/>
                  </a:lnTo>
                  <a:cubicBezTo>
                    <a:pt x="41218" y="56200"/>
                    <a:pt x="43190" y="52399"/>
                    <a:pt x="43276" y="48332"/>
                  </a:cubicBezTo>
                  <a:lnTo>
                    <a:pt x="43276" y="6613"/>
                  </a:lnTo>
                  <a:cubicBezTo>
                    <a:pt x="43438" y="5213"/>
                    <a:pt x="42904" y="3822"/>
                    <a:pt x="41847" y="2898"/>
                  </a:cubicBezTo>
                  <a:cubicBezTo>
                    <a:pt x="41580" y="2584"/>
                    <a:pt x="41209" y="2374"/>
                    <a:pt x="40799"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5" name="Hình tự do: Hình 296">
              <a:extLst>
                <a:ext uri="{FF2B5EF4-FFF2-40B4-BE49-F238E27FC236}">
                  <a16:creationId xmlns:a16="http://schemas.microsoft.com/office/drawing/2014/main" id="{60533D64-C8A8-4A47-B543-29FD324545E9}"/>
                </a:ext>
              </a:extLst>
            </p:cNvPr>
            <p:cNvSpPr/>
            <p:nvPr/>
          </p:nvSpPr>
          <p:spPr>
            <a:xfrm>
              <a:off x="4652834" y="2305390"/>
              <a:ext cx="45779" cy="79509"/>
            </a:xfrm>
            <a:custGeom>
              <a:avLst/>
              <a:gdLst>
                <a:gd name="connsiteX0" fmla="*/ 4890 w 45779"/>
                <a:gd name="connsiteY0" fmla="*/ 79479 h 79509"/>
                <a:gd name="connsiteX1" fmla="*/ 2699 w 45779"/>
                <a:gd name="connsiteY1" fmla="*/ 78908 h 79509"/>
                <a:gd name="connsiteX2" fmla="*/ 32 w 45779"/>
                <a:gd name="connsiteY2" fmla="*/ 73002 h 79509"/>
                <a:gd name="connsiteX3" fmla="*/ 32 w 45779"/>
                <a:gd name="connsiteY3" fmla="*/ 31187 h 79509"/>
                <a:gd name="connsiteX4" fmla="*/ 6605 w 45779"/>
                <a:gd name="connsiteY4" fmla="*/ 18805 h 79509"/>
                <a:gd name="connsiteX5" fmla="*/ 37942 w 45779"/>
                <a:gd name="connsiteY5" fmla="*/ 707 h 79509"/>
                <a:gd name="connsiteX6" fmla="*/ 43085 w 45779"/>
                <a:gd name="connsiteY6" fmla="*/ 707 h 79509"/>
                <a:gd name="connsiteX7" fmla="*/ 45752 w 45779"/>
                <a:gd name="connsiteY7" fmla="*/ 6613 h 79509"/>
                <a:gd name="connsiteX8" fmla="*/ 45752 w 45779"/>
                <a:gd name="connsiteY8" fmla="*/ 48427 h 79509"/>
                <a:gd name="connsiteX9" fmla="*/ 39180 w 45779"/>
                <a:gd name="connsiteY9" fmla="*/ 60905 h 79509"/>
                <a:gd name="connsiteX10" fmla="*/ 7843 w 45779"/>
                <a:gd name="connsiteY10" fmla="*/ 79003 h 79509"/>
                <a:gd name="connsiteX11" fmla="*/ 4890 w 45779"/>
                <a:gd name="connsiteY11" fmla="*/ 79479 h 79509"/>
                <a:gd name="connsiteX12" fmla="*/ 39180 w 45779"/>
                <a:gd name="connsiteY12" fmla="*/ 3279 h 79509"/>
                <a:gd name="connsiteX13" fmla="*/ 7843 w 45779"/>
                <a:gd name="connsiteY13" fmla="*/ 21376 h 79509"/>
                <a:gd name="connsiteX14" fmla="*/ 2509 w 45779"/>
                <a:gd name="connsiteY14" fmla="*/ 31568 h 79509"/>
                <a:gd name="connsiteX15" fmla="*/ 2509 w 45779"/>
                <a:gd name="connsiteY15" fmla="*/ 73383 h 79509"/>
                <a:gd name="connsiteX16" fmla="*/ 4033 w 45779"/>
                <a:gd name="connsiteY16" fmla="*/ 77098 h 79509"/>
                <a:gd name="connsiteX17" fmla="*/ 6605 w 45779"/>
                <a:gd name="connsiteY17" fmla="*/ 77098 h 79509"/>
                <a:gd name="connsiteX18" fmla="*/ 37942 w 45779"/>
                <a:gd name="connsiteY18" fmla="*/ 59000 h 79509"/>
                <a:gd name="connsiteX19" fmla="*/ 43276 w 45779"/>
                <a:gd name="connsiteY19" fmla="*/ 48713 h 79509"/>
                <a:gd name="connsiteX20" fmla="*/ 43276 w 45779"/>
                <a:gd name="connsiteY20" fmla="*/ 6898 h 79509"/>
                <a:gd name="connsiteX21" fmla="*/ 41847 w 45779"/>
                <a:gd name="connsiteY21" fmla="*/ 3184 h 79509"/>
                <a:gd name="connsiteX22" fmla="*/ 39180 w 45779"/>
                <a:gd name="connsiteY22" fmla="*/ 3184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9">
                  <a:moveTo>
                    <a:pt x="4890" y="79479"/>
                  </a:moveTo>
                  <a:cubicBezTo>
                    <a:pt x="4122" y="79479"/>
                    <a:pt x="3367" y="79288"/>
                    <a:pt x="2699" y="78908"/>
                  </a:cubicBezTo>
                  <a:cubicBezTo>
                    <a:pt x="819" y="77555"/>
                    <a:pt x="-198" y="75307"/>
                    <a:pt x="32" y="73002"/>
                  </a:cubicBezTo>
                  <a:lnTo>
                    <a:pt x="32" y="31187"/>
                  </a:lnTo>
                  <a:cubicBezTo>
                    <a:pt x="66" y="26234"/>
                    <a:pt x="2520" y="21605"/>
                    <a:pt x="6605" y="18805"/>
                  </a:cubicBezTo>
                  <a:lnTo>
                    <a:pt x="37942" y="707"/>
                  </a:lnTo>
                  <a:cubicBezTo>
                    <a:pt x="39532" y="-236"/>
                    <a:pt x="41495" y="-236"/>
                    <a:pt x="43085" y="707"/>
                  </a:cubicBezTo>
                  <a:cubicBezTo>
                    <a:pt x="44952" y="2069"/>
                    <a:pt x="45962" y="4308"/>
                    <a:pt x="45752" y="6613"/>
                  </a:cubicBezTo>
                  <a:lnTo>
                    <a:pt x="45752" y="48427"/>
                  </a:lnTo>
                  <a:cubicBezTo>
                    <a:pt x="45705" y="53400"/>
                    <a:pt x="43257" y="58048"/>
                    <a:pt x="39180" y="60905"/>
                  </a:cubicBezTo>
                  <a:lnTo>
                    <a:pt x="7843" y="79003"/>
                  </a:lnTo>
                  <a:cubicBezTo>
                    <a:pt x="6917" y="79412"/>
                    <a:pt x="5899" y="79584"/>
                    <a:pt x="4890" y="79479"/>
                  </a:cubicBezTo>
                  <a:close/>
                  <a:moveTo>
                    <a:pt x="39180" y="3279"/>
                  </a:moveTo>
                  <a:lnTo>
                    <a:pt x="7843" y="21376"/>
                  </a:lnTo>
                  <a:cubicBezTo>
                    <a:pt x="4571" y="23758"/>
                    <a:pt x="2598" y="27520"/>
                    <a:pt x="2509" y="31568"/>
                  </a:cubicBezTo>
                  <a:lnTo>
                    <a:pt x="2509" y="73383"/>
                  </a:lnTo>
                  <a:cubicBezTo>
                    <a:pt x="2314" y="74802"/>
                    <a:pt x="2896" y="76221"/>
                    <a:pt x="4033" y="77098"/>
                  </a:cubicBezTo>
                  <a:cubicBezTo>
                    <a:pt x="4838" y="77517"/>
                    <a:pt x="5800" y="77517"/>
                    <a:pt x="6605" y="77098"/>
                  </a:cubicBezTo>
                  <a:lnTo>
                    <a:pt x="37942" y="59000"/>
                  </a:lnTo>
                  <a:cubicBezTo>
                    <a:pt x="41209" y="56571"/>
                    <a:pt x="43171" y="52780"/>
                    <a:pt x="43276" y="48713"/>
                  </a:cubicBezTo>
                  <a:lnTo>
                    <a:pt x="43276" y="6898"/>
                  </a:lnTo>
                  <a:cubicBezTo>
                    <a:pt x="43419" y="5498"/>
                    <a:pt x="42895" y="4117"/>
                    <a:pt x="41847" y="3184"/>
                  </a:cubicBezTo>
                  <a:cubicBezTo>
                    <a:pt x="41018" y="2708"/>
                    <a:pt x="40009" y="2708"/>
                    <a:pt x="39180" y="318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6" name="Hình tự do: Hình 297">
              <a:extLst>
                <a:ext uri="{FF2B5EF4-FFF2-40B4-BE49-F238E27FC236}">
                  <a16:creationId xmlns:a16="http://schemas.microsoft.com/office/drawing/2014/main" id="{B01A3453-10E6-466F-8803-AA8387F34A39}"/>
                </a:ext>
              </a:extLst>
            </p:cNvPr>
            <p:cNvSpPr/>
            <p:nvPr/>
          </p:nvSpPr>
          <p:spPr>
            <a:xfrm>
              <a:off x="4702179" y="2077171"/>
              <a:ext cx="45778" cy="79578"/>
            </a:xfrm>
            <a:custGeom>
              <a:avLst/>
              <a:gdLst>
                <a:gd name="connsiteX0" fmla="*/ 4885 w 45778"/>
                <a:gd name="connsiteY0" fmla="*/ 79574 h 79578"/>
                <a:gd name="connsiteX1" fmla="*/ 2694 w 45778"/>
                <a:gd name="connsiteY1" fmla="*/ 79003 h 79578"/>
                <a:gd name="connsiteX2" fmla="*/ 27 w 45778"/>
                <a:gd name="connsiteY2" fmla="*/ 73097 h 79578"/>
                <a:gd name="connsiteX3" fmla="*/ 27 w 45778"/>
                <a:gd name="connsiteY3" fmla="*/ 31282 h 79578"/>
                <a:gd name="connsiteX4" fmla="*/ 6600 w 45778"/>
                <a:gd name="connsiteY4" fmla="*/ 18805 h 79578"/>
                <a:gd name="connsiteX5" fmla="*/ 37937 w 45778"/>
                <a:gd name="connsiteY5" fmla="*/ 707 h 79578"/>
                <a:gd name="connsiteX6" fmla="*/ 43080 w 45778"/>
                <a:gd name="connsiteY6" fmla="*/ 707 h 79578"/>
                <a:gd name="connsiteX7" fmla="*/ 45747 w 45778"/>
                <a:gd name="connsiteY7" fmla="*/ 6613 h 79578"/>
                <a:gd name="connsiteX8" fmla="*/ 45747 w 45778"/>
                <a:gd name="connsiteY8" fmla="*/ 48427 h 79578"/>
                <a:gd name="connsiteX9" fmla="*/ 39175 w 45778"/>
                <a:gd name="connsiteY9" fmla="*/ 60810 h 79578"/>
                <a:gd name="connsiteX10" fmla="*/ 7838 w 45778"/>
                <a:gd name="connsiteY10" fmla="*/ 78907 h 79578"/>
                <a:gd name="connsiteX11" fmla="*/ 4885 w 45778"/>
                <a:gd name="connsiteY11" fmla="*/ 79574 h 79578"/>
                <a:gd name="connsiteX12" fmla="*/ 39175 w 45778"/>
                <a:gd name="connsiteY12" fmla="*/ 2898 h 79578"/>
                <a:gd name="connsiteX13" fmla="*/ 7838 w 45778"/>
                <a:gd name="connsiteY13" fmla="*/ 20995 h 79578"/>
                <a:gd name="connsiteX14" fmla="*/ 2504 w 45778"/>
                <a:gd name="connsiteY14" fmla="*/ 31282 h 79578"/>
                <a:gd name="connsiteX15" fmla="*/ 2504 w 45778"/>
                <a:gd name="connsiteY15" fmla="*/ 73097 h 79578"/>
                <a:gd name="connsiteX16" fmla="*/ 3933 w 45778"/>
                <a:gd name="connsiteY16" fmla="*/ 76812 h 79578"/>
                <a:gd name="connsiteX17" fmla="*/ 6600 w 45778"/>
                <a:gd name="connsiteY17" fmla="*/ 76812 h 79578"/>
                <a:gd name="connsiteX18" fmla="*/ 37937 w 45778"/>
                <a:gd name="connsiteY18" fmla="*/ 58714 h 79578"/>
                <a:gd name="connsiteX19" fmla="*/ 43271 w 45778"/>
                <a:gd name="connsiteY19" fmla="*/ 48523 h 79578"/>
                <a:gd name="connsiteX20" fmla="*/ 43271 w 45778"/>
                <a:gd name="connsiteY20" fmla="*/ 6708 h 79578"/>
                <a:gd name="connsiteX21" fmla="*/ 41842 w 45778"/>
                <a:gd name="connsiteY21" fmla="*/ 2993 h 79578"/>
                <a:gd name="connsiteX22" fmla="*/ 39175 w 45778"/>
                <a:gd name="connsiteY22" fmla="*/ 2993 h 7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78">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23" y="79374"/>
                    <a:pt x="5914" y="79612"/>
                    <a:pt x="4885" y="79574"/>
                  </a:cubicBezTo>
                  <a:close/>
                  <a:moveTo>
                    <a:pt x="39175" y="2898"/>
                  </a:moveTo>
                  <a:lnTo>
                    <a:pt x="7838" y="20995"/>
                  </a:lnTo>
                  <a:cubicBezTo>
                    <a:pt x="4571" y="23424"/>
                    <a:pt x="2609" y="27215"/>
                    <a:pt x="2504" y="31282"/>
                  </a:cubicBezTo>
                  <a:lnTo>
                    <a:pt x="2504" y="73097"/>
                  </a:lnTo>
                  <a:cubicBezTo>
                    <a:pt x="2361" y="74497"/>
                    <a:pt x="2885" y="75879"/>
                    <a:pt x="3933" y="76812"/>
                  </a:cubicBezTo>
                  <a:cubicBezTo>
                    <a:pt x="4761" y="77288"/>
                    <a:pt x="5771" y="77288"/>
                    <a:pt x="6600" y="76812"/>
                  </a:cubicBezTo>
                  <a:lnTo>
                    <a:pt x="37937" y="58714"/>
                  </a:lnTo>
                  <a:cubicBezTo>
                    <a:pt x="41204" y="56333"/>
                    <a:pt x="43185" y="52571"/>
                    <a:pt x="43271" y="48523"/>
                  </a:cubicBezTo>
                  <a:lnTo>
                    <a:pt x="43271" y="6708"/>
                  </a:lnTo>
                  <a:cubicBezTo>
                    <a:pt x="43433" y="5308"/>
                    <a:pt x="42899" y="3917"/>
                    <a:pt x="41842" y="2993"/>
                  </a:cubicBezTo>
                  <a:cubicBezTo>
                    <a:pt x="41013" y="2517"/>
                    <a:pt x="40004" y="2517"/>
                    <a:pt x="39175" y="299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7" name="Hình tự do: Hình 298">
              <a:extLst>
                <a:ext uri="{FF2B5EF4-FFF2-40B4-BE49-F238E27FC236}">
                  <a16:creationId xmlns:a16="http://schemas.microsoft.com/office/drawing/2014/main" id="{3AED786A-6DBE-45C7-8D85-0B85DC3DABB0}"/>
                </a:ext>
              </a:extLst>
            </p:cNvPr>
            <p:cNvSpPr/>
            <p:nvPr/>
          </p:nvSpPr>
          <p:spPr>
            <a:xfrm>
              <a:off x="4702175" y="2143751"/>
              <a:ext cx="45785" cy="79494"/>
            </a:xfrm>
            <a:custGeom>
              <a:avLst/>
              <a:gdLst>
                <a:gd name="connsiteX0" fmla="*/ 4889 w 45785"/>
                <a:gd name="connsiteY0" fmla="*/ 79479 h 79494"/>
                <a:gd name="connsiteX1" fmla="*/ 2699 w 45785"/>
                <a:gd name="connsiteY1" fmla="*/ 78907 h 79494"/>
                <a:gd name="connsiteX2" fmla="*/ 32 w 45785"/>
                <a:gd name="connsiteY2" fmla="*/ 73002 h 79494"/>
                <a:gd name="connsiteX3" fmla="*/ 32 w 45785"/>
                <a:gd name="connsiteY3" fmla="*/ 31187 h 79494"/>
                <a:gd name="connsiteX4" fmla="*/ 6604 w 45785"/>
                <a:gd name="connsiteY4" fmla="*/ 18805 h 79494"/>
                <a:gd name="connsiteX5" fmla="*/ 37941 w 45785"/>
                <a:gd name="connsiteY5" fmla="*/ 707 h 79494"/>
                <a:gd name="connsiteX6" fmla="*/ 43085 w 45785"/>
                <a:gd name="connsiteY6" fmla="*/ 707 h 79494"/>
                <a:gd name="connsiteX7" fmla="*/ 45752 w 45785"/>
                <a:gd name="connsiteY7" fmla="*/ 6517 h 79494"/>
                <a:gd name="connsiteX8" fmla="*/ 45752 w 45785"/>
                <a:gd name="connsiteY8" fmla="*/ 48332 h 79494"/>
                <a:gd name="connsiteX9" fmla="*/ 39179 w 45785"/>
                <a:gd name="connsiteY9" fmla="*/ 60810 h 79494"/>
                <a:gd name="connsiteX10" fmla="*/ 7842 w 45785"/>
                <a:gd name="connsiteY10" fmla="*/ 78907 h 79494"/>
                <a:gd name="connsiteX11" fmla="*/ 4889 w 45785"/>
                <a:gd name="connsiteY11" fmla="*/ 79479 h 79494"/>
                <a:gd name="connsiteX12" fmla="*/ 40894 w 45785"/>
                <a:gd name="connsiteY12" fmla="*/ 2326 h 79494"/>
                <a:gd name="connsiteX13" fmla="*/ 39179 w 45785"/>
                <a:gd name="connsiteY13" fmla="*/ 2898 h 79494"/>
                <a:gd name="connsiteX14" fmla="*/ 7842 w 45785"/>
                <a:gd name="connsiteY14" fmla="*/ 20995 h 79494"/>
                <a:gd name="connsiteX15" fmla="*/ 2508 w 45785"/>
                <a:gd name="connsiteY15" fmla="*/ 31187 h 79494"/>
                <a:gd name="connsiteX16" fmla="*/ 2508 w 45785"/>
                <a:gd name="connsiteY16" fmla="*/ 73002 h 79494"/>
                <a:gd name="connsiteX17" fmla="*/ 3937 w 45785"/>
                <a:gd name="connsiteY17" fmla="*/ 76717 h 79494"/>
                <a:gd name="connsiteX18" fmla="*/ 6604 w 45785"/>
                <a:gd name="connsiteY18" fmla="*/ 76717 h 79494"/>
                <a:gd name="connsiteX19" fmla="*/ 37941 w 45785"/>
                <a:gd name="connsiteY19" fmla="*/ 58619 h 79494"/>
                <a:gd name="connsiteX20" fmla="*/ 43275 w 45785"/>
                <a:gd name="connsiteY20" fmla="*/ 48332 h 79494"/>
                <a:gd name="connsiteX21" fmla="*/ 43275 w 45785"/>
                <a:gd name="connsiteY21" fmla="*/ 6517 h 79494"/>
                <a:gd name="connsiteX22" fmla="*/ 41846 w 45785"/>
                <a:gd name="connsiteY22" fmla="*/ 2803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94">
                  <a:moveTo>
                    <a:pt x="4889" y="79479"/>
                  </a:moveTo>
                  <a:cubicBezTo>
                    <a:pt x="4118" y="79479"/>
                    <a:pt x="3365" y="79288"/>
                    <a:pt x="2699" y="78907"/>
                  </a:cubicBezTo>
                  <a:cubicBezTo>
                    <a:pt x="822" y="77555"/>
                    <a:pt x="-197" y="75307"/>
                    <a:pt x="32" y="73002"/>
                  </a:cubicBezTo>
                  <a:lnTo>
                    <a:pt x="32" y="31187"/>
                  </a:lnTo>
                  <a:cubicBezTo>
                    <a:pt x="98" y="26244"/>
                    <a:pt x="2546" y="21634"/>
                    <a:pt x="6604" y="18805"/>
                  </a:cubicBezTo>
                  <a:lnTo>
                    <a:pt x="37941" y="707"/>
                  </a:lnTo>
                  <a:cubicBezTo>
                    <a:pt x="39532" y="-236"/>
                    <a:pt x="41494" y="-236"/>
                    <a:pt x="43085" y="707"/>
                  </a:cubicBezTo>
                  <a:cubicBezTo>
                    <a:pt x="44961" y="2012"/>
                    <a:pt x="45990" y="4241"/>
                    <a:pt x="45752" y="6517"/>
                  </a:cubicBezTo>
                  <a:lnTo>
                    <a:pt x="45752" y="48332"/>
                  </a:lnTo>
                  <a:cubicBezTo>
                    <a:pt x="45714" y="53314"/>
                    <a:pt x="43266" y="57962"/>
                    <a:pt x="39179" y="60810"/>
                  </a:cubicBezTo>
                  <a:lnTo>
                    <a:pt x="7842" y="78907"/>
                  </a:lnTo>
                  <a:cubicBezTo>
                    <a:pt x="6928" y="79355"/>
                    <a:pt x="5909" y="79555"/>
                    <a:pt x="4889" y="79479"/>
                  </a:cubicBezTo>
                  <a:close/>
                  <a:moveTo>
                    <a:pt x="40894" y="2326"/>
                  </a:moveTo>
                  <a:cubicBezTo>
                    <a:pt x="40284" y="2374"/>
                    <a:pt x="39694" y="2565"/>
                    <a:pt x="39179" y="2898"/>
                  </a:cubicBezTo>
                  <a:lnTo>
                    <a:pt x="7842" y="20995"/>
                  </a:lnTo>
                  <a:cubicBezTo>
                    <a:pt x="4585" y="23386"/>
                    <a:pt x="2613" y="27149"/>
                    <a:pt x="2508" y="31187"/>
                  </a:cubicBezTo>
                  <a:lnTo>
                    <a:pt x="2508" y="73002"/>
                  </a:lnTo>
                  <a:cubicBezTo>
                    <a:pt x="2346" y="74402"/>
                    <a:pt x="2880" y="75793"/>
                    <a:pt x="3937" y="76717"/>
                  </a:cubicBezTo>
                  <a:cubicBezTo>
                    <a:pt x="4766" y="77193"/>
                    <a:pt x="5775" y="77193"/>
                    <a:pt x="6604" y="76717"/>
                  </a:cubicBezTo>
                  <a:lnTo>
                    <a:pt x="37941" y="58619"/>
                  </a:lnTo>
                  <a:cubicBezTo>
                    <a:pt x="41218" y="56200"/>
                    <a:pt x="43189" y="52399"/>
                    <a:pt x="43275" y="48332"/>
                  </a:cubicBezTo>
                  <a:lnTo>
                    <a:pt x="43275" y="6517"/>
                  </a:lnTo>
                  <a:cubicBezTo>
                    <a:pt x="43418" y="5117"/>
                    <a:pt x="42894" y="3736"/>
                    <a:pt x="41846"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8" name="Hình tự do: Hình 299">
              <a:extLst>
                <a:ext uri="{FF2B5EF4-FFF2-40B4-BE49-F238E27FC236}">
                  <a16:creationId xmlns:a16="http://schemas.microsoft.com/office/drawing/2014/main" id="{DC82F1EC-41AE-47F1-8035-DD6F5E66C0AA}"/>
                </a:ext>
              </a:extLst>
            </p:cNvPr>
            <p:cNvSpPr/>
            <p:nvPr/>
          </p:nvSpPr>
          <p:spPr>
            <a:xfrm>
              <a:off x="4702179" y="2210302"/>
              <a:ext cx="45774" cy="79534"/>
            </a:xfrm>
            <a:custGeom>
              <a:avLst/>
              <a:gdLst>
                <a:gd name="connsiteX0" fmla="*/ 4885 w 45774"/>
                <a:gd name="connsiteY0" fmla="*/ 79508 h 79534"/>
                <a:gd name="connsiteX1" fmla="*/ 2694 w 45774"/>
                <a:gd name="connsiteY1" fmla="*/ 78936 h 79534"/>
                <a:gd name="connsiteX2" fmla="*/ 27 w 45774"/>
                <a:gd name="connsiteY2" fmla="*/ 73031 h 79534"/>
                <a:gd name="connsiteX3" fmla="*/ 27 w 45774"/>
                <a:gd name="connsiteY3" fmla="*/ 31216 h 79534"/>
                <a:gd name="connsiteX4" fmla="*/ 6600 w 45774"/>
                <a:gd name="connsiteY4" fmla="*/ 18738 h 79534"/>
                <a:gd name="connsiteX5" fmla="*/ 37937 w 45774"/>
                <a:gd name="connsiteY5" fmla="*/ 736 h 79534"/>
                <a:gd name="connsiteX6" fmla="*/ 43080 w 45774"/>
                <a:gd name="connsiteY6" fmla="*/ 736 h 79534"/>
                <a:gd name="connsiteX7" fmla="*/ 45747 w 45774"/>
                <a:gd name="connsiteY7" fmla="*/ 6641 h 79534"/>
                <a:gd name="connsiteX8" fmla="*/ 45747 w 45774"/>
                <a:gd name="connsiteY8" fmla="*/ 48456 h 79534"/>
                <a:gd name="connsiteX9" fmla="*/ 39175 w 45774"/>
                <a:gd name="connsiteY9" fmla="*/ 60934 h 79534"/>
                <a:gd name="connsiteX10" fmla="*/ 7838 w 45774"/>
                <a:gd name="connsiteY10" fmla="*/ 78936 h 79534"/>
                <a:gd name="connsiteX11" fmla="*/ 4885 w 45774"/>
                <a:gd name="connsiteY11" fmla="*/ 79508 h 79534"/>
                <a:gd name="connsiteX12" fmla="*/ 40889 w 45774"/>
                <a:gd name="connsiteY12" fmla="*/ 2355 h 79534"/>
                <a:gd name="connsiteX13" fmla="*/ 39175 w 45774"/>
                <a:gd name="connsiteY13" fmla="*/ 2355 h 79534"/>
                <a:gd name="connsiteX14" fmla="*/ 7838 w 45774"/>
                <a:gd name="connsiteY14" fmla="*/ 20453 h 79534"/>
                <a:gd name="connsiteX15" fmla="*/ 2504 w 45774"/>
                <a:gd name="connsiteY15" fmla="*/ 30740 h 79534"/>
                <a:gd name="connsiteX16" fmla="*/ 2504 w 45774"/>
                <a:gd name="connsiteY16" fmla="*/ 72554 h 79534"/>
                <a:gd name="connsiteX17" fmla="*/ 3933 w 45774"/>
                <a:gd name="connsiteY17" fmla="*/ 76269 h 79534"/>
                <a:gd name="connsiteX18" fmla="*/ 6600 w 45774"/>
                <a:gd name="connsiteY18" fmla="*/ 76269 h 79534"/>
                <a:gd name="connsiteX19" fmla="*/ 37937 w 45774"/>
                <a:gd name="connsiteY19" fmla="*/ 58172 h 79534"/>
                <a:gd name="connsiteX20" fmla="*/ 43271 w 45774"/>
                <a:gd name="connsiteY20" fmla="*/ 47885 h 79534"/>
                <a:gd name="connsiteX21" fmla="*/ 43271 w 45774"/>
                <a:gd name="connsiteY21" fmla="*/ 6070 h 79534"/>
                <a:gd name="connsiteX22" fmla="*/ 41842 w 45774"/>
                <a:gd name="connsiteY22" fmla="*/ 2355 h 79534"/>
                <a:gd name="connsiteX23" fmla="*/ 41271 w 45774"/>
                <a:gd name="connsiteY23" fmla="*/ 2355 h 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4">
                  <a:moveTo>
                    <a:pt x="4885" y="79508"/>
                  </a:moveTo>
                  <a:cubicBezTo>
                    <a:pt x="4113" y="79508"/>
                    <a:pt x="3361" y="79317"/>
                    <a:pt x="2694" y="78936"/>
                  </a:cubicBezTo>
                  <a:cubicBezTo>
                    <a:pt x="827" y="77574"/>
                    <a:pt x="-182" y="75336"/>
                    <a:pt x="27" y="73031"/>
                  </a:cubicBezTo>
                  <a:lnTo>
                    <a:pt x="27" y="31216"/>
                  </a:lnTo>
                  <a:cubicBezTo>
                    <a:pt x="75" y="26244"/>
                    <a:pt x="2523" y="21596"/>
                    <a:pt x="6600" y="18738"/>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8936"/>
                  </a:lnTo>
                  <a:cubicBezTo>
                    <a:pt x="6933" y="79412"/>
                    <a:pt x="5904" y="79612"/>
                    <a:pt x="4885" y="79508"/>
                  </a:cubicBezTo>
                  <a:close/>
                  <a:moveTo>
                    <a:pt x="40889" y="2355"/>
                  </a:moveTo>
                  <a:cubicBezTo>
                    <a:pt x="40328" y="2212"/>
                    <a:pt x="39737" y="2212"/>
                    <a:pt x="39175" y="2355"/>
                  </a:cubicBezTo>
                  <a:lnTo>
                    <a:pt x="7838" y="20453"/>
                  </a:lnTo>
                  <a:cubicBezTo>
                    <a:pt x="4571" y="22881"/>
                    <a:pt x="2609" y="26672"/>
                    <a:pt x="2504" y="30740"/>
                  </a:cubicBezTo>
                  <a:lnTo>
                    <a:pt x="2504" y="72554"/>
                  </a:lnTo>
                  <a:cubicBezTo>
                    <a:pt x="2361" y="73955"/>
                    <a:pt x="2885" y="75336"/>
                    <a:pt x="3933" y="76269"/>
                  </a:cubicBezTo>
                  <a:cubicBezTo>
                    <a:pt x="4771" y="76698"/>
                    <a:pt x="5761" y="76698"/>
                    <a:pt x="6600" y="76269"/>
                  </a:cubicBezTo>
                  <a:lnTo>
                    <a:pt x="37937" y="58172"/>
                  </a:lnTo>
                  <a:cubicBezTo>
                    <a:pt x="41204" y="55743"/>
                    <a:pt x="43166" y="51952"/>
                    <a:pt x="43271" y="47885"/>
                  </a:cubicBezTo>
                  <a:lnTo>
                    <a:pt x="43271" y="6070"/>
                  </a:lnTo>
                  <a:cubicBezTo>
                    <a:pt x="43414" y="4670"/>
                    <a:pt x="42890" y="3289"/>
                    <a:pt x="41842" y="2355"/>
                  </a:cubicBezTo>
                  <a:cubicBezTo>
                    <a:pt x="41652" y="2317"/>
                    <a:pt x="41461" y="2317"/>
                    <a:pt x="41271"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89" name="Hình tự do: Hình 300">
              <a:extLst>
                <a:ext uri="{FF2B5EF4-FFF2-40B4-BE49-F238E27FC236}">
                  <a16:creationId xmlns:a16="http://schemas.microsoft.com/office/drawing/2014/main" id="{941ED7A2-636B-4F0F-8EC3-781567C36EFD}"/>
                </a:ext>
              </a:extLst>
            </p:cNvPr>
            <p:cNvSpPr/>
            <p:nvPr/>
          </p:nvSpPr>
          <p:spPr>
            <a:xfrm>
              <a:off x="4702172" y="2276815"/>
              <a:ext cx="45785" cy="79494"/>
            </a:xfrm>
            <a:custGeom>
              <a:avLst/>
              <a:gdLst>
                <a:gd name="connsiteX0" fmla="*/ 4892 w 45785"/>
                <a:gd name="connsiteY0" fmla="*/ 79479 h 79494"/>
                <a:gd name="connsiteX1" fmla="*/ 2701 w 45785"/>
                <a:gd name="connsiteY1" fmla="*/ 78908 h 79494"/>
                <a:gd name="connsiteX2" fmla="*/ 34 w 45785"/>
                <a:gd name="connsiteY2" fmla="*/ 73097 h 79494"/>
                <a:gd name="connsiteX3" fmla="*/ 34 w 45785"/>
                <a:gd name="connsiteY3" fmla="*/ 31283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8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6 h 79494"/>
                <a:gd name="connsiteX15" fmla="*/ 2510 w 45785"/>
                <a:gd name="connsiteY15" fmla="*/ 31283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327 h 79494"/>
                <a:gd name="connsiteX22" fmla="*/ 41849 w 45785"/>
                <a:gd name="connsiteY22" fmla="*/ 2612 h 79494"/>
                <a:gd name="connsiteX23" fmla="*/ 41277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8"/>
                  </a:cubicBezTo>
                  <a:cubicBezTo>
                    <a:pt x="825"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8"/>
                  </a:lnTo>
                  <a:cubicBezTo>
                    <a:pt x="6930" y="79355"/>
                    <a:pt x="5911" y="79555"/>
                    <a:pt x="4892" y="79479"/>
                  </a:cubicBezTo>
                  <a:close/>
                  <a:moveTo>
                    <a:pt x="40896" y="2326"/>
                  </a:moveTo>
                  <a:cubicBezTo>
                    <a:pt x="40287" y="2374"/>
                    <a:pt x="39696" y="2565"/>
                    <a:pt x="39182" y="2898"/>
                  </a:cubicBezTo>
                  <a:lnTo>
                    <a:pt x="7844" y="20996"/>
                  </a:lnTo>
                  <a:cubicBezTo>
                    <a:pt x="4568" y="23415"/>
                    <a:pt x="2596" y="27215"/>
                    <a:pt x="2510" y="31283"/>
                  </a:cubicBezTo>
                  <a:lnTo>
                    <a:pt x="2510" y="73097"/>
                  </a:lnTo>
                  <a:cubicBezTo>
                    <a:pt x="2368" y="74497"/>
                    <a:pt x="2891" y="75879"/>
                    <a:pt x="3939" y="76812"/>
                  </a:cubicBezTo>
                  <a:cubicBezTo>
                    <a:pt x="4768" y="77288"/>
                    <a:pt x="5778" y="77288"/>
                    <a:pt x="6606" y="76812"/>
                  </a:cubicBezTo>
                  <a:lnTo>
                    <a:pt x="37943" y="58714"/>
                  </a:lnTo>
                  <a:cubicBezTo>
                    <a:pt x="41201" y="56324"/>
                    <a:pt x="43173" y="52561"/>
                    <a:pt x="43277" y="48523"/>
                  </a:cubicBezTo>
                  <a:lnTo>
                    <a:pt x="43277" y="6327"/>
                  </a:lnTo>
                  <a:cubicBezTo>
                    <a:pt x="43439" y="4927"/>
                    <a:pt x="42906" y="3546"/>
                    <a:pt x="41849" y="2612"/>
                  </a:cubicBezTo>
                  <a:cubicBezTo>
                    <a:pt x="41677" y="2479"/>
                    <a:pt x="41487" y="2384"/>
                    <a:pt x="41277"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0" name="Hình tự do: Hình 301">
              <a:extLst>
                <a:ext uri="{FF2B5EF4-FFF2-40B4-BE49-F238E27FC236}">
                  <a16:creationId xmlns:a16="http://schemas.microsoft.com/office/drawing/2014/main" id="{8DC0D0DE-1D64-4E5A-8379-67B180B2B29E}"/>
                </a:ext>
              </a:extLst>
            </p:cNvPr>
            <p:cNvSpPr/>
            <p:nvPr/>
          </p:nvSpPr>
          <p:spPr>
            <a:xfrm>
              <a:off x="4751609" y="2048691"/>
              <a:ext cx="45778" cy="79501"/>
            </a:xfrm>
            <a:custGeom>
              <a:avLst/>
              <a:gdLst>
                <a:gd name="connsiteX0" fmla="*/ 4889 w 45778"/>
                <a:gd name="connsiteY0" fmla="*/ 79479 h 79501"/>
                <a:gd name="connsiteX1" fmla="*/ 2699 w 45778"/>
                <a:gd name="connsiteY1" fmla="*/ 78908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89 w 45778"/>
                <a:gd name="connsiteY11" fmla="*/ 79479 h 79501"/>
                <a:gd name="connsiteX12" fmla="*/ 40894 w 45778"/>
                <a:gd name="connsiteY12" fmla="*/ 2327 h 79501"/>
                <a:gd name="connsiteX13" fmla="*/ 39179 w 45778"/>
                <a:gd name="connsiteY13" fmla="*/ 2898 h 79501"/>
                <a:gd name="connsiteX14" fmla="*/ 7842 w 45778"/>
                <a:gd name="connsiteY14" fmla="*/ 20900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6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89" y="79479"/>
                  </a:moveTo>
                  <a:cubicBezTo>
                    <a:pt x="4118" y="79479"/>
                    <a:pt x="3365" y="79289"/>
                    <a:pt x="2699" y="78908"/>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09" y="79403"/>
                    <a:pt x="5899" y="79565"/>
                    <a:pt x="4889" y="79479"/>
                  </a:cubicBezTo>
                  <a:close/>
                  <a:moveTo>
                    <a:pt x="40894" y="2327"/>
                  </a:moveTo>
                  <a:cubicBezTo>
                    <a:pt x="40284" y="2374"/>
                    <a:pt x="39694" y="2565"/>
                    <a:pt x="39179" y="2898"/>
                  </a:cubicBezTo>
                  <a:lnTo>
                    <a:pt x="7842" y="20900"/>
                  </a:lnTo>
                  <a:cubicBezTo>
                    <a:pt x="4575" y="23329"/>
                    <a:pt x="2613" y="27120"/>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1" name="Hình tự do: Hình 302">
              <a:extLst>
                <a:ext uri="{FF2B5EF4-FFF2-40B4-BE49-F238E27FC236}">
                  <a16:creationId xmlns:a16="http://schemas.microsoft.com/office/drawing/2014/main" id="{21C2E0D7-F2EF-43AF-9A85-28BC9A98D97C}"/>
                </a:ext>
              </a:extLst>
            </p:cNvPr>
            <p:cNvSpPr/>
            <p:nvPr/>
          </p:nvSpPr>
          <p:spPr>
            <a:xfrm>
              <a:off x="4751614" y="2115176"/>
              <a:ext cx="45778" cy="79585"/>
            </a:xfrm>
            <a:custGeom>
              <a:avLst/>
              <a:gdLst>
                <a:gd name="connsiteX0" fmla="*/ 4885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600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885 w 45778"/>
                <a:gd name="connsiteY11" fmla="*/ 79574 h 79585"/>
                <a:gd name="connsiteX12" fmla="*/ 40890 w 45778"/>
                <a:gd name="connsiteY12" fmla="*/ 2326 h 79585"/>
                <a:gd name="connsiteX13" fmla="*/ 39175 w 45778"/>
                <a:gd name="connsiteY13" fmla="*/ 2898 h 79585"/>
                <a:gd name="connsiteX14" fmla="*/ 7838 w 45778"/>
                <a:gd name="connsiteY14" fmla="*/ 20995 h 79585"/>
                <a:gd name="connsiteX15" fmla="*/ 2504 w 45778"/>
                <a:gd name="connsiteY15" fmla="*/ 31282 h 79585"/>
                <a:gd name="connsiteX16" fmla="*/ 2504 w 45778"/>
                <a:gd name="connsiteY16" fmla="*/ 73097 h 79585"/>
                <a:gd name="connsiteX17" fmla="*/ 3932 w 45778"/>
                <a:gd name="connsiteY17" fmla="*/ 76812 h 79585"/>
                <a:gd name="connsiteX18" fmla="*/ 6600 w 45778"/>
                <a:gd name="connsiteY18" fmla="*/ 76812 h 79585"/>
                <a:gd name="connsiteX19" fmla="*/ 37937 w 45778"/>
                <a:gd name="connsiteY19" fmla="*/ 58715 h 79585"/>
                <a:gd name="connsiteX20" fmla="*/ 43271 w 45778"/>
                <a:gd name="connsiteY20" fmla="*/ 48523 h 79585"/>
                <a:gd name="connsiteX21" fmla="*/ 43271 w 45778"/>
                <a:gd name="connsiteY21" fmla="*/ 6708 h 79585"/>
                <a:gd name="connsiteX22" fmla="*/ 41842 w 45778"/>
                <a:gd name="connsiteY22" fmla="*/ 2993 h 79585"/>
                <a:gd name="connsiteX23" fmla="*/ 40890 w 45778"/>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33" y="79403"/>
                    <a:pt x="5914" y="79641"/>
                    <a:pt x="4885" y="79574"/>
                  </a:cubicBezTo>
                  <a:close/>
                  <a:moveTo>
                    <a:pt x="40890" y="2326"/>
                  </a:moveTo>
                  <a:cubicBezTo>
                    <a:pt x="40280" y="2374"/>
                    <a:pt x="39689" y="2565"/>
                    <a:pt x="39175" y="2898"/>
                  </a:cubicBezTo>
                  <a:lnTo>
                    <a:pt x="7838" y="20995"/>
                  </a:lnTo>
                  <a:cubicBezTo>
                    <a:pt x="4571" y="23424"/>
                    <a:pt x="2608" y="27215"/>
                    <a:pt x="2504" y="31282"/>
                  </a:cubicBezTo>
                  <a:lnTo>
                    <a:pt x="2504" y="73097"/>
                  </a:lnTo>
                  <a:cubicBezTo>
                    <a:pt x="2361" y="74497"/>
                    <a:pt x="2885" y="75879"/>
                    <a:pt x="3932" y="76812"/>
                  </a:cubicBezTo>
                  <a:cubicBezTo>
                    <a:pt x="4761" y="77288"/>
                    <a:pt x="5771" y="77288"/>
                    <a:pt x="6600" y="76812"/>
                  </a:cubicBezTo>
                  <a:lnTo>
                    <a:pt x="37937" y="58715"/>
                  </a:lnTo>
                  <a:cubicBezTo>
                    <a:pt x="41204" y="56333"/>
                    <a:pt x="43185" y="52571"/>
                    <a:pt x="43271" y="48523"/>
                  </a:cubicBezTo>
                  <a:lnTo>
                    <a:pt x="43271" y="6708"/>
                  </a:lnTo>
                  <a:cubicBezTo>
                    <a:pt x="43433" y="5308"/>
                    <a:pt x="42899" y="3917"/>
                    <a:pt x="41842" y="2993"/>
                  </a:cubicBezTo>
                  <a:cubicBezTo>
                    <a:pt x="41604" y="2669"/>
                    <a:pt x="41271" y="2441"/>
                    <a:pt x="40890"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2" name="Hình tự do: Hình 303">
              <a:extLst>
                <a:ext uri="{FF2B5EF4-FFF2-40B4-BE49-F238E27FC236}">
                  <a16:creationId xmlns:a16="http://schemas.microsoft.com/office/drawing/2014/main" id="{3C08FB52-440A-4B9A-B9CB-1A4E948BE777}"/>
                </a:ext>
              </a:extLst>
            </p:cNvPr>
            <p:cNvSpPr/>
            <p:nvPr/>
          </p:nvSpPr>
          <p:spPr>
            <a:xfrm>
              <a:off x="4751609" y="2181755"/>
              <a:ext cx="45783" cy="79488"/>
            </a:xfrm>
            <a:custGeom>
              <a:avLst/>
              <a:gdLst>
                <a:gd name="connsiteX0" fmla="*/ 4889 w 45783"/>
                <a:gd name="connsiteY0" fmla="*/ 79479 h 79488"/>
                <a:gd name="connsiteX1" fmla="*/ 2699 w 45783"/>
                <a:gd name="connsiteY1" fmla="*/ 78907 h 79488"/>
                <a:gd name="connsiteX2" fmla="*/ 32 w 45783"/>
                <a:gd name="connsiteY2" fmla="*/ 73002 h 79488"/>
                <a:gd name="connsiteX3" fmla="*/ 32 w 45783"/>
                <a:gd name="connsiteY3" fmla="*/ 31282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7 h 79488"/>
                <a:gd name="connsiteX11" fmla="*/ 4889 w 45783"/>
                <a:gd name="connsiteY11" fmla="*/ 79479 h 79488"/>
                <a:gd name="connsiteX12" fmla="*/ 40894 w 45783"/>
                <a:gd name="connsiteY12" fmla="*/ 2327 h 79488"/>
                <a:gd name="connsiteX13" fmla="*/ 39179 w 45783"/>
                <a:gd name="connsiteY13" fmla="*/ 2898 h 79488"/>
                <a:gd name="connsiteX14" fmla="*/ 7842 w 45783"/>
                <a:gd name="connsiteY14" fmla="*/ 20996 h 79488"/>
                <a:gd name="connsiteX15" fmla="*/ 2508 w 45783"/>
                <a:gd name="connsiteY15" fmla="*/ 31282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613 h 79488"/>
                <a:gd name="connsiteX22" fmla="*/ 41846 w 45783"/>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8">
                  <a:moveTo>
                    <a:pt x="4889" y="79479"/>
                  </a:moveTo>
                  <a:cubicBezTo>
                    <a:pt x="4118" y="79479"/>
                    <a:pt x="3365" y="79288"/>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918" y="79346"/>
                    <a:pt x="5909" y="79536"/>
                    <a:pt x="4889" y="79479"/>
                  </a:cubicBezTo>
                  <a:close/>
                  <a:moveTo>
                    <a:pt x="40894" y="2327"/>
                  </a:moveTo>
                  <a:cubicBezTo>
                    <a:pt x="40284" y="2374"/>
                    <a:pt x="39694" y="2565"/>
                    <a:pt x="39179" y="2898"/>
                  </a:cubicBezTo>
                  <a:lnTo>
                    <a:pt x="7842" y="20996"/>
                  </a:lnTo>
                  <a:cubicBezTo>
                    <a:pt x="4566" y="23415"/>
                    <a:pt x="2594" y="27215"/>
                    <a:pt x="2508" y="31282"/>
                  </a:cubicBezTo>
                  <a:lnTo>
                    <a:pt x="2508" y="73002"/>
                  </a:lnTo>
                  <a:cubicBezTo>
                    <a:pt x="2346" y="74402"/>
                    <a:pt x="2880" y="75793"/>
                    <a:pt x="3937" y="76717"/>
                  </a:cubicBezTo>
                  <a:cubicBezTo>
                    <a:pt x="4747" y="77241"/>
                    <a:pt x="5794" y="77241"/>
                    <a:pt x="6604" y="76717"/>
                  </a:cubicBezTo>
                  <a:lnTo>
                    <a:pt x="37941" y="58619"/>
                  </a:lnTo>
                  <a:cubicBezTo>
                    <a:pt x="41218" y="56200"/>
                    <a:pt x="43189" y="52399"/>
                    <a:pt x="43275" y="48332"/>
                  </a:cubicBezTo>
                  <a:lnTo>
                    <a:pt x="43275" y="6613"/>
                  </a:lnTo>
                  <a:cubicBezTo>
                    <a:pt x="43437" y="5184"/>
                    <a:pt x="42904" y="3774"/>
                    <a:pt x="41846"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3" name="Hình tự do: Hình 304">
              <a:extLst>
                <a:ext uri="{FF2B5EF4-FFF2-40B4-BE49-F238E27FC236}">
                  <a16:creationId xmlns:a16="http://schemas.microsoft.com/office/drawing/2014/main" id="{44C8089C-0910-4151-9D88-1B74B89CE8AF}"/>
                </a:ext>
              </a:extLst>
            </p:cNvPr>
            <p:cNvSpPr/>
            <p:nvPr/>
          </p:nvSpPr>
          <p:spPr>
            <a:xfrm>
              <a:off x="4751609" y="2248335"/>
              <a:ext cx="45778" cy="79501"/>
            </a:xfrm>
            <a:custGeom>
              <a:avLst/>
              <a:gdLst>
                <a:gd name="connsiteX0" fmla="*/ 4889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89 w 45778"/>
                <a:gd name="connsiteY11" fmla="*/ 79479 h 79501"/>
                <a:gd name="connsiteX12" fmla="*/ 39179 w 45778"/>
                <a:gd name="connsiteY12" fmla="*/ 3279 h 79501"/>
                <a:gd name="connsiteX13" fmla="*/ 7842 w 45778"/>
                <a:gd name="connsiteY13" fmla="*/ 21376 h 79501"/>
                <a:gd name="connsiteX14" fmla="*/ 2508 w 45778"/>
                <a:gd name="connsiteY14" fmla="*/ 31663 h 79501"/>
                <a:gd name="connsiteX15" fmla="*/ 2508 w 45778"/>
                <a:gd name="connsiteY15" fmla="*/ 73478 h 79501"/>
                <a:gd name="connsiteX16" fmla="*/ 3937 w 45778"/>
                <a:gd name="connsiteY16" fmla="*/ 77193 h 79501"/>
                <a:gd name="connsiteX17" fmla="*/ 6604 w 45778"/>
                <a:gd name="connsiteY17" fmla="*/ 77193 h 79501"/>
                <a:gd name="connsiteX18" fmla="*/ 37941 w 45778"/>
                <a:gd name="connsiteY18" fmla="*/ 59095 h 79501"/>
                <a:gd name="connsiteX19" fmla="*/ 43275 w 45778"/>
                <a:gd name="connsiteY19" fmla="*/ 48808 h 79501"/>
                <a:gd name="connsiteX20" fmla="*/ 43275 w 45778"/>
                <a:gd name="connsiteY20" fmla="*/ 6232 h 79501"/>
                <a:gd name="connsiteX21" fmla="*/ 41846 w 45778"/>
                <a:gd name="connsiteY21" fmla="*/ 2517 h 79501"/>
                <a:gd name="connsiteX22" fmla="*/ 39179 w 45778"/>
                <a:gd name="connsiteY22" fmla="*/ 2517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89" y="79479"/>
                  </a:moveTo>
                  <a:cubicBezTo>
                    <a:pt x="4118" y="79479"/>
                    <a:pt x="3365"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399"/>
                    <a:pt x="43256" y="58048"/>
                    <a:pt x="39179" y="60905"/>
                  </a:cubicBezTo>
                  <a:lnTo>
                    <a:pt x="7842" y="79003"/>
                  </a:lnTo>
                  <a:cubicBezTo>
                    <a:pt x="6909" y="79403"/>
                    <a:pt x="5899" y="79565"/>
                    <a:pt x="4889" y="79479"/>
                  </a:cubicBezTo>
                  <a:close/>
                  <a:moveTo>
                    <a:pt x="39179" y="3279"/>
                  </a:moveTo>
                  <a:lnTo>
                    <a:pt x="7842" y="21376"/>
                  </a:lnTo>
                  <a:cubicBezTo>
                    <a:pt x="4575" y="23805"/>
                    <a:pt x="2613" y="27596"/>
                    <a:pt x="2508" y="31663"/>
                  </a:cubicBezTo>
                  <a:lnTo>
                    <a:pt x="2508" y="73478"/>
                  </a:lnTo>
                  <a:cubicBezTo>
                    <a:pt x="2346" y="74878"/>
                    <a:pt x="2880" y="76260"/>
                    <a:pt x="3937" y="77193"/>
                  </a:cubicBezTo>
                  <a:cubicBezTo>
                    <a:pt x="4775" y="77622"/>
                    <a:pt x="5766" y="77622"/>
                    <a:pt x="6604" y="77193"/>
                  </a:cubicBezTo>
                  <a:lnTo>
                    <a:pt x="37941" y="59095"/>
                  </a:lnTo>
                  <a:cubicBezTo>
                    <a:pt x="41208" y="56667"/>
                    <a:pt x="43170" y="52876"/>
                    <a:pt x="43275" y="48808"/>
                  </a:cubicBezTo>
                  <a:lnTo>
                    <a:pt x="43275" y="6232"/>
                  </a:lnTo>
                  <a:cubicBezTo>
                    <a:pt x="43418" y="4832"/>
                    <a:pt x="42894" y="3450"/>
                    <a:pt x="41846" y="2517"/>
                  </a:cubicBezTo>
                  <a:cubicBezTo>
                    <a:pt x="41008" y="2088"/>
                    <a:pt x="40018" y="2088"/>
                    <a:pt x="39179" y="251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4" name="Hình tự do: Hình 305">
              <a:extLst>
                <a:ext uri="{FF2B5EF4-FFF2-40B4-BE49-F238E27FC236}">
                  <a16:creationId xmlns:a16="http://schemas.microsoft.com/office/drawing/2014/main" id="{368141E1-DF2A-45F5-A890-E7789103B376}"/>
                </a:ext>
              </a:extLst>
            </p:cNvPr>
            <p:cNvSpPr/>
            <p:nvPr/>
          </p:nvSpPr>
          <p:spPr>
            <a:xfrm>
              <a:off x="4801042" y="2020116"/>
              <a:ext cx="45785" cy="79488"/>
            </a:xfrm>
            <a:custGeom>
              <a:avLst/>
              <a:gdLst>
                <a:gd name="connsiteX0" fmla="*/ 4796 w 45785"/>
                <a:gd name="connsiteY0" fmla="*/ 79479 h 79488"/>
                <a:gd name="connsiteX1" fmla="*/ 2701 w 45785"/>
                <a:gd name="connsiteY1" fmla="*/ 78908 h 79488"/>
                <a:gd name="connsiteX2" fmla="*/ 34 w 45785"/>
                <a:gd name="connsiteY2" fmla="*/ 73097 h 79488"/>
                <a:gd name="connsiteX3" fmla="*/ 34 w 45785"/>
                <a:gd name="connsiteY3" fmla="*/ 31283 h 79488"/>
                <a:gd name="connsiteX4" fmla="*/ 6606 w 45785"/>
                <a:gd name="connsiteY4" fmla="*/ 18805 h 79488"/>
                <a:gd name="connsiteX5" fmla="*/ 37943 w 45785"/>
                <a:gd name="connsiteY5" fmla="*/ 707 h 79488"/>
                <a:gd name="connsiteX6" fmla="*/ 43087 w 45785"/>
                <a:gd name="connsiteY6" fmla="*/ 707 h 79488"/>
                <a:gd name="connsiteX7" fmla="*/ 45754 w 45785"/>
                <a:gd name="connsiteY7" fmla="*/ 6613 h 79488"/>
                <a:gd name="connsiteX8" fmla="*/ 45754 w 45785"/>
                <a:gd name="connsiteY8" fmla="*/ 48332 h 79488"/>
                <a:gd name="connsiteX9" fmla="*/ 39182 w 45785"/>
                <a:gd name="connsiteY9" fmla="*/ 60810 h 79488"/>
                <a:gd name="connsiteX10" fmla="*/ 7844 w 45785"/>
                <a:gd name="connsiteY10" fmla="*/ 78908 h 79488"/>
                <a:gd name="connsiteX11" fmla="*/ 4796 w 45785"/>
                <a:gd name="connsiteY11" fmla="*/ 79479 h 79488"/>
                <a:gd name="connsiteX12" fmla="*/ 40896 w 45785"/>
                <a:gd name="connsiteY12" fmla="*/ 2327 h 79488"/>
                <a:gd name="connsiteX13" fmla="*/ 39182 w 45785"/>
                <a:gd name="connsiteY13" fmla="*/ 2898 h 79488"/>
                <a:gd name="connsiteX14" fmla="*/ 7844 w 45785"/>
                <a:gd name="connsiteY14" fmla="*/ 20996 h 79488"/>
                <a:gd name="connsiteX15" fmla="*/ 2510 w 45785"/>
                <a:gd name="connsiteY15" fmla="*/ 31283 h 79488"/>
                <a:gd name="connsiteX16" fmla="*/ 2510 w 45785"/>
                <a:gd name="connsiteY16" fmla="*/ 73097 h 79488"/>
                <a:gd name="connsiteX17" fmla="*/ 3939 w 45785"/>
                <a:gd name="connsiteY17" fmla="*/ 76717 h 79488"/>
                <a:gd name="connsiteX18" fmla="*/ 6606 w 45785"/>
                <a:gd name="connsiteY18" fmla="*/ 76717 h 79488"/>
                <a:gd name="connsiteX19" fmla="*/ 37943 w 45785"/>
                <a:gd name="connsiteY19" fmla="*/ 58619 h 79488"/>
                <a:gd name="connsiteX20" fmla="*/ 43277 w 45785"/>
                <a:gd name="connsiteY20" fmla="*/ 48332 h 79488"/>
                <a:gd name="connsiteX21" fmla="*/ 43277 w 45785"/>
                <a:gd name="connsiteY21" fmla="*/ 6613 h 79488"/>
                <a:gd name="connsiteX22" fmla="*/ 41849 w 45785"/>
                <a:gd name="connsiteY22" fmla="*/ 2898 h 79488"/>
                <a:gd name="connsiteX23" fmla="*/ 40896 w 45785"/>
                <a:gd name="connsiteY23" fmla="*/ 2327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8"/>
                  </a:cubicBezTo>
                  <a:cubicBezTo>
                    <a:pt x="825"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3" y="4308"/>
                    <a:pt x="45754" y="6613"/>
                  </a:cubicBezTo>
                  <a:lnTo>
                    <a:pt x="45754" y="48332"/>
                  </a:lnTo>
                  <a:cubicBezTo>
                    <a:pt x="45716" y="53314"/>
                    <a:pt x="43268" y="57962"/>
                    <a:pt x="39182" y="60810"/>
                  </a:cubicBezTo>
                  <a:lnTo>
                    <a:pt x="7844" y="78908"/>
                  </a:lnTo>
                  <a:cubicBezTo>
                    <a:pt x="6892" y="79346"/>
                    <a:pt x="5844" y="79536"/>
                    <a:pt x="4796" y="79479"/>
                  </a:cubicBezTo>
                  <a:close/>
                  <a:moveTo>
                    <a:pt x="40896" y="2327"/>
                  </a:moveTo>
                  <a:cubicBezTo>
                    <a:pt x="40287" y="2374"/>
                    <a:pt x="39696" y="2565"/>
                    <a:pt x="39182" y="2898"/>
                  </a:cubicBezTo>
                  <a:lnTo>
                    <a:pt x="7844" y="20996"/>
                  </a:lnTo>
                  <a:cubicBezTo>
                    <a:pt x="4568" y="23415"/>
                    <a:pt x="2596" y="27215"/>
                    <a:pt x="2510" y="31283"/>
                  </a:cubicBezTo>
                  <a:lnTo>
                    <a:pt x="2510" y="73097"/>
                  </a:lnTo>
                  <a:cubicBezTo>
                    <a:pt x="2348" y="74469"/>
                    <a:pt x="2882" y="75831"/>
                    <a:pt x="3939" y="76717"/>
                  </a:cubicBezTo>
                  <a:cubicBezTo>
                    <a:pt x="4749" y="77241"/>
                    <a:pt x="5797" y="77241"/>
                    <a:pt x="6606" y="76717"/>
                  </a:cubicBezTo>
                  <a:lnTo>
                    <a:pt x="37943" y="58619"/>
                  </a:lnTo>
                  <a:cubicBezTo>
                    <a:pt x="41220" y="56200"/>
                    <a:pt x="43192" y="52399"/>
                    <a:pt x="43277" y="48332"/>
                  </a:cubicBezTo>
                  <a:lnTo>
                    <a:pt x="43277" y="6613"/>
                  </a:lnTo>
                  <a:cubicBezTo>
                    <a:pt x="43439" y="5213"/>
                    <a:pt x="42906" y="3822"/>
                    <a:pt x="41849" y="2898"/>
                  </a:cubicBezTo>
                  <a:cubicBezTo>
                    <a:pt x="41601" y="2612"/>
                    <a:pt x="41268" y="2412"/>
                    <a:pt x="40896"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5" name="Hình tự do: Hình 306">
              <a:extLst>
                <a:ext uri="{FF2B5EF4-FFF2-40B4-BE49-F238E27FC236}">
                  <a16:creationId xmlns:a16="http://schemas.microsoft.com/office/drawing/2014/main" id="{4ACFBEC5-550E-46F2-AFEB-80E78895EC57}"/>
                </a:ext>
              </a:extLst>
            </p:cNvPr>
            <p:cNvSpPr/>
            <p:nvPr/>
          </p:nvSpPr>
          <p:spPr>
            <a:xfrm>
              <a:off x="4801044" y="2086696"/>
              <a:ext cx="45778" cy="79501"/>
            </a:xfrm>
            <a:custGeom>
              <a:avLst/>
              <a:gdLst>
                <a:gd name="connsiteX0" fmla="*/ 4794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794 w 45778"/>
                <a:gd name="connsiteY11" fmla="*/ 79479 h 79501"/>
                <a:gd name="connsiteX12" fmla="*/ 40894 w 45778"/>
                <a:gd name="connsiteY12" fmla="*/ 2326 h 79501"/>
                <a:gd name="connsiteX13" fmla="*/ 39179 w 45778"/>
                <a:gd name="connsiteY13" fmla="*/ 2898 h 79501"/>
                <a:gd name="connsiteX14" fmla="*/ 7842 w 45778"/>
                <a:gd name="connsiteY14" fmla="*/ 20995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6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794" y="79479"/>
                  </a:moveTo>
                  <a:cubicBezTo>
                    <a:pt x="4061" y="79479"/>
                    <a:pt x="3337" y="79279"/>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880" y="79403"/>
                    <a:pt x="5832" y="79565"/>
                    <a:pt x="4794"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6" name="Hình tự do: Hình 307">
              <a:extLst>
                <a:ext uri="{FF2B5EF4-FFF2-40B4-BE49-F238E27FC236}">
                  <a16:creationId xmlns:a16="http://schemas.microsoft.com/office/drawing/2014/main" id="{ADB022F5-2420-4371-BF6F-1BA90426B757}"/>
                </a:ext>
              </a:extLst>
            </p:cNvPr>
            <p:cNvSpPr/>
            <p:nvPr/>
          </p:nvSpPr>
          <p:spPr>
            <a:xfrm>
              <a:off x="4801049" y="2153180"/>
              <a:ext cx="45778" cy="79585"/>
            </a:xfrm>
            <a:custGeom>
              <a:avLst/>
              <a:gdLst>
                <a:gd name="connsiteX0" fmla="*/ 4790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790 w 45778"/>
                <a:gd name="connsiteY11" fmla="*/ 79574 h 79585"/>
                <a:gd name="connsiteX12" fmla="*/ 40889 w 45778"/>
                <a:gd name="connsiteY12" fmla="*/ 2327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715 h 79585"/>
                <a:gd name="connsiteX20" fmla="*/ 43271 w 45778"/>
                <a:gd name="connsiteY20" fmla="*/ 48427 h 79585"/>
                <a:gd name="connsiteX21" fmla="*/ 43271 w 45778"/>
                <a:gd name="connsiteY21" fmla="*/ 6613 h 79585"/>
                <a:gd name="connsiteX22" fmla="*/ 41842 w 45778"/>
                <a:gd name="connsiteY22" fmla="*/ 2898 h 79585"/>
                <a:gd name="connsiteX23" fmla="*/ 40889 w 45778"/>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04" y="79412"/>
                    <a:pt x="5847" y="79641"/>
                    <a:pt x="4790" y="79574"/>
                  </a:cubicBezTo>
                  <a:close/>
                  <a:moveTo>
                    <a:pt x="40889" y="2327"/>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71" y="77241"/>
                    <a:pt x="5761" y="77241"/>
                    <a:pt x="6599" y="76812"/>
                  </a:cubicBezTo>
                  <a:lnTo>
                    <a:pt x="37937" y="58715"/>
                  </a:lnTo>
                  <a:cubicBezTo>
                    <a:pt x="41204" y="56286"/>
                    <a:pt x="43166" y="52495"/>
                    <a:pt x="43271" y="48427"/>
                  </a:cubicBezTo>
                  <a:lnTo>
                    <a:pt x="43271" y="6613"/>
                  </a:lnTo>
                  <a:cubicBezTo>
                    <a:pt x="43433" y="5213"/>
                    <a:pt x="42899" y="3822"/>
                    <a:pt x="41842" y="2898"/>
                  </a:cubicBezTo>
                  <a:cubicBezTo>
                    <a:pt x="41594" y="2612"/>
                    <a:pt x="41261" y="2412"/>
                    <a:pt x="40889"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7" name="Hình tự do: Hình 308">
              <a:extLst>
                <a:ext uri="{FF2B5EF4-FFF2-40B4-BE49-F238E27FC236}">
                  <a16:creationId xmlns:a16="http://schemas.microsoft.com/office/drawing/2014/main" id="{69FED5DB-2B9D-4F99-96AB-8CA237134A2A}"/>
                </a:ext>
              </a:extLst>
            </p:cNvPr>
            <p:cNvSpPr/>
            <p:nvPr/>
          </p:nvSpPr>
          <p:spPr>
            <a:xfrm>
              <a:off x="4801044" y="2219760"/>
              <a:ext cx="45783" cy="79488"/>
            </a:xfrm>
            <a:custGeom>
              <a:avLst/>
              <a:gdLst>
                <a:gd name="connsiteX0" fmla="*/ 4794 w 45783"/>
                <a:gd name="connsiteY0" fmla="*/ 79479 h 79488"/>
                <a:gd name="connsiteX1" fmla="*/ 2699 w 45783"/>
                <a:gd name="connsiteY1" fmla="*/ 78907 h 79488"/>
                <a:gd name="connsiteX2" fmla="*/ 32 w 45783"/>
                <a:gd name="connsiteY2" fmla="*/ 73002 h 79488"/>
                <a:gd name="connsiteX3" fmla="*/ 32 w 45783"/>
                <a:gd name="connsiteY3" fmla="*/ 31282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7 h 79488"/>
                <a:gd name="connsiteX11" fmla="*/ 4794 w 45783"/>
                <a:gd name="connsiteY11" fmla="*/ 79479 h 79488"/>
                <a:gd name="connsiteX12" fmla="*/ 40894 w 45783"/>
                <a:gd name="connsiteY12" fmla="*/ 2326 h 79488"/>
                <a:gd name="connsiteX13" fmla="*/ 39179 w 45783"/>
                <a:gd name="connsiteY13" fmla="*/ 2898 h 79488"/>
                <a:gd name="connsiteX14" fmla="*/ 7842 w 45783"/>
                <a:gd name="connsiteY14" fmla="*/ 20995 h 79488"/>
                <a:gd name="connsiteX15" fmla="*/ 2508 w 45783"/>
                <a:gd name="connsiteY15" fmla="*/ 31282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613 h 79488"/>
                <a:gd name="connsiteX22" fmla="*/ 41846 w 45783"/>
                <a:gd name="connsiteY22" fmla="*/ 2898 h 79488"/>
                <a:gd name="connsiteX23" fmla="*/ 40894 w 45783"/>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8">
                  <a:moveTo>
                    <a:pt x="4794" y="79479"/>
                  </a:moveTo>
                  <a:cubicBezTo>
                    <a:pt x="4061" y="79479"/>
                    <a:pt x="3337" y="79279"/>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890" y="79346"/>
                    <a:pt x="5842" y="79536"/>
                    <a:pt x="4794" y="79479"/>
                  </a:cubicBezTo>
                  <a:close/>
                  <a:moveTo>
                    <a:pt x="40894" y="2326"/>
                  </a:moveTo>
                  <a:cubicBezTo>
                    <a:pt x="40284" y="2374"/>
                    <a:pt x="39694" y="2565"/>
                    <a:pt x="39179" y="2898"/>
                  </a:cubicBezTo>
                  <a:lnTo>
                    <a:pt x="7842" y="20995"/>
                  </a:lnTo>
                  <a:cubicBezTo>
                    <a:pt x="4566" y="23415"/>
                    <a:pt x="2594" y="27215"/>
                    <a:pt x="2508" y="31282"/>
                  </a:cubicBezTo>
                  <a:lnTo>
                    <a:pt x="2508" y="73002"/>
                  </a:lnTo>
                  <a:cubicBezTo>
                    <a:pt x="2346" y="74402"/>
                    <a:pt x="2880" y="75793"/>
                    <a:pt x="3937" y="76717"/>
                  </a:cubicBezTo>
                  <a:cubicBezTo>
                    <a:pt x="4766" y="77193"/>
                    <a:pt x="5775" y="77193"/>
                    <a:pt x="6604" y="76717"/>
                  </a:cubicBezTo>
                  <a:lnTo>
                    <a:pt x="37941" y="58619"/>
                  </a:lnTo>
                  <a:cubicBezTo>
                    <a:pt x="41218" y="56200"/>
                    <a:pt x="43189" y="52399"/>
                    <a:pt x="43275" y="48332"/>
                  </a:cubicBezTo>
                  <a:lnTo>
                    <a:pt x="43275" y="6613"/>
                  </a:lnTo>
                  <a:cubicBezTo>
                    <a:pt x="43437" y="5213"/>
                    <a:pt x="42904" y="3822"/>
                    <a:pt x="41846" y="2898"/>
                  </a:cubicBezTo>
                  <a:cubicBezTo>
                    <a:pt x="41599" y="2612"/>
                    <a:pt x="41265" y="2412"/>
                    <a:pt x="40894"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8" name="Hình tự do: Hình 309">
              <a:extLst>
                <a:ext uri="{FF2B5EF4-FFF2-40B4-BE49-F238E27FC236}">
                  <a16:creationId xmlns:a16="http://schemas.microsoft.com/office/drawing/2014/main" id="{564D71F5-BDD3-4C7E-9E67-A4535A1D596A}"/>
                </a:ext>
              </a:extLst>
            </p:cNvPr>
            <p:cNvSpPr/>
            <p:nvPr/>
          </p:nvSpPr>
          <p:spPr>
            <a:xfrm>
              <a:off x="4850483" y="1991607"/>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04 w 45774"/>
                <a:gd name="connsiteY4" fmla="*/ 18739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8937 h 79531"/>
                <a:gd name="connsiteX11" fmla="*/ 4790 w 45774"/>
                <a:gd name="connsiteY11" fmla="*/ 79508 h 79531"/>
                <a:gd name="connsiteX12" fmla="*/ 40889 w 45774"/>
                <a:gd name="connsiteY12" fmla="*/ 2356 h 79531"/>
                <a:gd name="connsiteX13" fmla="*/ 39175 w 45774"/>
                <a:gd name="connsiteY13" fmla="*/ 2356 h 79531"/>
                <a:gd name="connsiteX14" fmla="*/ 7838 w 45774"/>
                <a:gd name="connsiteY14" fmla="*/ 20453 h 79531"/>
                <a:gd name="connsiteX15" fmla="*/ 2504 w 45774"/>
                <a:gd name="connsiteY15" fmla="*/ 30740 h 79531"/>
                <a:gd name="connsiteX16" fmla="*/ 2504 w 45774"/>
                <a:gd name="connsiteY16" fmla="*/ 72555 h 79531"/>
                <a:gd name="connsiteX17" fmla="*/ 3933 w 45774"/>
                <a:gd name="connsiteY17" fmla="*/ 76270 h 79531"/>
                <a:gd name="connsiteX18" fmla="*/ 6504 w 45774"/>
                <a:gd name="connsiteY18" fmla="*/ 76270 h 79531"/>
                <a:gd name="connsiteX19" fmla="*/ 37937 w 45774"/>
                <a:gd name="connsiteY19" fmla="*/ 58172 h 79531"/>
                <a:gd name="connsiteX20" fmla="*/ 43175 w 45774"/>
                <a:gd name="connsiteY20" fmla="*/ 47885 h 79531"/>
                <a:gd name="connsiteX21" fmla="*/ 43175 w 45774"/>
                <a:gd name="connsiteY21" fmla="*/ 6261 h 79531"/>
                <a:gd name="connsiteX22" fmla="*/ 41747 w 45774"/>
                <a:gd name="connsiteY22" fmla="*/ 2546 h 79531"/>
                <a:gd name="connsiteX23" fmla="*/ 40889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08"/>
                    <a:pt x="3332" y="79308"/>
                    <a:pt x="2694" y="78937"/>
                  </a:cubicBezTo>
                  <a:cubicBezTo>
                    <a:pt x="827" y="77575"/>
                    <a:pt x="-182" y="75336"/>
                    <a:pt x="27" y="73031"/>
                  </a:cubicBezTo>
                  <a:lnTo>
                    <a:pt x="27" y="31217"/>
                  </a:lnTo>
                  <a:cubicBezTo>
                    <a:pt x="84" y="26263"/>
                    <a:pt x="2494" y="21634"/>
                    <a:pt x="6504"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895" y="79403"/>
                    <a:pt x="5837" y="79603"/>
                    <a:pt x="4790" y="79508"/>
                  </a:cubicBezTo>
                  <a:close/>
                  <a:moveTo>
                    <a:pt x="40889" y="2356"/>
                  </a:moveTo>
                  <a:cubicBezTo>
                    <a:pt x="40328" y="2206"/>
                    <a:pt x="39737" y="2206"/>
                    <a:pt x="39175" y="2356"/>
                  </a:cubicBezTo>
                  <a:lnTo>
                    <a:pt x="7838" y="20453"/>
                  </a:lnTo>
                  <a:cubicBezTo>
                    <a:pt x="4542" y="22854"/>
                    <a:pt x="2561" y="26664"/>
                    <a:pt x="2504" y="30740"/>
                  </a:cubicBezTo>
                  <a:lnTo>
                    <a:pt x="2504" y="72555"/>
                  </a:lnTo>
                  <a:cubicBezTo>
                    <a:pt x="2361" y="73955"/>
                    <a:pt x="2885" y="75336"/>
                    <a:pt x="3933" y="76270"/>
                  </a:cubicBezTo>
                  <a:cubicBezTo>
                    <a:pt x="4742" y="76689"/>
                    <a:pt x="5695" y="76689"/>
                    <a:pt x="6504" y="76270"/>
                  </a:cubicBezTo>
                  <a:lnTo>
                    <a:pt x="37937" y="58172"/>
                  </a:lnTo>
                  <a:cubicBezTo>
                    <a:pt x="41175" y="55734"/>
                    <a:pt x="43109" y="51943"/>
                    <a:pt x="43175" y="47885"/>
                  </a:cubicBezTo>
                  <a:lnTo>
                    <a:pt x="43175" y="6261"/>
                  </a:lnTo>
                  <a:cubicBezTo>
                    <a:pt x="43376" y="4859"/>
                    <a:pt x="42833" y="3454"/>
                    <a:pt x="41747" y="2546"/>
                  </a:cubicBezTo>
                  <a:cubicBezTo>
                    <a:pt x="41490" y="2394"/>
                    <a:pt x="41185" y="2328"/>
                    <a:pt x="40889" y="235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499" name="Hình tự do: Hình 310">
              <a:extLst>
                <a:ext uri="{FF2B5EF4-FFF2-40B4-BE49-F238E27FC236}">
                  <a16:creationId xmlns:a16="http://schemas.microsoft.com/office/drawing/2014/main" id="{92A9F41F-2156-44E4-BC91-95EDFD5982B1}"/>
                </a:ext>
              </a:extLst>
            </p:cNvPr>
            <p:cNvSpPr/>
            <p:nvPr/>
          </p:nvSpPr>
          <p:spPr>
            <a:xfrm>
              <a:off x="4850477" y="2058121"/>
              <a:ext cx="45785" cy="79488"/>
            </a:xfrm>
            <a:custGeom>
              <a:avLst/>
              <a:gdLst>
                <a:gd name="connsiteX0" fmla="*/ 4796 w 45785"/>
                <a:gd name="connsiteY0" fmla="*/ 79479 h 79488"/>
                <a:gd name="connsiteX1" fmla="*/ 2701 w 45785"/>
                <a:gd name="connsiteY1" fmla="*/ 78907 h 79488"/>
                <a:gd name="connsiteX2" fmla="*/ 34 w 45785"/>
                <a:gd name="connsiteY2" fmla="*/ 73097 h 79488"/>
                <a:gd name="connsiteX3" fmla="*/ 34 w 45785"/>
                <a:gd name="connsiteY3" fmla="*/ 31282 h 79488"/>
                <a:gd name="connsiteX4" fmla="*/ 6606 w 45785"/>
                <a:gd name="connsiteY4" fmla="*/ 18805 h 79488"/>
                <a:gd name="connsiteX5" fmla="*/ 37943 w 45785"/>
                <a:gd name="connsiteY5" fmla="*/ 707 h 79488"/>
                <a:gd name="connsiteX6" fmla="*/ 43087 w 45785"/>
                <a:gd name="connsiteY6" fmla="*/ 707 h 79488"/>
                <a:gd name="connsiteX7" fmla="*/ 45754 w 45785"/>
                <a:gd name="connsiteY7" fmla="*/ 6613 h 79488"/>
                <a:gd name="connsiteX8" fmla="*/ 45754 w 45785"/>
                <a:gd name="connsiteY8" fmla="*/ 48427 h 79488"/>
                <a:gd name="connsiteX9" fmla="*/ 39182 w 45785"/>
                <a:gd name="connsiteY9" fmla="*/ 60810 h 79488"/>
                <a:gd name="connsiteX10" fmla="*/ 7844 w 45785"/>
                <a:gd name="connsiteY10" fmla="*/ 78907 h 79488"/>
                <a:gd name="connsiteX11" fmla="*/ 4796 w 45785"/>
                <a:gd name="connsiteY11" fmla="*/ 79479 h 79488"/>
                <a:gd name="connsiteX12" fmla="*/ 40896 w 45785"/>
                <a:gd name="connsiteY12" fmla="*/ 2326 h 79488"/>
                <a:gd name="connsiteX13" fmla="*/ 39182 w 45785"/>
                <a:gd name="connsiteY13" fmla="*/ 2898 h 79488"/>
                <a:gd name="connsiteX14" fmla="*/ 7844 w 45785"/>
                <a:gd name="connsiteY14" fmla="*/ 20995 h 79488"/>
                <a:gd name="connsiteX15" fmla="*/ 2510 w 45785"/>
                <a:gd name="connsiteY15" fmla="*/ 31282 h 79488"/>
                <a:gd name="connsiteX16" fmla="*/ 2510 w 45785"/>
                <a:gd name="connsiteY16" fmla="*/ 73097 h 79488"/>
                <a:gd name="connsiteX17" fmla="*/ 3939 w 45785"/>
                <a:gd name="connsiteY17" fmla="*/ 76812 h 79488"/>
                <a:gd name="connsiteX18" fmla="*/ 6511 w 45785"/>
                <a:gd name="connsiteY18" fmla="*/ 76812 h 79488"/>
                <a:gd name="connsiteX19" fmla="*/ 37943 w 45785"/>
                <a:gd name="connsiteY19" fmla="*/ 58714 h 79488"/>
                <a:gd name="connsiteX20" fmla="*/ 43182 w 45785"/>
                <a:gd name="connsiteY20" fmla="*/ 48523 h 79488"/>
                <a:gd name="connsiteX21" fmla="*/ 43182 w 45785"/>
                <a:gd name="connsiteY21" fmla="*/ 6708 h 79488"/>
                <a:gd name="connsiteX22" fmla="*/ 41753 w 45785"/>
                <a:gd name="connsiteY22" fmla="*/ 2993 h 79488"/>
                <a:gd name="connsiteX23" fmla="*/ 40896 w 45785"/>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7"/>
                  </a:cubicBezTo>
                  <a:cubicBezTo>
                    <a:pt x="825" y="77603"/>
                    <a:pt x="-204" y="75374"/>
                    <a:pt x="34" y="73097"/>
                  </a:cubicBezTo>
                  <a:lnTo>
                    <a:pt x="34" y="31282"/>
                  </a:lnTo>
                  <a:cubicBezTo>
                    <a:pt x="72" y="26301"/>
                    <a:pt x="2520" y="21653"/>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7"/>
                  </a:lnTo>
                  <a:cubicBezTo>
                    <a:pt x="6892" y="79346"/>
                    <a:pt x="5844" y="79536"/>
                    <a:pt x="4796" y="79479"/>
                  </a:cubicBezTo>
                  <a:close/>
                  <a:moveTo>
                    <a:pt x="40896" y="2326"/>
                  </a:moveTo>
                  <a:cubicBezTo>
                    <a:pt x="40287" y="2355"/>
                    <a:pt x="39687" y="2555"/>
                    <a:pt x="39182" y="2898"/>
                  </a:cubicBezTo>
                  <a:lnTo>
                    <a:pt x="7844" y="20995"/>
                  </a:lnTo>
                  <a:cubicBezTo>
                    <a:pt x="4539" y="23386"/>
                    <a:pt x="2558" y="27206"/>
                    <a:pt x="2510" y="31282"/>
                  </a:cubicBezTo>
                  <a:lnTo>
                    <a:pt x="2510" y="73097"/>
                  </a:lnTo>
                  <a:cubicBezTo>
                    <a:pt x="2368" y="74497"/>
                    <a:pt x="2891" y="75879"/>
                    <a:pt x="3939" y="76812"/>
                  </a:cubicBezTo>
                  <a:cubicBezTo>
                    <a:pt x="4730" y="77288"/>
                    <a:pt x="5720" y="77288"/>
                    <a:pt x="6511" y="76812"/>
                  </a:cubicBezTo>
                  <a:lnTo>
                    <a:pt x="37943" y="58714"/>
                  </a:lnTo>
                  <a:cubicBezTo>
                    <a:pt x="41182" y="56314"/>
                    <a:pt x="43116" y="52552"/>
                    <a:pt x="43182" y="48523"/>
                  </a:cubicBezTo>
                  <a:lnTo>
                    <a:pt x="43182" y="6708"/>
                  </a:lnTo>
                  <a:cubicBezTo>
                    <a:pt x="43182" y="4898"/>
                    <a:pt x="43182" y="3469"/>
                    <a:pt x="41753" y="2993"/>
                  </a:cubicBezTo>
                  <a:cubicBezTo>
                    <a:pt x="41563" y="2669"/>
                    <a:pt x="41258" y="2431"/>
                    <a:pt x="40896"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0" name="Hình tự do: Hình 311">
              <a:extLst>
                <a:ext uri="{FF2B5EF4-FFF2-40B4-BE49-F238E27FC236}">
                  <a16:creationId xmlns:a16="http://schemas.microsoft.com/office/drawing/2014/main" id="{D8798B54-2F27-4968-99BC-B27D7E8C90C0}"/>
                </a:ext>
              </a:extLst>
            </p:cNvPr>
            <p:cNvSpPr/>
            <p:nvPr/>
          </p:nvSpPr>
          <p:spPr>
            <a:xfrm>
              <a:off x="4850479" y="2124672"/>
              <a:ext cx="45785" cy="79517"/>
            </a:xfrm>
            <a:custGeom>
              <a:avLst/>
              <a:gdLst>
                <a:gd name="connsiteX0" fmla="*/ 4794 w 45785"/>
                <a:gd name="connsiteY0" fmla="*/ 79508 h 79517"/>
                <a:gd name="connsiteX1" fmla="*/ 2699 w 45785"/>
                <a:gd name="connsiteY1" fmla="*/ 78936 h 79517"/>
                <a:gd name="connsiteX2" fmla="*/ 32 w 45785"/>
                <a:gd name="connsiteY2" fmla="*/ 73031 h 79517"/>
                <a:gd name="connsiteX3" fmla="*/ 32 w 45785"/>
                <a:gd name="connsiteY3" fmla="*/ 31216 h 79517"/>
                <a:gd name="connsiteX4" fmla="*/ 6604 w 45785"/>
                <a:gd name="connsiteY4" fmla="*/ 18833 h 79517"/>
                <a:gd name="connsiteX5" fmla="*/ 37941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79 w 45785"/>
                <a:gd name="connsiteY9" fmla="*/ 60839 h 79517"/>
                <a:gd name="connsiteX10" fmla="*/ 7842 w 45785"/>
                <a:gd name="connsiteY10" fmla="*/ 78936 h 79517"/>
                <a:gd name="connsiteX11" fmla="*/ 4794 w 45785"/>
                <a:gd name="connsiteY11" fmla="*/ 79508 h 79517"/>
                <a:gd name="connsiteX12" fmla="*/ 39179 w 45785"/>
                <a:gd name="connsiteY12" fmla="*/ 3308 h 79517"/>
                <a:gd name="connsiteX13" fmla="*/ 7842 w 45785"/>
                <a:gd name="connsiteY13" fmla="*/ 21405 h 79517"/>
                <a:gd name="connsiteX14" fmla="*/ 2508 w 45785"/>
                <a:gd name="connsiteY14" fmla="*/ 31597 h 79517"/>
                <a:gd name="connsiteX15" fmla="*/ 2508 w 45785"/>
                <a:gd name="connsiteY15" fmla="*/ 73412 h 79517"/>
                <a:gd name="connsiteX16" fmla="*/ 3937 w 45785"/>
                <a:gd name="connsiteY16" fmla="*/ 77126 h 79517"/>
                <a:gd name="connsiteX17" fmla="*/ 6604 w 45785"/>
                <a:gd name="connsiteY17" fmla="*/ 77126 h 79517"/>
                <a:gd name="connsiteX18" fmla="*/ 37941 w 45785"/>
                <a:gd name="connsiteY18" fmla="*/ 59029 h 79517"/>
                <a:gd name="connsiteX19" fmla="*/ 43180 w 45785"/>
                <a:gd name="connsiteY19" fmla="*/ 48742 h 79517"/>
                <a:gd name="connsiteX20" fmla="*/ 43180 w 45785"/>
                <a:gd name="connsiteY20" fmla="*/ 6927 h 79517"/>
                <a:gd name="connsiteX21" fmla="*/ 41751 w 45785"/>
                <a:gd name="connsiteY21" fmla="*/ 3212 h 79517"/>
                <a:gd name="connsiteX22" fmla="*/ 39179 w 45785"/>
                <a:gd name="connsiteY22" fmla="*/ 3212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794" y="79508"/>
                  </a:moveTo>
                  <a:cubicBezTo>
                    <a:pt x="4061" y="79508"/>
                    <a:pt x="3337" y="79308"/>
                    <a:pt x="2699" y="78936"/>
                  </a:cubicBezTo>
                  <a:cubicBezTo>
                    <a:pt x="822" y="77583"/>
                    <a:pt x="-197" y="75336"/>
                    <a:pt x="32" y="73031"/>
                  </a:cubicBezTo>
                  <a:lnTo>
                    <a:pt x="32" y="31216"/>
                  </a:lnTo>
                  <a:cubicBezTo>
                    <a:pt x="98" y="26272"/>
                    <a:pt x="2546" y="21662"/>
                    <a:pt x="6604" y="18833"/>
                  </a:cubicBezTo>
                  <a:lnTo>
                    <a:pt x="37941" y="736"/>
                  </a:lnTo>
                  <a:cubicBezTo>
                    <a:pt x="39513" y="-245"/>
                    <a:pt x="41513" y="-245"/>
                    <a:pt x="43085" y="736"/>
                  </a:cubicBezTo>
                  <a:cubicBezTo>
                    <a:pt x="44961" y="2041"/>
                    <a:pt x="45990" y="4270"/>
                    <a:pt x="45752" y="6546"/>
                  </a:cubicBezTo>
                  <a:lnTo>
                    <a:pt x="45752" y="48361"/>
                  </a:lnTo>
                  <a:cubicBezTo>
                    <a:pt x="45714" y="53342"/>
                    <a:pt x="43266" y="57991"/>
                    <a:pt x="39179" y="60839"/>
                  </a:cubicBezTo>
                  <a:lnTo>
                    <a:pt x="7842" y="78936"/>
                  </a:lnTo>
                  <a:cubicBezTo>
                    <a:pt x="6890" y="79374"/>
                    <a:pt x="5842" y="79565"/>
                    <a:pt x="4794" y="79508"/>
                  </a:cubicBezTo>
                  <a:close/>
                  <a:moveTo>
                    <a:pt x="39179" y="3308"/>
                  </a:moveTo>
                  <a:lnTo>
                    <a:pt x="7842" y="21405"/>
                  </a:lnTo>
                  <a:cubicBezTo>
                    <a:pt x="4537" y="23748"/>
                    <a:pt x="2556" y="27539"/>
                    <a:pt x="2508" y="31597"/>
                  </a:cubicBezTo>
                  <a:lnTo>
                    <a:pt x="2508" y="73412"/>
                  </a:lnTo>
                  <a:cubicBezTo>
                    <a:pt x="2346" y="74812"/>
                    <a:pt x="2880" y="76193"/>
                    <a:pt x="3937" y="77126"/>
                  </a:cubicBezTo>
                  <a:cubicBezTo>
                    <a:pt x="4775" y="77555"/>
                    <a:pt x="5766" y="77555"/>
                    <a:pt x="6604" y="77126"/>
                  </a:cubicBezTo>
                  <a:lnTo>
                    <a:pt x="37941" y="59029"/>
                  </a:lnTo>
                  <a:cubicBezTo>
                    <a:pt x="41189" y="56600"/>
                    <a:pt x="43132" y="52799"/>
                    <a:pt x="43180" y="48742"/>
                  </a:cubicBezTo>
                  <a:lnTo>
                    <a:pt x="43180" y="6927"/>
                  </a:lnTo>
                  <a:cubicBezTo>
                    <a:pt x="43380" y="5527"/>
                    <a:pt x="42837" y="4117"/>
                    <a:pt x="41751" y="3212"/>
                  </a:cubicBezTo>
                  <a:cubicBezTo>
                    <a:pt x="40961" y="2736"/>
                    <a:pt x="39970" y="2736"/>
                    <a:pt x="39179" y="321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1" name="Hình tự do: Hình 312">
              <a:extLst>
                <a:ext uri="{FF2B5EF4-FFF2-40B4-BE49-F238E27FC236}">
                  <a16:creationId xmlns:a16="http://schemas.microsoft.com/office/drawing/2014/main" id="{A2B0B150-67CB-4F34-923F-35F6A6BF3956}"/>
                </a:ext>
              </a:extLst>
            </p:cNvPr>
            <p:cNvSpPr/>
            <p:nvPr/>
          </p:nvSpPr>
          <p:spPr>
            <a:xfrm>
              <a:off x="4850483" y="2191252"/>
              <a:ext cx="45774" cy="79530"/>
            </a:xfrm>
            <a:custGeom>
              <a:avLst/>
              <a:gdLst>
                <a:gd name="connsiteX0" fmla="*/ 4790 w 45774"/>
                <a:gd name="connsiteY0" fmla="*/ 79508 h 79530"/>
                <a:gd name="connsiteX1" fmla="*/ 2694 w 45774"/>
                <a:gd name="connsiteY1" fmla="*/ 78936 h 79530"/>
                <a:gd name="connsiteX2" fmla="*/ 27 w 45774"/>
                <a:gd name="connsiteY2" fmla="*/ 73031 h 79530"/>
                <a:gd name="connsiteX3" fmla="*/ 27 w 45774"/>
                <a:gd name="connsiteY3" fmla="*/ 31216 h 79530"/>
                <a:gd name="connsiteX4" fmla="*/ 6504 w 45774"/>
                <a:gd name="connsiteY4" fmla="*/ 18738 h 79530"/>
                <a:gd name="connsiteX5" fmla="*/ 37937 w 45774"/>
                <a:gd name="connsiteY5" fmla="*/ 736 h 79530"/>
                <a:gd name="connsiteX6" fmla="*/ 43080 w 45774"/>
                <a:gd name="connsiteY6" fmla="*/ 736 h 79530"/>
                <a:gd name="connsiteX7" fmla="*/ 45747 w 45774"/>
                <a:gd name="connsiteY7" fmla="*/ 6641 h 79530"/>
                <a:gd name="connsiteX8" fmla="*/ 45747 w 45774"/>
                <a:gd name="connsiteY8" fmla="*/ 48456 h 79530"/>
                <a:gd name="connsiteX9" fmla="*/ 39175 w 45774"/>
                <a:gd name="connsiteY9" fmla="*/ 60839 h 79530"/>
                <a:gd name="connsiteX10" fmla="*/ 7838 w 45774"/>
                <a:gd name="connsiteY10" fmla="*/ 78936 h 79530"/>
                <a:gd name="connsiteX11" fmla="*/ 4790 w 45774"/>
                <a:gd name="connsiteY11" fmla="*/ 79508 h 79530"/>
                <a:gd name="connsiteX12" fmla="*/ 40889 w 45774"/>
                <a:gd name="connsiteY12" fmla="*/ 2355 h 79530"/>
                <a:gd name="connsiteX13" fmla="*/ 39175 w 45774"/>
                <a:gd name="connsiteY13" fmla="*/ 2355 h 79530"/>
                <a:gd name="connsiteX14" fmla="*/ 7838 w 45774"/>
                <a:gd name="connsiteY14" fmla="*/ 20453 h 79530"/>
                <a:gd name="connsiteX15" fmla="*/ 2504 w 45774"/>
                <a:gd name="connsiteY15" fmla="*/ 30740 h 79530"/>
                <a:gd name="connsiteX16" fmla="*/ 2504 w 45774"/>
                <a:gd name="connsiteY16" fmla="*/ 72554 h 79530"/>
                <a:gd name="connsiteX17" fmla="*/ 3933 w 45774"/>
                <a:gd name="connsiteY17" fmla="*/ 76269 h 79530"/>
                <a:gd name="connsiteX18" fmla="*/ 6504 w 45774"/>
                <a:gd name="connsiteY18" fmla="*/ 76269 h 79530"/>
                <a:gd name="connsiteX19" fmla="*/ 37937 w 45774"/>
                <a:gd name="connsiteY19" fmla="*/ 58172 h 79530"/>
                <a:gd name="connsiteX20" fmla="*/ 43175 w 45774"/>
                <a:gd name="connsiteY20" fmla="*/ 47885 h 79530"/>
                <a:gd name="connsiteX21" fmla="*/ 43175 w 45774"/>
                <a:gd name="connsiteY21" fmla="*/ 6070 h 79530"/>
                <a:gd name="connsiteX22" fmla="*/ 41747 w 45774"/>
                <a:gd name="connsiteY22" fmla="*/ 2355 h 79530"/>
                <a:gd name="connsiteX23" fmla="*/ 40889 w 45774"/>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0">
                  <a:moveTo>
                    <a:pt x="4790" y="79508"/>
                  </a:moveTo>
                  <a:cubicBezTo>
                    <a:pt x="4056" y="79508"/>
                    <a:pt x="3332" y="79308"/>
                    <a:pt x="2694" y="78936"/>
                  </a:cubicBezTo>
                  <a:cubicBezTo>
                    <a:pt x="827" y="77574"/>
                    <a:pt x="-182" y="75336"/>
                    <a:pt x="27" y="73031"/>
                  </a:cubicBezTo>
                  <a:lnTo>
                    <a:pt x="27" y="31216"/>
                  </a:lnTo>
                  <a:cubicBezTo>
                    <a:pt x="84" y="26263"/>
                    <a:pt x="2494" y="21634"/>
                    <a:pt x="6504" y="18738"/>
                  </a:cubicBezTo>
                  <a:lnTo>
                    <a:pt x="37937" y="736"/>
                  </a:lnTo>
                  <a:cubicBezTo>
                    <a:pt x="39508" y="-245"/>
                    <a:pt x="41509" y="-245"/>
                    <a:pt x="43080" y="736"/>
                  </a:cubicBezTo>
                  <a:cubicBezTo>
                    <a:pt x="44947" y="2098"/>
                    <a:pt x="45957" y="4336"/>
                    <a:pt x="45747" y="6641"/>
                  </a:cubicBezTo>
                  <a:lnTo>
                    <a:pt x="45747" y="48456"/>
                  </a:lnTo>
                  <a:cubicBezTo>
                    <a:pt x="45709" y="53409"/>
                    <a:pt x="43261" y="58038"/>
                    <a:pt x="39175" y="60839"/>
                  </a:cubicBezTo>
                  <a:lnTo>
                    <a:pt x="7838" y="78936"/>
                  </a:lnTo>
                  <a:cubicBezTo>
                    <a:pt x="6895" y="79403"/>
                    <a:pt x="5837" y="79603"/>
                    <a:pt x="4790" y="79508"/>
                  </a:cubicBezTo>
                  <a:close/>
                  <a:moveTo>
                    <a:pt x="40889" y="2355"/>
                  </a:moveTo>
                  <a:cubicBezTo>
                    <a:pt x="40328" y="2203"/>
                    <a:pt x="39737" y="2203"/>
                    <a:pt x="39175" y="2355"/>
                  </a:cubicBezTo>
                  <a:lnTo>
                    <a:pt x="7838" y="20453"/>
                  </a:lnTo>
                  <a:cubicBezTo>
                    <a:pt x="4542" y="22853"/>
                    <a:pt x="2561" y="26663"/>
                    <a:pt x="2504" y="30740"/>
                  </a:cubicBezTo>
                  <a:lnTo>
                    <a:pt x="2504" y="72554"/>
                  </a:lnTo>
                  <a:cubicBezTo>
                    <a:pt x="2361" y="73955"/>
                    <a:pt x="2885" y="75336"/>
                    <a:pt x="3933" y="76269"/>
                  </a:cubicBezTo>
                  <a:cubicBezTo>
                    <a:pt x="4742" y="76688"/>
                    <a:pt x="5695" y="76688"/>
                    <a:pt x="6504" y="76269"/>
                  </a:cubicBezTo>
                  <a:lnTo>
                    <a:pt x="37937" y="58172"/>
                  </a:lnTo>
                  <a:cubicBezTo>
                    <a:pt x="41175" y="55733"/>
                    <a:pt x="43109" y="51942"/>
                    <a:pt x="43175" y="47885"/>
                  </a:cubicBezTo>
                  <a:lnTo>
                    <a:pt x="43175" y="6070"/>
                  </a:lnTo>
                  <a:cubicBezTo>
                    <a:pt x="43376" y="4670"/>
                    <a:pt x="42833" y="3260"/>
                    <a:pt x="41747" y="2355"/>
                  </a:cubicBezTo>
                  <a:cubicBezTo>
                    <a:pt x="41471" y="2269"/>
                    <a:pt x="41166" y="2269"/>
                    <a:pt x="40889"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2" name="Hình tự do: Hình 313">
              <a:extLst>
                <a:ext uri="{FF2B5EF4-FFF2-40B4-BE49-F238E27FC236}">
                  <a16:creationId xmlns:a16="http://schemas.microsoft.com/office/drawing/2014/main" id="{1D8C3106-88C9-4FB8-B989-FA01C26E708C}"/>
                </a:ext>
              </a:extLst>
            </p:cNvPr>
            <p:cNvSpPr/>
            <p:nvPr/>
          </p:nvSpPr>
          <p:spPr>
            <a:xfrm>
              <a:off x="4899827" y="1963064"/>
              <a:ext cx="45864" cy="79486"/>
            </a:xfrm>
            <a:custGeom>
              <a:avLst/>
              <a:gdLst>
                <a:gd name="connsiteX0" fmla="*/ 4881 w 45864"/>
                <a:gd name="connsiteY0" fmla="*/ 79476 h 79486"/>
                <a:gd name="connsiteX1" fmla="*/ 2690 w 45864"/>
                <a:gd name="connsiteY1" fmla="*/ 78905 h 79486"/>
                <a:gd name="connsiteX2" fmla="*/ 23 w 45864"/>
                <a:gd name="connsiteY2" fmla="*/ 72999 h 79486"/>
                <a:gd name="connsiteX3" fmla="*/ 23 w 45864"/>
                <a:gd name="connsiteY3" fmla="*/ 31280 h 79486"/>
                <a:gd name="connsiteX4" fmla="*/ 6595 w 45864"/>
                <a:gd name="connsiteY4" fmla="*/ 18802 h 79486"/>
                <a:gd name="connsiteX5" fmla="*/ 37932 w 45864"/>
                <a:gd name="connsiteY5" fmla="*/ 704 h 79486"/>
                <a:gd name="connsiteX6" fmla="*/ 43076 w 45864"/>
                <a:gd name="connsiteY6" fmla="*/ 704 h 79486"/>
                <a:gd name="connsiteX7" fmla="*/ 45838 w 45864"/>
                <a:gd name="connsiteY7" fmla="*/ 6610 h 79486"/>
                <a:gd name="connsiteX8" fmla="*/ 45838 w 45864"/>
                <a:gd name="connsiteY8" fmla="*/ 48329 h 79486"/>
                <a:gd name="connsiteX9" fmla="*/ 39266 w 45864"/>
                <a:gd name="connsiteY9" fmla="*/ 60807 h 79486"/>
                <a:gd name="connsiteX10" fmla="*/ 7929 w 45864"/>
                <a:gd name="connsiteY10" fmla="*/ 78905 h 79486"/>
                <a:gd name="connsiteX11" fmla="*/ 4881 w 45864"/>
                <a:gd name="connsiteY11" fmla="*/ 79476 h 79486"/>
                <a:gd name="connsiteX12" fmla="*/ 40980 w 45864"/>
                <a:gd name="connsiteY12" fmla="*/ 2324 h 79486"/>
                <a:gd name="connsiteX13" fmla="*/ 39266 w 45864"/>
                <a:gd name="connsiteY13" fmla="*/ 2895 h 79486"/>
                <a:gd name="connsiteX14" fmla="*/ 7929 w 45864"/>
                <a:gd name="connsiteY14" fmla="*/ 20993 h 79486"/>
                <a:gd name="connsiteX15" fmla="*/ 2595 w 45864"/>
                <a:gd name="connsiteY15" fmla="*/ 31280 h 79486"/>
                <a:gd name="connsiteX16" fmla="*/ 2595 w 45864"/>
                <a:gd name="connsiteY16" fmla="*/ 72999 h 79486"/>
                <a:gd name="connsiteX17" fmla="*/ 4023 w 45864"/>
                <a:gd name="connsiteY17" fmla="*/ 76714 h 79486"/>
                <a:gd name="connsiteX18" fmla="*/ 6595 w 45864"/>
                <a:gd name="connsiteY18" fmla="*/ 76714 h 79486"/>
                <a:gd name="connsiteX19" fmla="*/ 37932 w 45864"/>
                <a:gd name="connsiteY19" fmla="*/ 58616 h 79486"/>
                <a:gd name="connsiteX20" fmla="*/ 43266 w 45864"/>
                <a:gd name="connsiteY20" fmla="*/ 48329 h 79486"/>
                <a:gd name="connsiteX21" fmla="*/ 43266 w 45864"/>
                <a:gd name="connsiteY21" fmla="*/ 6324 h 79486"/>
                <a:gd name="connsiteX22" fmla="*/ 41838 w 45864"/>
                <a:gd name="connsiteY22" fmla="*/ 2609 h 79486"/>
                <a:gd name="connsiteX23" fmla="*/ 40980 w 45864"/>
                <a:gd name="connsiteY23" fmla="*/ 232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6">
                  <a:moveTo>
                    <a:pt x="4881" y="79476"/>
                  </a:moveTo>
                  <a:cubicBezTo>
                    <a:pt x="4109" y="79476"/>
                    <a:pt x="3357" y="79286"/>
                    <a:pt x="2690" y="78905"/>
                  </a:cubicBezTo>
                  <a:cubicBezTo>
                    <a:pt x="842" y="77533"/>
                    <a:pt x="-168" y="75295"/>
                    <a:pt x="23" y="72999"/>
                  </a:cubicBezTo>
                  <a:lnTo>
                    <a:pt x="23" y="31280"/>
                  </a:lnTo>
                  <a:cubicBezTo>
                    <a:pt x="109" y="26311"/>
                    <a:pt x="2547" y="21679"/>
                    <a:pt x="6595" y="18802"/>
                  </a:cubicBezTo>
                  <a:lnTo>
                    <a:pt x="37932" y="704"/>
                  </a:lnTo>
                  <a:cubicBezTo>
                    <a:pt x="39513" y="-235"/>
                    <a:pt x="41485" y="-235"/>
                    <a:pt x="43076" y="704"/>
                  </a:cubicBezTo>
                  <a:cubicBezTo>
                    <a:pt x="44990" y="2032"/>
                    <a:pt x="46048" y="4288"/>
                    <a:pt x="45838" y="6610"/>
                  </a:cubicBezTo>
                  <a:lnTo>
                    <a:pt x="45838" y="48329"/>
                  </a:lnTo>
                  <a:cubicBezTo>
                    <a:pt x="45752" y="53301"/>
                    <a:pt x="43314" y="57931"/>
                    <a:pt x="39266" y="60807"/>
                  </a:cubicBezTo>
                  <a:lnTo>
                    <a:pt x="7929" y="78905"/>
                  </a:lnTo>
                  <a:cubicBezTo>
                    <a:pt x="6976" y="79343"/>
                    <a:pt x="5928" y="79533"/>
                    <a:pt x="4881" y="79476"/>
                  </a:cubicBezTo>
                  <a:close/>
                  <a:moveTo>
                    <a:pt x="40980" y="2324"/>
                  </a:moveTo>
                  <a:cubicBezTo>
                    <a:pt x="40371" y="2352"/>
                    <a:pt x="39771" y="2550"/>
                    <a:pt x="39266" y="2895"/>
                  </a:cubicBezTo>
                  <a:lnTo>
                    <a:pt x="7929" y="20993"/>
                  </a:lnTo>
                  <a:cubicBezTo>
                    <a:pt x="4623" y="23380"/>
                    <a:pt x="2642" y="27198"/>
                    <a:pt x="2595" y="31280"/>
                  </a:cubicBezTo>
                  <a:lnTo>
                    <a:pt x="2595" y="72999"/>
                  </a:lnTo>
                  <a:cubicBezTo>
                    <a:pt x="2595" y="74809"/>
                    <a:pt x="2595" y="76238"/>
                    <a:pt x="4023" y="76714"/>
                  </a:cubicBezTo>
                  <a:cubicBezTo>
                    <a:pt x="4833" y="77133"/>
                    <a:pt x="5786" y="77133"/>
                    <a:pt x="6595" y="76714"/>
                  </a:cubicBezTo>
                  <a:lnTo>
                    <a:pt x="37932" y="58616"/>
                  </a:lnTo>
                  <a:cubicBezTo>
                    <a:pt x="41237" y="56226"/>
                    <a:pt x="43219" y="52406"/>
                    <a:pt x="43266" y="48329"/>
                  </a:cubicBezTo>
                  <a:lnTo>
                    <a:pt x="43266" y="6324"/>
                  </a:lnTo>
                  <a:cubicBezTo>
                    <a:pt x="43266" y="4514"/>
                    <a:pt x="42790" y="3086"/>
                    <a:pt x="41838" y="2609"/>
                  </a:cubicBezTo>
                  <a:cubicBezTo>
                    <a:pt x="41590" y="2429"/>
                    <a:pt x="41285" y="2330"/>
                    <a:pt x="40980"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3" name="Hình tự do: Hình 314">
              <a:extLst>
                <a:ext uri="{FF2B5EF4-FFF2-40B4-BE49-F238E27FC236}">
                  <a16:creationId xmlns:a16="http://schemas.microsoft.com/office/drawing/2014/main" id="{2B541AAC-8D0F-463D-8647-0A933BBBF092}"/>
                </a:ext>
              </a:extLst>
            </p:cNvPr>
            <p:cNvSpPr/>
            <p:nvPr/>
          </p:nvSpPr>
          <p:spPr>
            <a:xfrm>
              <a:off x="4899827" y="2029613"/>
              <a:ext cx="45860" cy="79529"/>
            </a:xfrm>
            <a:custGeom>
              <a:avLst/>
              <a:gdLst>
                <a:gd name="connsiteX0" fmla="*/ 4881 w 45860"/>
                <a:gd name="connsiteY0" fmla="*/ 79508 h 79529"/>
                <a:gd name="connsiteX1" fmla="*/ 2690 w 45860"/>
                <a:gd name="connsiteY1" fmla="*/ 78936 h 79529"/>
                <a:gd name="connsiteX2" fmla="*/ 23 w 45860"/>
                <a:gd name="connsiteY2" fmla="*/ 73031 h 79529"/>
                <a:gd name="connsiteX3" fmla="*/ 23 w 45860"/>
                <a:gd name="connsiteY3" fmla="*/ 31216 h 79529"/>
                <a:gd name="connsiteX4" fmla="*/ 6595 w 45860"/>
                <a:gd name="connsiteY4" fmla="*/ 18833 h 79529"/>
                <a:gd name="connsiteX5" fmla="*/ 37932 w 45860"/>
                <a:gd name="connsiteY5" fmla="*/ 736 h 79529"/>
                <a:gd name="connsiteX6" fmla="*/ 43076 w 45860"/>
                <a:gd name="connsiteY6" fmla="*/ 736 h 79529"/>
                <a:gd name="connsiteX7" fmla="*/ 45838 w 45860"/>
                <a:gd name="connsiteY7" fmla="*/ 6641 h 79529"/>
                <a:gd name="connsiteX8" fmla="*/ 45838 w 45860"/>
                <a:gd name="connsiteY8" fmla="*/ 48456 h 79529"/>
                <a:gd name="connsiteX9" fmla="*/ 39266 w 45860"/>
                <a:gd name="connsiteY9" fmla="*/ 60934 h 79529"/>
                <a:gd name="connsiteX10" fmla="*/ 7929 w 45860"/>
                <a:gd name="connsiteY10" fmla="*/ 79031 h 79529"/>
                <a:gd name="connsiteX11" fmla="*/ 4881 w 45860"/>
                <a:gd name="connsiteY11" fmla="*/ 79508 h 79529"/>
                <a:gd name="connsiteX12" fmla="*/ 40980 w 45860"/>
                <a:gd name="connsiteY12" fmla="*/ 2355 h 79529"/>
                <a:gd name="connsiteX13" fmla="*/ 39266 w 45860"/>
                <a:gd name="connsiteY13" fmla="*/ 2927 h 79529"/>
                <a:gd name="connsiteX14" fmla="*/ 7929 w 45860"/>
                <a:gd name="connsiteY14" fmla="*/ 20929 h 79529"/>
                <a:gd name="connsiteX15" fmla="*/ 2595 w 45860"/>
                <a:gd name="connsiteY15" fmla="*/ 31216 h 79529"/>
                <a:gd name="connsiteX16" fmla="*/ 2595 w 45860"/>
                <a:gd name="connsiteY16" fmla="*/ 73031 h 79529"/>
                <a:gd name="connsiteX17" fmla="*/ 4023 w 45860"/>
                <a:gd name="connsiteY17" fmla="*/ 76745 h 79529"/>
                <a:gd name="connsiteX18" fmla="*/ 6595 w 45860"/>
                <a:gd name="connsiteY18" fmla="*/ 76745 h 79529"/>
                <a:gd name="connsiteX19" fmla="*/ 37932 w 45860"/>
                <a:gd name="connsiteY19" fmla="*/ 58648 h 79529"/>
                <a:gd name="connsiteX20" fmla="*/ 43266 w 45860"/>
                <a:gd name="connsiteY20" fmla="*/ 48361 h 79529"/>
                <a:gd name="connsiteX21" fmla="*/ 43266 w 45860"/>
                <a:gd name="connsiteY21" fmla="*/ 6546 h 79529"/>
                <a:gd name="connsiteX22" fmla="*/ 41838 w 45860"/>
                <a:gd name="connsiteY22" fmla="*/ 2831 h 79529"/>
                <a:gd name="connsiteX23" fmla="*/ 40980 w 45860"/>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9">
                  <a:moveTo>
                    <a:pt x="4881" y="79508"/>
                  </a:moveTo>
                  <a:cubicBezTo>
                    <a:pt x="4109" y="79508"/>
                    <a:pt x="3357" y="79317"/>
                    <a:pt x="2690" y="78936"/>
                  </a:cubicBezTo>
                  <a:cubicBezTo>
                    <a:pt x="842" y="77564"/>
                    <a:pt x="-168" y="75326"/>
                    <a:pt x="23" y="73031"/>
                  </a:cubicBezTo>
                  <a:lnTo>
                    <a:pt x="23" y="31216"/>
                  </a:lnTo>
                  <a:cubicBezTo>
                    <a:pt x="109" y="26272"/>
                    <a:pt x="2547" y="21672"/>
                    <a:pt x="6595" y="18833"/>
                  </a:cubicBezTo>
                  <a:lnTo>
                    <a:pt x="37932" y="736"/>
                  </a:lnTo>
                  <a:cubicBezTo>
                    <a:pt x="39504" y="-245"/>
                    <a:pt x="41504" y="-245"/>
                    <a:pt x="43076" y="736"/>
                  </a:cubicBezTo>
                  <a:cubicBezTo>
                    <a:pt x="44981" y="2079"/>
                    <a:pt x="46029" y="4327"/>
                    <a:pt x="45838" y="6641"/>
                  </a:cubicBezTo>
                  <a:lnTo>
                    <a:pt x="45838" y="48456"/>
                  </a:lnTo>
                  <a:cubicBezTo>
                    <a:pt x="45743" y="53419"/>
                    <a:pt x="43305" y="58048"/>
                    <a:pt x="39266" y="60934"/>
                  </a:cubicBezTo>
                  <a:lnTo>
                    <a:pt x="7929" y="79031"/>
                  </a:lnTo>
                  <a:cubicBezTo>
                    <a:pt x="6967" y="79431"/>
                    <a:pt x="5919" y="79593"/>
                    <a:pt x="4881" y="79508"/>
                  </a:cubicBezTo>
                  <a:close/>
                  <a:moveTo>
                    <a:pt x="40980" y="2355"/>
                  </a:moveTo>
                  <a:cubicBezTo>
                    <a:pt x="40371" y="2384"/>
                    <a:pt x="39771" y="2584"/>
                    <a:pt x="39266" y="2927"/>
                  </a:cubicBezTo>
                  <a:lnTo>
                    <a:pt x="7929" y="20929"/>
                  </a:lnTo>
                  <a:cubicBezTo>
                    <a:pt x="4633" y="23329"/>
                    <a:pt x="2652" y="27139"/>
                    <a:pt x="2595" y="31216"/>
                  </a:cubicBezTo>
                  <a:lnTo>
                    <a:pt x="2595" y="73031"/>
                  </a:lnTo>
                  <a:cubicBezTo>
                    <a:pt x="2595" y="74840"/>
                    <a:pt x="2595" y="76269"/>
                    <a:pt x="4023" y="76745"/>
                  </a:cubicBezTo>
                  <a:cubicBezTo>
                    <a:pt x="4833" y="77164"/>
                    <a:pt x="5786" y="77164"/>
                    <a:pt x="6595" y="76745"/>
                  </a:cubicBezTo>
                  <a:lnTo>
                    <a:pt x="37932" y="58648"/>
                  </a:lnTo>
                  <a:cubicBezTo>
                    <a:pt x="41228" y="56247"/>
                    <a:pt x="43209" y="52437"/>
                    <a:pt x="43266" y="48361"/>
                  </a:cubicBezTo>
                  <a:lnTo>
                    <a:pt x="43266" y="6546"/>
                  </a:lnTo>
                  <a:cubicBezTo>
                    <a:pt x="43466" y="5146"/>
                    <a:pt x="42923" y="3736"/>
                    <a:pt x="41838" y="2831"/>
                  </a:cubicBezTo>
                  <a:cubicBezTo>
                    <a:pt x="41619" y="2574"/>
                    <a:pt x="41314" y="2412"/>
                    <a:pt x="40980"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4" name="Hình tự do: Hình 315">
              <a:extLst>
                <a:ext uri="{FF2B5EF4-FFF2-40B4-BE49-F238E27FC236}">
                  <a16:creationId xmlns:a16="http://schemas.microsoft.com/office/drawing/2014/main" id="{7DB94D7F-F6F8-4109-BA6C-D2061E4E3435}"/>
                </a:ext>
              </a:extLst>
            </p:cNvPr>
            <p:cNvSpPr/>
            <p:nvPr/>
          </p:nvSpPr>
          <p:spPr>
            <a:xfrm>
              <a:off x="4899831" y="2096126"/>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2 h 79585"/>
                <a:gd name="connsiteX4" fmla="*/ 6591 w 45860"/>
                <a:gd name="connsiteY4" fmla="*/ 18805 h 79585"/>
                <a:gd name="connsiteX5" fmla="*/ 37928 w 45860"/>
                <a:gd name="connsiteY5" fmla="*/ 707 h 79585"/>
                <a:gd name="connsiteX6" fmla="*/ 43072 w 45860"/>
                <a:gd name="connsiteY6" fmla="*/ 707 h 79585"/>
                <a:gd name="connsiteX7" fmla="*/ 45834 w 45860"/>
                <a:gd name="connsiteY7" fmla="*/ 6613 h 79585"/>
                <a:gd name="connsiteX8" fmla="*/ 45834 w 45860"/>
                <a:gd name="connsiteY8" fmla="*/ 48427 h 79585"/>
                <a:gd name="connsiteX9" fmla="*/ 39262 w 45860"/>
                <a:gd name="connsiteY9" fmla="*/ 60810 h 79585"/>
                <a:gd name="connsiteX10" fmla="*/ 7925 w 45860"/>
                <a:gd name="connsiteY10" fmla="*/ 78907 h 79585"/>
                <a:gd name="connsiteX11" fmla="*/ 4877 w 45860"/>
                <a:gd name="connsiteY11" fmla="*/ 79574 h 79585"/>
                <a:gd name="connsiteX12" fmla="*/ 40976 w 45860"/>
                <a:gd name="connsiteY12" fmla="*/ 2326 h 79585"/>
                <a:gd name="connsiteX13" fmla="*/ 39262 w 45860"/>
                <a:gd name="connsiteY13" fmla="*/ 2898 h 79585"/>
                <a:gd name="connsiteX14" fmla="*/ 7925 w 45860"/>
                <a:gd name="connsiteY14" fmla="*/ 20995 h 79585"/>
                <a:gd name="connsiteX15" fmla="*/ 2591 w 45860"/>
                <a:gd name="connsiteY15" fmla="*/ 31282 h 79585"/>
                <a:gd name="connsiteX16" fmla="*/ 2591 w 45860"/>
                <a:gd name="connsiteY16" fmla="*/ 73097 h 79585"/>
                <a:gd name="connsiteX17" fmla="*/ 4019 w 45860"/>
                <a:gd name="connsiteY17" fmla="*/ 76812 h 79585"/>
                <a:gd name="connsiteX18" fmla="*/ 6591 w 45860"/>
                <a:gd name="connsiteY18" fmla="*/ 76812 h 79585"/>
                <a:gd name="connsiteX19" fmla="*/ 37928 w 45860"/>
                <a:gd name="connsiteY19" fmla="*/ 58715 h 79585"/>
                <a:gd name="connsiteX20" fmla="*/ 43263 w 45860"/>
                <a:gd name="connsiteY20" fmla="*/ 48523 h 79585"/>
                <a:gd name="connsiteX21" fmla="*/ 43263 w 45860"/>
                <a:gd name="connsiteY21" fmla="*/ 6708 h 79585"/>
                <a:gd name="connsiteX22" fmla="*/ 41834 w 45860"/>
                <a:gd name="connsiteY22" fmla="*/ 2993 h 79585"/>
                <a:gd name="connsiteX23" fmla="*/ 40976 w 45860"/>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5">
                  <a:moveTo>
                    <a:pt x="4877" y="79574"/>
                  </a:moveTo>
                  <a:cubicBezTo>
                    <a:pt x="4105" y="79574"/>
                    <a:pt x="3353" y="79384"/>
                    <a:pt x="2686" y="79003"/>
                  </a:cubicBezTo>
                  <a:cubicBezTo>
                    <a:pt x="848" y="77612"/>
                    <a:pt x="-152" y="75393"/>
                    <a:pt x="19" y="73097"/>
                  </a:cubicBezTo>
                  <a:lnTo>
                    <a:pt x="19" y="31282"/>
                  </a:lnTo>
                  <a:cubicBezTo>
                    <a:pt x="114" y="26320"/>
                    <a:pt x="2553" y="21691"/>
                    <a:pt x="6591" y="18805"/>
                  </a:cubicBezTo>
                  <a:lnTo>
                    <a:pt x="37928" y="707"/>
                  </a:lnTo>
                  <a:cubicBezTo>
                    <a:pt x="39510" y="-236"/>
                    <a:pt x="41481" y="-236"/>
                    <a:pt x="43072" y="707"/>
                  </a:cubicBezTo>
                  <a:cubicBezTo>
                    <a:pt x="44987" y="2031"/>
                    <a:pt x="46044" y="4289"/>
                    <a:pt x="45834" y="6613"/>
                  </a:cubicBezTo>
                  <a:lnTo>
                    <a:pt x="45834" y="48427"/>
                  </a:lnTo>
                  <a:cubicBezTo>
                    <a:pt x="45748" y="53371"/>
                    <a:pt x="43310" y="57972"/>
                    <a:pt x="39262" y="60810"/>
                  </a:cubicBezTo>
                  <a:lnTo>
                    <a:pt x="7925" y="78907"/>
                  </a:lnTo>
                  <a:cubicBezTo>
                    <a:pt x="6991" y="79412"/>
                    <a:pt x="5934" y="79641"/>
                    <a:pt x="4877" y="79574"/>
                  </a:cubicBezTo>
                  <a:close/>
                  <a:moveTo>
                    <a:pt x="40976" y="2326"/>
                  </a:moveTo>
                  <a:cubicBezTo>
                    <a:pt x="40367" y="2355"/>
                    <a:pt x="39767" y="2555"/>
                    <a:pt x="39262" y="2898"/>
                  </a:cubicBezTo>
                  <a:lnTo>
                    <a:pt x="7925" y="20995"/>
                  </a:lnTo>
                  <a:cubicBezTo>
                    <a:pt x="4629" y="23396"/>
                    <a:pt x="2648" y="27206"/>
                    <a:pt x="2591" y="31282"/>
                  </a:cubicBezTo>
                  <a:lnTo>
                    <a:pt x="2591" y="73097"/>
                  </a:lnTo>
                  <a:cubicBezTo>
                    <a:pt x="2391" y="74497"/>
                    <a:pt x="2934" y="75907"/>
                    <a:pt x="4019" y="76812"/>
                  </a:cubicBezTo>
                  <a:cubicBezTo>
                    <a:pt x="4810" y="77288"/>
                    <a:pt x="5801" y="77288"/>
                    <a:pt x="6591" y="76812"/>
                  </a:cubicBezTo>
                  <a:lnTo>
                    <a:pt x="37928" y="58715"/>
                  </a:lnTo>
                  <a:cubicBezTo>
                    <a:pt x="41234" y="56371"/>
                    <a:pt x="43215" y="52580"/>
                    <a:pt x="43263" y="48523"/>
                  </a:cubicBezTo>
                  <a:lnTo>
                    <a:pt x="43263" y="6708"/>
                  </a:lnTo>
                  <a:cubicBezTo>
                    <a:pt x="43263" y="4898"/>
                    <a:pt x="42786" y="3469"/>
                    <a:pt x="41834" y="2993"/>
                  </a:cubicBezTo>
                  <a:cubicBezTo>
                    <a:pt x="41643" y="2669"/>
                    <a:pt x="41338" y="2431"/>
                    <a:pt x="40976"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5" name="Hình tự do: Hình 316">
              <a:extLst>
                <a:ext uri="{FF2B5EF4-FFF2-40B4-BE49-F238E27FC236}">
                  <a16:creationId xmlns:a16="http://schemas.microsoft.com/office/drawing/2014/main" id="{DEEBBD23-BA66-49CD-AB07-F32C0507B1C1}"/>
                </a:ext>
              </a:extLst>
            </p:cNvPr>
            <p:cNvSpPr/>
            <p:nvPr/>
          </p:nvSpPr>
          <p:spPr>
            <a:xfrm>
              <a:off x="4899827" y="2162705"/>
              <a:ext cx="45864" cy="79488"/>
            </a:xfrm>
            <a:custGeom>
              <a:avLst/>
              <a:gdLst>
                <a:gd name="connsiteX0" fmla="*/ 4881 w 45864"/>
                <a:gd name="connsiteY0" fmla="*/ 79479 h 79488"/>
                <a:gd name="connsiteX1" fmla="*/ 2690 w 45864"/>
                <a:gd name="connsiteY1" fmla="*/ 78907 h 79488"/>
                <a:gd name="connsiteX2" fmla="*/ 23 w 45864"/>
                <a:gd name="connsiteY2" fmla="*/ 73002 h 79488"/>
                <a:gd name="connsiteX3" fmla="*/ 23 w 45864"/>
                <a:gd name="connsiteY3" fmla="*/ 31282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7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2 h 79488"/>
                <a:gd name="connsiteX16" fmla="*/ 2595 w 45864"/>
                <a:gd name="connsiteY16" fmla="*/ 73002 h 79488"/>
                <a:gd name="connsiteX17" fmla="*/ 4023 w 45864"/>
                <a:gd name="connsiteY17" fmla="*/ 76717 h 79488"/>
                <a:gd name="connsiteX18" fmla="*/ 6595 w 45864"/>
                <a:gd name="connsiteY18" fmla="*/ 76717 h 79488"/>
                <a:gd name="connsiteX19" fmla="*/ 37932 w 45864"/>
                <a:gd name="connsiteY19" fmla="*/ 58619 h 79488"/>
                <a:gd name="connsiteX20" fmla="*/ 43266 w 45864"/>
                <a:gd name="connsiteY20" fmla="*/ 48332 h 79488"/>
                <a:gd name="connsiteX21" fmla="*/ 43266 w 45864"/>
                <a:gd name="connsiteY21" fmla="*/ 6613 h 79488"/>
                <a:gd name="connsiteX22" fmla="*/ 41838 w 4586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1" y="79479"/>
                  </a:moveTo>
                  <a:cubicBezTo>
                    <a:pt x="4109" y="79479"/>
                    <a:pt x="3357" y="79288"/>
                    <a:pt x="2690" y="78907"/>
                  </a:cubicBezTo>
                  <a:cubicBezTo>
                    <a:pt x="842" y="77536"/>
                    <a:pt x="-168" y="75298"/>
                    <a:pt x="23" y="73002"/>
                  </a:cubicBezTo>
                  <a:lnTo>
                    <a:pt x="23" y="31282"/>
                  </a:lnTo>
                  <a:cubicBezTo>
                    <a:pt x="109" y="26310"/>
                    <a:pt x="2547" y="21681"/>
                    <a:pt x="6595" y="18805"/>
                  </a:cubicBezTo>
                  <a:lnTo>
                    <a:pt x="37932" y="707"/>
                  </a:lnTo>
                  <a:cubicBezTo>
                    <a:pt x="39513" y="-236"/>
                    <a:pt x="41485" y="-236"/>
                    <a:pt x="43076" y="707"/>
                  </a:cubicBezTo>
                  <a:cubicBezTo>
                    <a:pt x="44990" y="2031"/>
                    <a:pt x="46048" y="4289"/>
                    <a:pt x="45838" y="6613"/>
                  </a:cubicBezTo>
                  <a:lnTo>
                    <a:pt x="45838" y="48332"/>
                  </a:lnTo>
                  <a:cubicBezTo>
                    <a:pt x="45752" y="53304"/>
                    <a:pt x="43314" y="57933"/>
                    <a:pt x="39266" y="60810"/>
                  </a:cubicBezTo>
                  <a:lnTo>
                    <a:pt x="7929" y="78907"/>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2"/>
                  </a:cubicBezTo>
                  <a:lnTo>
                    <a:pt x="2595" y="73002"/>
                  </a:lnTo>
                  <a:cubicBezTo>
                    <a:pt x="2595" y="74812"/>
                    <a:pt x="2595" y="76240"/>
                    <a:pt x="4023" y="76717"/>
                  </a:cubicBezTo>
                  <a:cubicBezTo>
                    <a:pt x="4814" y="77193"/>
                    <a:pt x="5805" y="77193"/>
                    <a:pt x="6595" y="76717"/>
                  </a:cubicBezTo>
                  <a:lnTo>
                    <a:pt x="37932" y="58619"/>
                  </a:lnTo>
                  <a:cubicBezTo>
                    <a:pt x="41237" y="56228"/>
                    <a:pt x="43219" y="52409"/>
                    <a:pt x="43266" y="48332"/>
                  </a:cubicBezTo>
                  <a:lnTo>
                    <a:pt x="43266" y="6613"/>
                  </a:lnTo>
                  <a:cubicBezTo>
                    <a:pt x="43476" y="5184"/>
                    <a:pt x="42942" y="3736"/>
                    <a:pt x="41838"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6" name="Hình tự do: Hình 317">
              <a:extLst>
                <a:ext uri="{FF2B5EF4-FFF2-40B4-BE49-F238E27FC236}">
                  <a16:creationId xmlns:a16="http://schemas.microsoft.com/office/drawing/2014/main" id="{627BB473-F916-439B-AE59-D6C3136CF626}"/>
                </a:ext>
              </a:extLst>
            </p:cNvPr>
            <p:cNvSpPr/>
            <p:nvPr/>
          </p:nvSpPr>
          <p:spPr>
            <a:xfrm>
              <a:off x="4949258" y="1934489"/>
              <a:ext cx="45779" cy="79585"/>
            </a:xfrm>
            <a:custGeom>
              <a:avLst/>
              <a:gdLst>
                <a:gd name="connsiteX0" fmla="*/ 4885 w 45779"/>
                <a:gd name="connsiteY0" fmla="*/ 79571 h 79585"/>
                <a:gd name="connsiteX1" fmla="*/ 2694 w 45779"/>
                <a:gd name="connsiteY1" fmla="*/ 79000 h 79585"/>
                <a:gd name="connsiteX2" fmla="*/ 27 w 45779"/>
                <a:gd name="connsiteY2" fmla="*/ 73094 h 79585"/>
                <a:gd name="connsiteX3" fmla="*/ 27 w 45779"/>
                <a:gd name="connsiteY3" fmla="*/ 31280 h 79585"/>
                <a:gd name="connsiteX4" fmla="*/ 6600 w 45779"/>
                <a:gd name="connsiteY4" fmla="*/ 18802 h 79585"/>
                <a:gd name="connsiteX5" fmla="*/ 37937 w 45779"/>
                <a:gd name="connsiteY5" fmla="*/ 704 h 79585"/>
                <a:gd name="connsiteX6" fmla="*/ 43080 w 45779"/>
                <a:gd name="connsiteY6" fmla="*/ 704 h 79585"/>
                <a:gd name="connsiteX7" fmla="*/ 45747 w 45779"/>
                <a:gd name="connsiteY7" fmla="*/ 6610 h 79585"/>
                <a:gd name="connsiteX8" fmla="*/ 45747 w 45779"/>
                <a:gd name="connsiteY8" fmla="*/ 48425 h 79585"/>
                <a:gd name="connsiteX9" fmla="*/ 39270 w 45779"/>
                <a:gd name="connsiteY9" fmla="*/ 60807 h 79585"/>
                <a:gd name="connsiteX10" fmla="*/ 7838 w 45779"/>
                <a:gd name="connsiteY10" fmla="*/ 78905 h 79585"/>
                <a:gd name="connsiteX11" fmla="*/ 4885 w 45779"/>
                <a:gd name="connsiteY11" fmla="*/ 79571 h 79585"/>
                <a:gd name="connsiteX12" fmla="*/ 40985 w 45779"/>
                <a:gd name="connsiteY12" fmla="*/ 2324 h 79585"/>
                <a:gd name="connsiteX13" fmla="*/ 39270 w 45779"/>
                <a:gd name="connsiteY13" fmla="*/ 2895 h 79585"/>
                <a:gd name="connsiteX14" fmla="*/ 7838 w 45779"/>
                <a:gd name="connsiteY14" fmla="*/ 20993 h 79585"/>
                <a:gd name="connsiteX15" fmla="*/ 2599 w 45779"/>
                <a:gd name="connsiteY15" fmla="*/ 31280 h 79585"/>
                <a:gd name="connsiteX16" fmla="*/ 2599 w 45779"/>
                <a:gd name="connsiteY16" fmla="*/ 73094 h 79585"/>
                <a:gd name="connsiteX17" fmla="*/ 3933 w 45779"/>
                <a:gd name="connsiteY17" fmla="*/ 76809 h 79585"/>
                <a:gd name="connsiteX18" fmla="*/ 6600 w 45779"/>
                <a:gd name="connsiteY18" fmla="*/ 76809 h 79585"/>
                <a:gd name="connsiteX19" fmla="*/ 37937 w 45779"/>
                <a:gd name="connsiteY19" fmla="*/ 58712 h 79585"/>
                <a:gd name="connsiteX20" fmla="*/ 43271 w 45779"/>
                <a:gd name="connsiteY20" fmla="*/ 48425 h 79585"/>
                <a:gd name="connsiteX21" fmla="*/ 43271 w 45779"/>
                <a:gd name="connsiteY21" fmla="*/ 6324 h 79585"/>
                <a:gd name="connsiteX22" fmla="*/ 41842 w 45779"/>
                <a:gd name="connsiteY22" fmla="*/ 2609 h 79585"/>
                <a:gd name="connsiteX23" fmla="*/ 40985 w 45779"/>
                <a:gd name="connsiteY23" fmla="*/ 2324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885" y="79571"/>
                  </a:moveTo>
                  <a:cubicBezTo>
                    <a:pt x="4113" y="79571"/>
                    <a:pt x="3361" y="79381"/>
                    <a:pt x="2694" y="79000"/>
                  </a:cubicBezTo>
                  <a:cubicBezTo>
                    <a:pt x="827" y="77638"/>
                    <a:pt x="-182" y="75399"/>
                    <a:pt x="27" y="73094"/>
                  </a:cubicBezTo>
                  <a:lnTo>
                    <a:pt x="27" y="31280"/>
                  </a:lnTo>
                  <a:cubicBezTo>
                    <a:pt x="75" y="26304"/>
                    <a:pt x="2523" y="21658"/>
                    <a:pt x="6600" y="18802"/>
                  </a:cubicBezTo>
                  <a:lnTo>
                    <a:pt x="37937" y="704"/>
                  </a:lnTo>
                  <a:cubicBezTo>
                    <a:pt x="39527" y="-235"/>
                    <a:pt x="41490" y="-235"/>
                    <a:pt x="43080" y="704"/>
                  </a:cubicBezTo>
                  <a:cubicBezTo>
                    <a:pt x="44957" y="2055"/>
                    <a:pt x="45976" y="4306"/>
                    <a:pt x="45747" y="6610"/>
                  </a:cubicBezTo>
                  <a:lnTo>
                    <a:pt x="45747" y="48425"/>
                  </a:lnTo>
                  <a:cubicBezTo>
                    <a:pt x="45700" y="53353"/>
                    <a:pt x="43290" y="57960"/>
                    <a:pt x="39270" y="60807"/>
                  </a:cubicBezTo>
                  <a:lnTo>
                    <a:pt x="7838" y="78905"/>
                  </a:lnTo>
                  <a:cubicBezTo>
                    <a:pt x="6942" y="79419"/>
                    <a:pt x="5914" y="79648"/>
                    <a:pt x="4885" y="79571"/>
                  </a:cubicBezTo>
                  <a:close/>
                  <a:moveTo>
                    <a:pt x="40985" y="2324"/>
                  </a:moveTo>
                  <a:cubicBezTo>
                    <a:pt x="40375" y="2352"/>
                    <a:pt x="39775" y="2550"/>
                    <a:pt x="39270" y="2895"/>
                  </a:cubicBezTo>
                  <a:lnTo>
                    <a:pt x="7838" y="20993"/>
                  </a:lnTo>
                  <a:cubicBezTo>
                    <a:pt x="4599" y="23430"/>
                    <a:pt x="2666" y="27227"/>
                    <a:pt x="2599" y="31280"/>
                  </a:cubicBezTo>
                  <a:lnTo>
                    <a:pt x="2599" y="73094"/>
                  </a:lnTo>
                  <a:cubicBezTo>
                    <a:pt x="2428" y="74475"/>
                    <a:pt x="2923" y="75857"/>
                    <a:pt x="3933" y="76809"/>
                  </a:cubicBezTo>
                  <a:cubicBezTo>
                    <a:pt x="4771" y="77247"/>
                    <a:pt x="5761" y="77247"/>
                    <a:pt x="6600" y="76809"/>
                  </a:cubicBezTo>
                  <a:lnTo>
                    <a:pt x="37937" y="58712"/>
                  </a:lnTo>
                  <a:cubicBezTo>
                    <a:pt x="41232" y="56313"/>
                    <a:pt x="43214" y="52502"/>
                    <a:pt x="43271" y="48425"/>
                  </a:cubicBezTo>
                  <a:lnTo>
                    <a:pt x="43271" y="6324"/>
                  </a:lnTo>
                  <a:cubicBezTo>
                    <a:pt x="43433" y="4927"/>
                    <a:pt x="42899" y="3538"/>
                    <a:pt x="41842" y="2609"/>
                  </a:cubicBezTo>
                  <a:cubicBezTo>
                    <a:pt x="41594" y="2429"/>
                    <a:pt x="41290" y="2330"/>
                    <a:pt x="40985"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7" name="Hình tự do: Hình 318">
              <a:extLst>
                <a:ext uri="{FF2B5EF4-FFF2-40B4-BE49-F238E27FC236}">
                  <a16:creationId xmlns:a16="http://schemas.microsoft.com/office/drawing/2014/main" id="{CB5FD6D3-C56E-4E91-A0BF-74E34C393DBC}"/>
                </a:ext>
              </a:extLst>
            </p:cNvPr>
            <p:cNvSpPr/>
            <p:nvPr/>
          </p:nvSpPr>
          <p:spPr>
            <a:xfrm>
              <a:off x="4949253" y="2001066"/>
              <a:ext cx="45783" cy="79494"/>
            </a:xfrm>
            <a:custGeom>
              <a:avLst/>
              <a:gdLst>
                <a:gd name="connsiteX0" fmla="*/ 4889 w 45783"/>
                <a:gd name="connsiteY0" fmla="*/ 79479 h 79494"/>
                <a:gd name="connsiteX1" fmla="*/ 2699 w 45783"/>
                <a:gd name="connsiteY1" fmla="*/ 78908 h 79494"/>
                <a:gd name="connsiteX2" fmla="*/ 32 w 45783"/>
                <a:gd name="connsiteY2" fmla="*/ 73002 h 79494"/>
                <a:gd name="connsiteX3" fmla="*/ 32 w 45783"/>
                <a:gd name="connsiteY3" fmla="*/ 31283 h 79494"/>
                <a:gd name="connsiteX4" fmla="*/ 6604 w 45783"/>
                <a:gd name="connsiteY4" fmla="*/ 18805 h 79494"/>
                <a:gd name="connsiteX5" fmla="*/ 37941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275 w 45783"/>
                <a:gd name="connsiteY9" fmla="*/ 60810 h 79494"/>
                <a:gd name="connsiteX10" fmla="*/ 7842 w 45783"/>
                <a:gd name="connsiteY10" fmla="*/ 78908 h 79494"/>
                <a:gd name="connsiteX11" fmla="*/ 4889 w 45783"/>
                <a:gd name="connsiteY11" fmla="*/ 79479 h 79494"/>
                <a:gd name="connsiteX12" fmla="*/ 39179 w 45783"/>
                <a:gd name="connsiteY12" fmla="*/ 3279 h 79494"/>
                <a:gd name="connsiteX13" fmla="*/ 7842 w 45783"/>
                <a:gd name="connsiteY13" fmla="*/ 21377 h 79494"/>
                <a:gd name="connsiteX14" fmla="*/ 2604 w 45783"/>
                <a:gd name="connsiteY14" fmla="*/ 31664 h 79494"/>
                <a:gd name="connsiteX15" fmla="*/ 2604 w 45783"/>
                <a:gd name="connsiteY15" fmla="*/ 73383 h 79494"/>
                <a:gd name="connsiteX16" fmla="*/ 4032 w 45783"/>
                <a:gd name="connsiteY16" fmla="*/ 77098 h 79494"/>
                <a:gd name="connsiteX17" fmla="*/ 6604 w 45783"/>
                <a:gd name="connsiteY17" fmla="*/ 77098 h 79494"/>
                <a:gd name="connsiteX18" fmla="*/ 37941 w 45783"/>
                <a:gd name="connsiteY18" fmla="*/ 59000 h 79494"/>
                <a:gd name="connsiteX19" fmla="*/ 43275 w 45783"/>
                <a:gd name="connsiteY19" fmla="*/ 48713 h 79494"/>
                <a:gd name="connsiteX20" fmla="*/ 43275 w 45783"/>
                <a:gd name="connsiteY20" fmla="*/ 6994 h 79494"/>
                <a:gd name="connsiteX21" fmla="*/ 41846 w 45783"/>
                <a:gd name="connsiteY21" fmla="*/ 3279 h 79494"/>
                <a:gd name="connsiteX22" fmla="*/ 39179 w 45783"/>
                <a:gd name="connsiteY22" fmla="*/ 3279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94">
                  <a:moveTo>
                    <a:pt x="4889" y="79479"/>
                  </a:moveTo>
                  <a:cubicBezTo>
                    <a:pt x="4118" y="79479"/>
                    <a:pt x="3366" y="79289"/>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04" y="53285"/>
                    <a:pt x="43304" y="57924"/>
                    <a:pt x="39275" y="60810"/>
                  </a:cubicBezTo>
                  <a:lnTo>
                    <a:pt x="7842" y="78908"/>
                  </a:lnTo>
                  <a:cubicBezTo>
                    <a:pt x="6928" y="79355"/>
                    <a:pt x="5909" y="79555"/>
                    <a:pt x="4889" y="79479"/>
                  </a:cubicBezTo>
                  <a:close/>
                  <a:moveTo>
                    <a:pt x="39179" y="3279"/>
                  </a:moveTo>
                  <a:lnTo>
                    <a:pt x="7842" y="21377"/>
                  </a:lnTo>
                  <a:cubicBezTo>
                    <a:pt x="4594" y="23805"/>
                    <a:pt x="2651" y="27606"/>
                    <a:pt x="2604" y="31664"/>
                  </a:cubicBezTo>
                  <a:lnTo>
                    <a:pt x="2604" y="73383"/>
                  </a:lnTo>
                  <a:cubicBezTo>
                    <a:pt x="2604" y="75193"/>
                    <a:pt x="3080" y="76621"/>
                    <a:pt x="4032" y="77098"/>
                  </a:cubicBezTo>
                  <a:cubicBezTo>
                    <a:pt x="4804" y="77622"/>
                    <a:pt x="5832" y="77622"/>
                    <a:pt x="6604" y="77098"/>
                  </a:cubicBezTo>
                  <a:lnTo>
                    <a:pt x="37941" y="59000"/>
                  </a:lnTo>
                  <a:cubicBezTo>
                    <a:pt x="41246" y="56609"/>
                    <a:pt x="43228" y="52790"/>
                    <a:pt x="43275" y="48713"/>
                  </a:cubicBezTo>
                  <a:lnTo>
                    <a:pt x="43275" y="6994"/>
                  </a:lnTo>
                  <a:cubicBezTo>
                    <a:pt x="43437" y="5594"/>
                    <a:pt x="42904" y="4203"/>
                    <a:pt x="41846" y="3279"/>
                  </a:cubicBezTo>
                  <a:cubicBezTo>
                    <a:pt x="41037" y="2755"/>
                    <a:pt x="39989" y="2755"/>
                    <a:pt x="39179" y="327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8" name="Hình tự do: Hình 319">
              <a:extLst>
                <a:ext uri="{FF2B5EF4-FFF2-40B4-BE49-F238E27FC236}">
                  <a16:creationId xmlns:a16="http://schemas.microsoft.com/office/drawing/2014/main" id="{FBD3E39C-78C2-4224-A75B-49FADE386FF9}"/>
                </a:ext>
              </a:extLst>
            </p:cNvPr>
            <p:cNvSpPr/>
            <p:nvPr/>
          </p:nvSpPr>
          <p:spPr>
            <a:xfrm>
              <a:off x="4949253" y="2067646"/>
              <a:ext cx="45779" cy="79509"/>
            </a:xfrm>
            <a:custGeom>
              <a:avLst/>
              <a:gdLst>
                <a:gd name="connsiteX0" fmla="*/ 4889 w 45779"/>
                <a:gd name="connsiteY0" fmla="*/ 79479 h 79509"/>
                <a:gd name="connsiteX1" fmla="*/ 2699 w 45779"/>
                <a:gd name="connsiteY1" fmla="*/ 78907 h 79509"/>
                <a:gd name="connsiteX2" fmla="*/ 32 w 45779"/>
                <a:gd name="connsiteY2" fmla="*/ 73002 h 79509"/>
                <a:gd name="connsiteX3" fmla="*/ 32 w 45779"/>
                <a:gd name="connsiteY3" fmla="*/ 31187 h 79509"/>
                <a:gd name="connsiteX4" fmla="*/ 6604 w 45779"/>
                <a:gd name="connsiteY4" fmla="*/ 18805 h 79509"/>
                <a:gd name="connsiteX5" fmla="*/ 37941 w 45779"/>
                <a:gd name="connsiteY5" fmla="*/ 707 h 79509"/>
                <a:gd name="connsiteX6" fmla="*/ 43085 w 45779"/>
                <a:gd name="connsiteY6" fmla="*/ 707 h 79509"/>
                <a:gd name="connsiteX7" fmla="*/ 45752 w 45779"/>
                <a:gd name="connsiteY7" fmla="*/ 6613 h 79509"/>
                <a:gd name="connsiteX8" fmla="*/ 45752 w 45779"/>
                <a:gd name="connsiteY8" fmla="*/ 48427 h 79509"/>
                <a:gd name="connsiteX9" fmla="*/ 39179 w 45779"/>
                <a:gd name="connsiteY9" fmla="*/ 60905 h 79509"/>
                <a:gd name="connsiteX10" fmla="*/ 7842 w 45779"/>
                <a:gd name="connsiteY10" fmla="*/ 79003 h 79509"/>
                <a:gd name="connsiteX11" fmla="*/ 4889 w 45779"/>
                <a:gd name="connsiteY11" fmla="*/ 79479 h 79509"/>
                <a:gd name="connsiteX12" fmla="*/ 39179 w 45779"/>
                <a:gd name="connsiteY12" fmla="*/ 3279 h 79509"/>
                <a:gd name="connsiteX13" fmla="*/ 7842 w 45779"/>
                <a:gd name="connsiteY13" fmla="*/ 21376 h 79509"/>
                <a:gd name="connsiteX14" fmla="*/ 2604 w 45779"/>
                <a:gd name="connsiteY14" fmla="*/ 31568 h 79509"/>
                <a:gd name="connsiteX15" fmla="*/ 2604 w 45779"/>
                <a:gd name="connsiteY15" fmla="*/ 73383 h 79509"/>
                <a:gd name="connsiteX16" fmla="*/ 4032 w 45779"/>
                <a:gd name="connsiteY16" fmla="*/ 77098 h 79509"/>
                <a:gd name="connsiteX17" fmla="*/ 6604 w 45779"/>
                <a:gd name="connsiteY17" fmla="*/ 77098 h 79509"/>
                <a:gd name="connsiteX18" fmla="*/ 37941 w 45779"/>
                <a:gd name="connsiteY18" fmla="*/ 59000 h 79509"/>
                <a:gd name="connsiteX19" fmla="*/ 43275 w 45779"/>
                <a:gd name="connsiteY19" fmla="*/ 48713 h 79509"/>
                <a:gd name="connsiteX20" fmla="*/ 43275 w 45779"/>
                <a:gd name="connsiteY20" fmla="*/ 6898 h 79509"/>
                <a:gd name="connsiteX21" fmla="*/ 41846 w 45779"/>
                <a:gd name="connsiteY21" fmla="*/ 3184 h 79509"/>
                <a:gd name="connsiteX22" fmla="*/ 39179 w 45779"/>
                <a:gd name="connsiteY22" fmla="*/ 3184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9">
                  <a:moveTo>
                    <a:pt x="4889" y="79479"/>
                  </a:moveTo>
                  <a:cubicBezTo>
                    <a:pt x="4118" y="79479"/>
                    <a:pt x="3366"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18" y="79412"/>
                    <a:pt x="5899" y="79584"/>
                    <a:pt x="4889" y="79479"/>
                  </a:cubicBezTo>
                  <a:close/>
                  <a:moveTo>
                    <a:pt x="39179" y="3279"/>
                  </a:moveTo>
                  <a:lnTo>
                    <a:pt x="7842" y="21376"/>
                  </a:lnTo>
                  <a:cubicBezTo>
                    <a:pt x="4594" y="23767"/>
                    <a:pt x="2651" y="27539"/>
                    <a:pt x="2604" y="31568"/>
                  </a:cubicBezTo>
                  <a:lnTo>
                    <a:pt x="2604" y="73383"/>
                  </a:lnTo>
                  <a:cubicBezTo>
                    <a:pt x="2604" y="75193"/>
                    <a:pt x="3080" y="76621"/>
                    <a:pt x="4032" y="77098"/>
                  </a:cubicBezTo>
                  <a:cubicBezTo>
                    <a:pt x="4842" y="77517"/>
                    <a:pt x="5794" y="77517"/>
                    <a:pt x="6604" y="77098"/>
                  </a:cubicBezTo>
                  <a:lnTo>
                    <a:pt x="37941" y="59000"/>
                  </a:lnTo>
                  <a:cubicBezTo>
                    <a:pt x="41237" y="56600"/>
                    <a:pt x="43218" y="52790"/>
                    <a:pt x="43275" y="48713"/>
                  </a:cubicBezTo>
                  <a:lnTo>
                    <a:pt x="43275" y="6898"/>
                  </a:lnTo>
                  <a:cubicBezTo>
                    <a:pt x="43418" y="5498"/>
                    <a:pt x="42894" y="4117"/>
                    <a:pt x="41846" y="3184"/>
                  </a:cubicBezTo>
                  <a:cubicBezTo>
                    <a:pt x="41018" y="2707"/>
                    <a:pt x="40008" y="2707"/>
                    <a:pt x="39179" y="318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09" name="Hình tự do: Hình 320">
              <a:extLst>
                <a:ext uri="{FF2B5EF4-FFF2-40B4-BE49-F238E27FC236}">
                  <a16:creationId xmlns:a16="http://schemas.microsoft.com/office/drawing/2014/main" id="{DAA8D72B-EE9D-445C-B791-C0895F00EE8C}"/>
                </a:ext>
              </a:extLst>
            </p:cNvPr>
            <p:cNvSpPr/>
            <p:nvPr/>
          </p:nvSpPr>
          <p:spPr>
            <a:xfrm>
              <a:off x="4949258" y="2134130"/>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2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7 h 79588"/>
                <a:gd name="connsiteX9" fmla="*/ 39270 w 45779"/>
                <a:gd name="connsiteY9" fmla="*/ 60810 h 79588"/>
                <a:gd name="connsiteX10" fmla="*/ 7838 w 45779"/>
                <a:gd name="connsiteY10" fmla="*/ 78907 h 79588"/>
                <a:gd name="connsiteX11" fmla="*/ 4885 w 45779"/>
                <a:gd name="connsiteY11" fmla="*/ 79574 h 79588"/>
                <a:gd name="connsiteX12" fmla="*/ 40985 w 45779"/>
                <a:gd name="connsiteY12" fmla="*/ 2327 h 79588"/>
                <a:gd name="connsiteX13" fmla="*/ 39270 w 45779"/>
                <a:gd name="connsiteY13" fmla="*/ 2898 h 79588"/>
                <a:gd name="connsiteX14" fmla="*/ 7838 w 45779"/>
                <a:gd name="connsiteY14" fmla="*/ 20996 h 79588"/>
                <a:gd name="connsiteX15" fmla="*/ 2599 w 45779"/>
                <a:gd name="connsiteY15" fmla="*/ 31282 h 79588"/>
                <a:gd name="connsiteX16" fmla="*/ 2599 w 45779"/>
                <a:gd name="connsiteY16" fmla="*/ 73097 h 79588"/>
                <a:gd name="connsiteX17" fmla="*/ 4028 w 45779"/>
                <a:gd name="connsiteY17" fmla="*/ 76812 h 79588"/>
                <a:gd name="connsiteX18" fmla="*/ 6600 w 45779"/>
                <a:gd name="connsiteY18" fmla="*/ 76812 h 79588"/>
                <a:gd name="connsiteX19" fmla="*/ 37937 w 45779"/>
                <a:gd name="connsiteY19" fmla="*/ 58715 h 79588"/>
                <a:gd name="connsiteX20" fmla="*/ 43271 w 45779"/>
                <a:gd name="connsiteY20" fmla="*/ 48427 h 79588"/>
                <a:gd name="connsiteX21" fmla="*/ 43271 w 45779"/>
                <a:gd name="connsiteY21" fmla="*/ 6613 h 79588"/>
                <a:gd name="connsiteX22" fmla="*/ 41842 w 45779"/>
                <a:gd name="connsiteY22" fmla="*/ 2898 h 79588"/>
                <a:gd name="connsiteX23" fmla="*/ 40985 w 45779"/>
                <a:gd name="connsiteY23" fmla="*/ 2327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0" y="53352"/>
                    <a:pt x="43290" y="57962"/>
                    <a:pt x="39270" y="60810"/>
                  </a:cubicBezTo>
                  <a:lnTo>
                    <a:pt x="7838" y="78907"/>
                  </a:lnTo>
                  <a:cubicBezTo>
                    <a:pt x="6942" y="79422"/>
                    <a:pt x="5914" y="79650"/>
                    <a:pt x="4885" y="79574"/>
                  </a:cubicBezTo>
                  <a:close/>
                  <a:moveTo>
                    <a:pt x="40985" y="2327"/>
                  </a:moveTo>
                  <a:cubicBezTo>
                    <a:pt x="40375" y="2355"/>
                    <a:pt x="39775" y="2555"/>
                    <a:pt x="39270" y="2898"/>
                  </a:cubicBezTo>
                  <a:lnTo>
                    <a:pt x="7838" y="20996"/>
                  </a:lnTo>
                  <a:cubicBezTo>
                    <a:pt x="4599" y="23434"/>
                    <a:pt x="2666" y="27225"/>
                    <a:pt x="2599" y="31282"/>
                  </a:cubicBezTo>
                  <a:lnTo>
                    <a:pt x="2599" y="73097"/>
                  </a:lnTo>
                  <a:cubicBezTo>
                    <a:pt x="2399" y="74497"/>
                    <a:pt x="2942" y="75907"/>
                    <a:pt x="4028" y="76812"/>
                  </a:cubicBezTo>
                  <a:cubicBezTo>
                    <a:pt x="4837" y="77231"/>
                    <a:pt x="5790" y="77231"/>
                    <a:pt x="6600" y="76812"/>
                  </a:cubicBezTo>
                  <a:lnTo>
                    <a:pt x="37937" y="58715"/>
                  </a:lnTo>
                  <a:cubicBezTo>
                    <a:pt x="41232" y="56314"/>
                    <a:pt x="43214" y="52504"/>
                    <a:pt x="43271" y="48427"/>
                  </a:cubicBezTo>
                  <a:lnTo>
                    <a:pt x="43271" y="6613"/>
                  </a:lnTo>
                  <a:cubicBezTo>
                    <a:pt x="43433" y="5213"/>
                    <a:pt x="42899" y="3822"/>
                    <a:pt x="41842" y="2898"/>
                  </a:cubicBezTo>
                  <a:cubicBezTo>
                    <a:pt x="41632" y="2612"/>
                    <a:pt x="41328" y="2412"/>
                    <a:pt x="40985" y="2327"/>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10" name="Đồ họa 4">
              <a:extLst>
                <a:ext uri="{FF2B5EF4-FFF2-40B4-BE49-F238E27FC236}">
                  <a16:creationId xmlns:a16="http://schemas.microsoft.com/office/drawing/2014/main" id="{DB759DA7-D9E5-4D5E-BEC5-D0D3D596363C}"/>
                </a:ext>
              </a:extLst>
            </p:cNvPr>
            <p:cNvGrpSpPr/>
            <p:nvPr/>
          </p:nvGrpSpPr>
          <p:grpSpPr>
            <a:xfrm>
              <a:off x="4504530" y="1934489"/>
              <a:ext cx="490506" cy="507456"/>
              <a:chOff x="4504530" y="1934489"/>
              <a:chExt cx="490506" cy="507456"/>
            </a:xfrm>
            <a:solidFill>
              <a:srgbClr val="000000"/>
            </a:solidFill>
          </p:grpSpPr>
          <p:sp>
            <p:nvSpPr>
              <p:cNvPr id="804" name="Hình tự do: Hình 322">
                <a:extLst>
                  <a:ext uri="{FF2B5EF4-FFF2-40B4-BE49-F238E27FC236}">
                    <a16:creationId xmlns:a16="http://schemas.microsoft.com/office/drawing/2014/main" id="{775778A7-7513-4476-B5F8-430421EFC313}"/>
                  </a:ext>
                </a:extLst>
              </p:cNvPr>
              <p:cNvSpPr/>
              <p:nvPr/>
            </p:nvSpPr>
            <p:spPr>
              <a:xfrm>
                <a:off x="4504535" y="2191280"/>
                <a:ext cx="45779" cy="79585"/>
              </a:xfrm>
              <a:custGeom>
                <a:avLst/>
                <a:gdLst>
                  <a:gd name="connsiteX0" fmla="*/ 4790 w 45779"/>
                  <a:gd name="connsiteY0" fmla="*/ 79574 h 79585"/>
                  <a:gd name="connsiteX1" fmla="*/ 2694 w 45779"/>
                  <a:gd name="connsiteY1" fmla="*/ 79003 h 79585"/>
                  <a:gd name="connsiteX2" fmla="*/ 27 w 45779"/>
                  <a:gd name="connsiteY2" fmla="*/ 73097 h 79585"/>
                  <a:gd name="connsiteX3" fmla="*/ 27 w 45779"/>
                  <a:gd name="connsiteY3" fmla="*/ 31282 h 79585"/>
                  <a:gd name="connsiteX4" fmla="*/ 6600 w 45779"/>
                  <a:gd name="connsiteY4" fmla="*/ 18805 h 79585"/>
                  <a:gd name="connsiteX5" fmla="*/ 37937 w 45779"/>
                  <a:gd name="connsiteY5" fmla="*/ 707 h 79585"/>
                  <a:gd name="connsiteX6" fmla="*/ 43080 w 45779"/>
                  <a:gd name="connsiteY6" fmla="*/ 707 h 79585"/>
                  <a:gd name="connsiteX7" fmla="*/ 45747 w 45779"/>
                  <a:gd name="connsiteY7" fmla="*/ 6613 h 79585"/>
                  <a:gd name="connsiteX8" fmla="*/ 45747 w 45779"/>
                  <a:gd name="connsiteY8" fmla="*/ 48427 h 79585"/>
                  <a:gd name="connsiteX9" fmla="*/ 39175 w 45779"/>
                  <a:gd name="connsiteY9" fmla="*/ 60810 h 79585"/>
                  <a:gd name="connsiteX10" fmla="*/ 7838 w 45779"/>
                  <a:gd name="connsiteY10" fmla="*/ 78907 h 79585"/>
                  <a:gd name="connsiteX11" fmla="*/ 4790 w 45779"/>
                  <a:gd name="connsiteY11" fmla="*/ 79574 h 79585"/>
                  <a:gd name="connsiteX12" fmla="*/ 40890 w 45779"/>
                  <a:gd name="connsiteY12" fmla="*/ 2327 h 79585"/>
                  <a:gd name="connsiteX13" fmla="*/ 39175 w 45779"/>
                  <a:gd name="connsiteY13" fmla="*/ 2898 h 79585"/>
                  <a:gd name="connsiteX14" fmla="*/ 7838 w 45779"/>
                  <a:gd name="connsiteY14" fmla="*/ 20996 h 79585"/>
                  <a:gd name="connsiteX15" fmla="*/ 2504 w 45779"/>
                  <a:gd name="connsiteY15" fmla="*/ 31282 h 79585"/>
                  <a:gd name="connsiteX16" fmla="*/ 2504 w 45779"/>
                  <a:gd name="connsiteY16" fmla="*/ 73097 h 79585"/>
                  <a:gd name="connsiteX17" fmla="*/ 3933 w 45779"/>
                  <a:gd name="connsiteY17" fmla="*/ 76812 h 79585"/>
                  <a:gd name="connsiteX18" fmla="*/ 6600 w 45779"/>
                  <a:gd name="connsiteY18" fmla="*/ 76812 h 79585"/>
                  <a:gd name="connsiteX19" fmla="*/ 37937 w 45779"/>
                  <a:gd name="connsiteY19" fmla="*/ 58715 h 79585"/>
                  <a:gd name="connsiteX20" fmla="*/ 43176 w 45779"/>
                  <a:gd name="connsiteY20" fmla="*/ 48427 h 79585"/>
                  <a:gd name="connsiteX21" fmla="*/ 43176 w 45779"/>
                  <a:gd name="connsiteY21" fmla="*/ 6613 h 79585"/>
                  <a:gd name="connsiteX22" fmla="*/ 41747 w 45779"/>
                  <a:gd name="connsiteY22" fmla="*/ 2898 h 79585"/>
                  <a:gd name="connsiteX23" fmla="*/ 40890 w 45779"/>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790" y="79574"/>
                    </a:moveTo>
                    <a:cubicBezTo>
                      <a:pt x="4053" y="79574"/>
                      <a:pt x="3329" y="79374"/>
                      <a:pt x="2694" y="79003"/>
                    </a:cubicBezTo>
                    <a:cubicBezTo>
                      <a:pt x="829" y="77641"/>
                      <a:pt x="-183" y="75402"/>
                      <a:pt x="27" y="73097"/>
                    </a:cubicBezTo>
                    <a:lnTo>
                      <a:pt x="27" y="31282"/>
                    </a:lnTo>
                    <a:cubicBezTo>
                      <a:pt x="78" y="26310"/>
                      <a:pt x="2525" y="21662"/>
                      <a:pt x="6600" y="18805"/>
                    </a:cubicBezTo>
                    <a:lnTo>
                      <a:pt x="37937" y="707"/>
                    </a:lnTo>
                    <a:cubicBezTo>
                      <a:pt x="39523" y="-236"/>
                      <a:pt x="41494" y="-236"/>
                      <a:pt x="43080" y="707"/>
                    </a:cubicBezTo>
                    <a:cubicBezTo>
                      <a:pt x="44961" y="2060"/>
                      <a:pt x="45978" y="4308"/>
                      <a:pt x="45747" y="6613"/>
                    </a:cubicBezTo>
                    <a:lnTo>
                      <a:pt x="45747" y="48427"/>
                    </a:lnTo>
                    <a:cubicBezTo>
                      <a:pt x="45714" y="53381"/>
                      <a:pt x="43260" y="58010"/>
                      <a:pt x="39175" y="60810"/>
                    </a:cubicBezTo>
                    <a:lnTo>
                      <a:pt x="7838" y="78907"/>
                    </a:lnTo>
                    <a:cubicBezTo>
                      <a:pt x="6904" y="79412"/>
                      <a:pt x="5848" y="79641"/>
                      <a:pt x="4790" y="79574"/>
                    </a:cubicBezTo>
                    <a:close/>
                    <a:moveTo>
                      <a:pt x="40890" y="2327"/>
                    </a:moveTo>
                    <a:cubicBezTo>
                      <a:pt x="40280" y="2374"/>
                      <a:pt x="39690" y="2565"/>
                      <a:pt x="39175" y="2898"/>
                    </a:cubicBezTo>
                    <a:lnTo>
                      <a:pt x="7838" y="20996"/>
                    </a:lnTo>
                    <a:cubicBezTo>
                      <a:pt x="4574" y="23424"/>
                      <a:pt x="2607" y="27215"/>
                      <a:pt x="2504" y="31282"/>
                    </a:cubicBezTo>
                    <a:lnTo>
                      <a:pt x="2504" y="73097"/>
                    </a:lnTo>
                    <a:cubicBezTo>
                      <a:pt x="2358" y="74497"/>
                      <a:pt x="2889" y="75879"/>
                      <a:pt x="3933" y="76812"/>
                    </a:cubicBezTo>
                    <a:cubicBezTo>
                      <a:pt x="4771" y="77241"/>
                      <a:pt x="5762" y="77241"/>
                      <a:pt x="6600" y="76812"/>
                    </a:cubicBezTo>
                    <a:lnTo>
                      <a:pt x="37937" y="58715"/>
                    </a:lnTo>
                    <a:cubicBezTo>
                      <a:pt x="41176" y="56276"/>
                      <a:pt x="43109" y="52485"/>
                      <a:pt x="43176" y="48427"/>
                    </a:cubicBezTo>
                    <a:lnTo>
                      <a:pt x="43176" y="6613"/>
                    </a:lnTo>
                    <a:cubicBezTo>
                      <a:pt x="43176" y="4803"/>
                      <a:pt x="43176" y="3374"/>
                      <a:pt x="41747" y="2898"/>
                    </a:cubicBezTo>
                    <a:cubicBezTo>
                      <a:pt x="41536" y="2612"/>
                      <a:pt x="41234" y="2412"/>
                      <a:pt x="40890" y="232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05" name="Hình tự do: Hình 323">
                <a:extLst>
                  <a:ext uri="{FF2B5EF4-FFF2-40B4-BE49-F238E27FC236}">
                    <a16:creationId xmlns:a16="http://schemas.microsoft.com/office/drawing/2014/main" id="{666C6585-8E86-491C-8D1C-A8A9346A714B}"/>
                  </a:ext>
                </a:extLst>
              </p:cNvPr>
              <p:cNvSpPr/>
              <p:nvPr/>
            </p:nvSpPr>
            <p:spPr>
              <a:xfrm>
                <a:off x="4504530" y="2257860"/>
                <a:ext cx="45784" cy="79478"/>
              </a:xfrm>
              <a:custGeom>
                <a:avLst/>
                <a:gdLst>
                  <a:gd name="connsiteX0" fmla="*/ 4795 w 45784"/>
                  <a:gd name="connsiteY0" fmla="*/ 79479 h 79478"/>
                  <a:gd name="connsiteX1" fmla="*/ 2699 w 45784"/>
                  <a:gd name="connsiteY1" fmla="*/ 78907 h 79478"/>
                  <a:gd name="connsiteX2" fmla="*/ 32 w 45784"/>
                  <a:gd name="connsiteY2" fmla="*/ 73002 h 79478"/>
                  <a:gd name="connsiteX3" fmla="*/ 32 w 45784"/>
                  <a:gd name="connsiteY3" fmla="*/ 31282 h 79478"/>
                  <a:gd name="connsiteX4" fmla="*/ 6605 w 45784"/>
                  <a:gd name="connsiteY4" fmla="*/ 18805 h 79478"/>
                  <a:gd name="connsiteX5" fmla="*/ 37942 w 45784"/>
                  <a:gd name="connsiteY5" fmla="*/ 707 h 79478"/>
                  <a:gd name="connsiteX6" fmla="*/ 43085 w 45784"/>
                  <a:gd name="connsiteY6" fmla="*/ 707 h 79478"/>
                  <a:gd name="connsiteX7" fmla="*/ 45752 w 45784"/>
                  <a:gd name="connsiteY7" fmla="*/ 6613 h 79478"/>
                  <a:gd name="connsiteX8" fmla="*/ 45752 w 45784"/>
                  <a:gd name="connsiteY8" fmla="*/ 48332 h 79478"/>
                  <a:gd name="connsiteX9" fmla="*/ 38894 w 45784"/>
                  <a:gd name="connsiteY9" fmla="*/ 60524 h 79478"/>
                  <a:gd name="connsiteX10" fmla="*/ 7557 w 45784"/>
                  <a:gd name="connsiteY10" fmla="*/ 78622 h 79478"/>
                  <a:gd name="connsiteX11" fmla="*/ 4795 w 45784"/>
                  <a:gd name="connsiteY11" fmla="*/ 79479 h 79478"/>
                  <a:gd name="connsiteX12" fmla="*/ 39180 w 45784"/>
                  <a:gd name="connsiteY12" fmla="*/ 3279 h 79478"/>
                  <a:gd name="connsiteX13" fmla="*/ 7843 w 45784"/>
                  <a:gd name="connsiteY13" fmla="*/ 21376 h 79478"/>
                  <a:gd name="connsiteX14" fmla="*/ 2509 w 45784"/>
                  <a:gd name="connsiteY14" fmla="*/ 31663 h 79478"/>
                  <a:gd name="connsiteX15" fmla="*/ 2509 w 45784"/>
                  <a:gd name="connsiteY15" fmla="*/ 73383 h 79478"/>
                  <a:gd name="connsiteX16" fmla="*/ 3938 w 45784"/>
                  <a:gd name="connsiteY16" fmla="*/ 77098 h 79478"/>
                  <a:gd name="connsiteX17" fmla="*/ 6605 w 45784"/>
                  <a:gd name="connsiteY17" fmla="*/ 77098 h 79478"/>
                  <a:gd name="connsiteX18" fmla="*/ 37942 w 45784"/>
                  <a:gd name="connsiteY18" fmla="*/ 59000 h 79478"/>
                  <a:gd name="connsiteX19" fmla="*/ 43180 w 45784"/>
                  <a:gd name="connsiteY19" fmla="*/ 48713 h 79478"/>
                  <a:gd name="connsiteX20" fmla="*/ 43180 w 45784"/>
                  <a:gd name="connsiteY20" fmla="*/ 6994 h 79478"/>
                  <a:gd name="connsiteX21" fmla="*/ 41752 w 45784"/>
                  <a:gd name="connsiteY21" fmla="*/ 3279 h 79478"/>
                  <a:gd name="connsiteX22" fmla="*/ 39180 w 45784"/>
                  <a:gd name="connsiteY22" fmla="*/ 3279 h 7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4" h="79478">
                    <a:moveTo>
                      <a:pt x="4795" y="79479"/>
                    </a:moveTo>
                    <a:cubicBezTo>
                      <a:pt x="4058" y="79479"/>
                      <a:pt x="3334" y="79279"/>
                      <a:pt x="2699" y="78907"/>
                    </a:cubicBezTo>
                    <a:cubicBezTo>
                      <a:pt x="819" y="77555"/>
                      <a:pt x="-198" y="75307"/>
                      <a:pt x="32" y="73002"/>
                    </a:cubicBezTo>
                    <a:lnTo>
                      <a:pt x="32" y="31282"/>
                    </a:lnTo>
                    <a:cubicBezTo>
                      <a:pt x="67" y="26301"/>
                      <a:pt x="2517" y="21653"/>
                      <a:pt x="6605" y="18805"/>
                    </a:cubicBezTo>
                    <a:lnTo>
                      <a:pt x="37942" y="707"/>
                    </a:lnTo>
                    <a:cubicBezTo>
                      <a:pt x="39528" y="-236"/>
                      <a:pt x="41499" y="-236"/>
                      <a:pt x="43085" y="707"/>
                    </a:cubicBezTo>
                    <a:cubicBezTo>
                      <a:pt x="44965" y="2060"/>
                      <a:pt x="45983" y="4308"/>
                      <a:pt x="45752" y="6613"/>
                    </a:cubicBezTo>
                    <a:lnTo>
                      <a:pt x="45752" y="48332"/>
                    </a:lnTo>
                    <a:cubicBezTo>
                      <a:pt x="45561" y="53266"/>
                      <a:pt x="43009" y="57800"/>
                      <a:pt x="38894" y="60524"/>
                    </a:cubicBezTo>
                    <a:lnTo>
                      <a:pt x="7557" y="78622"/>
                    </a:lnTo>
                    <a:cubicBezTo>
                      <a:pt x="6713" y="79107"/>
                      <a:pt x="5768" y="79403"/>
                      <a:pt x="4795" y="79479"/>
                    </a:cubicBezTo>
                    <a:close/>
                    <a:moveTo>
                      <a:pt x="39180" y="3279"/>
                    </a:moveTo>
                    <a:lnTo>
                      <a:pt x="7843" y="21376"/>
                    </a:lnTo>
                    <a:cubicBezTo>
                      <a:pt x="4568" y="23796"/>
                      <a:pt x="2598" y="27596"/>
                      <a:pt x="2509" y="31663"/>
                    </a:cubicBezTo>
                    <a:lnTo>
                      <a:pt x="2509" y="73383"/>
                    </a:lnTo>
                    <a:cubicBezTo>
                      <a:pt x="2347" y="74783"/>
                      <a:pt x="2880" y="76164"/>
                      <a:pt x="3938" y="77098"/>
                    </a:cubicBezTo>
                    <a:cubicBezTo>
                      <a:pt x="4751" y="77622"/>
                      <a:pt x="5791" y="77622"/>
                      <a:pt x="6605" y="77098"/>
                    </a:cubicBezTo>
                    <a:lnTo>
                      <a:pt x="37942" y="59000"/>
                    </a:lnTo>
                    <a:cubicBezTo>
                      <a:pt x="41193" y="56571"/>
                      <a:pt x="43128" y="52771"/>
                      <a:pt x="43180" y="48713"/>
                    </a:cubicBezTo>
                    <a:lnTo>
                      <a:pt x="43180" y="6994"/>
                    </a:lnTo>
                    <a:cubicBezTo>
                      <a:pt x="43180" y="5184"/>
                      <a:pt x="43180" y="3755"/>
                      <a:pt x="41752" y="3279"/>
                    </a:cubicBezTo>
                    <a:cubicBezTo>
                      <a:pt x="40975" y="2755"/>
                      <a:pt x="39956" y="2755"/>
                      <a:pt x="39180" y="327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06" name="Hình tự do: Hình 324">
                <a:extLst>
                  <a:ext uri="{FF2B5EF4-FFF2-40B4-BE49-F238E27FC236}">
                    <a16:creationId xmlns:a16="http://schemas.microsoft.com/office/drawing/2014/main" id="{BF8F9628-1A1B-42C3-A572-3DC60B5ECF3E}"/>
                  </a:ext>
                </a:extLst>
              </p:cNvPr>
              <p:cNvSpPr/>
              <p:nvPr/>
            </p:nvSpPr>
            <p:spPr>
              <a:xfrm>
                <a:off x="4553876" y="2162808"/>
                <a:ext cx="45865" cy="79481"/>
              </a:xfrm>
              <a:custGeom>
                <a:avLst/>
                <a:gdLst>
                  <a:gd name="connsiteX0" fmla="*/ 4884 w 45865"/>
                  <a:gd name="connsiteY0" fmla="*/ 79472 h 79481"/>
                  <a:gd name="connsiteX1" fmla="*/ 2789 w 45865"/>
                  <a:gd name="connsiteY1" fmla="*/ 78900 h 79481"/>
                  <a:gd name="connsiteX2" fmla="*/ 26 w 45865"/>
                  <a:gd name="connsiteY2" fmla="*/ 72995 h 79481"/>
                  <a:gd name="connsiteX3" fmla="*/ 26 w 45865"/>
                  <a:gd name="connsiteY3" fmla="*/ 31180 h 79481"/>
                  <a:gd name="connsiteX4" fmla="*/ 6599 w 45865"/>
                  <a:gd name="connsiteY4" fmla="*/ 18798 h 79481"/>
                  <a:gd name="connsiteX5" fmla="*/ 37936 w 45865"/>
                  <a:gd name="connsiteY5" fmla="*/ 700 h 79481"/>
                  <a:gd name="connsiteX6" fmla="*/ 43175 w 45865"/>
                  <a:gd name="connsiteY6" fmla="*/ 700 h 79481"/>
                  <a:gd name="connsiteX7" fmla="*/ 45842 w 45865"/>
                  <a:gd name="connsiteY7" fmla="*/ 6510 h 79481"/>
                  <a:gd name="connsiteX8" fmla="*/ 45842 w 45865"/>
                  <a:gd name="connsiteY8" fmla="*/ 48325 h 79481"/>
                  <a:gd name="connsiteX9" fmla="*/ 39269 w 45865"/>
                  <a:gd name="connsiteY9" fmla="*/ 60803 h 79481"/>
                  <a:gd name="connsiteX10" fmla="*/ 7932 w 45865"/>
                  <a:gd name="connsiteY10" fmla="*/ 78900 h 79481"/>
                  <a:gd name="connsiteX11" fmla="*/ 4884 w 45865"/>
                  <a:gd name="connsiteY11" fmla="*/ 79472 h 79481"/>
                  <a:gd name="connsiteX12" fmla="*/ 40984 w 45865"/>
                  <a:gd name="connsiteY12" fmla="*/ 2319 h 79481"/>
                  <a:gd name="connsiteX13" fmla="*/ 39269 w 45865"/>
                  <a:gd name="connsiteY13" fmla="*/ 2891 h 79481"/>
                  <a:gd name="connsiteX14" fmla="*/ 7932 w 45865"/>
                  <a:gd name="connsiteY14" fmla="*/ 20988 h 79481"/>
                  <a:gd name="connsiteX15" fmla="*/ 2598 w 45865"/>
                  <a:gd name="connsiteY15" fmla="*/ 31180 h 79481"/>
                  <a:gd name="connsiteX16" fmla="*/ 2598 w 45865"/>
                  <a:gd name="connsiteY16" fmla="*/ 72995 h 79481"/>
                  <a:gd name="connsiteX17" fmla="*/ 4027 w 45865"/>
                  <a:gd name="connsiteY17" fmla="*/ 76710 h 79481"/>
                  <a:gd name="connsiteX18" fmla="*/ 6599 w 45865"/>
                  <a:gd name="connsiteY18" fmla="*/ 76710 h 79481"/>
                  <a:gd name="connsiteX19" fmla="*/ 37936 w 45865"/>
                  <a:gd name="connsiteY19" fmla="*/ 58612 h 79481"/>
                  <a:gd name="connsiteX20" fmla="*/ 43270 w 45865"/>
                  <a:gd name="connsiteY20" fmla="*/ 48325 h 79481"/>
                  <a:gd name="connsiteX21" fmla="*/ 43270 w 45865"/>
                  <a:gd name="connsiteY21" fmla="*/ 6510 h 79481"/>
                  <a:gd name="connsiteX22" fmla="*/ 41841 w 45865"/>
                  <a:gd name="connsiteY22" fmla="*/ 2796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5" h="79481">
                    <a:moveTo>
                      <a:pt x="4884" y="79472"/>
                    </a:moveTo>
                    <a:cubicBezTo>
                      <a:pt x="4147" y="79472"/>
                      <a:pt x="3423" y="79272"/>
                      <a:pt x="2789" y="78900"/>
                    </a:cubicBezTo>
                    <a:cubicBezTo>
                      <a:pt x="872" y="77576"/>
                      <a:pt x="-183" y="75319"/>
                      <a:pt x="26" y="72995"/>
                    </a:cubicBezTo>
                    <a:lnTo>
                      <a:pt x="26" y="31180"/>
                    </a:lnTo>
                    <a:cubicBezTo>
                      <a:pt x="122" y="26246"/>
                      <a:pt x="2563" y="21646"/>
                      <a:pt x="6599" y="18798"/>
                    </a:cubicBezTo>
                    <a:lnTo>
                      <a:pt x="37936" y="700"/>
                    </a:lnTo>
                    <a:cubicBezTo>
                      <a:pt x="39557" y="-233"/>
                      <a:pt x="41553" y="-233"/>
                      <a:pt x="43175" y="700"/>
                    </a:cubicBezTo>
                    <a:cubicBezTo>
                      <a:pt x="45024" y="2034"/>
                      <a:pt x="46037" y="4243"/>
                      <a:pt x="45842" y="6510"/>
                    </a:cubicBezTo>
                    <a:lnTo>
                      <a:pt x="45842" y="48325"/>
                    </a:lnTo>
                    <a:cubicBezTo>
                      <a:pt x="45760" y="53297"/>
                      <a:pt x="43319" y="57926"/>
                      <a:pt x="39269" y="60803"/>
                    </a:cubicBezTo>
                    <a:lnTo>
                      <a:pt x="7932" y="78900"/>
                    </a:lnTo>
                    <a:cubicBezTo>
                      <a:pt x="6978" y="79339"/>
                      <a:pt x="5932" y="79529"/>
                      <a:pt x="4884" y="79472"/>
                    </a:cubicBezTo>
                    <a:close/>
                    <a:moveTo>
                      <a:pt x="40984" y="2319"/>
                    </a:moveTo>
                    <a:cubicBezTo>
                      <a:pt x="40370" y="2348"/>
                      <a:pt x="39777" y="2548"/>
                      <a:pt x="39269" y="2891"/>
                    </a:cubicBezTo>
                    <a:lnTo>
                      <a:pt x="7932" y="20988"/>
                    </a:lnTo>
                    <a:cubicBezTo>
                      <a:pt x="4637" y="23351"/>
                      <a:pt x="2658" y="27132"/>
                      <a:pt x="2598" y="31180"/>
                    </a:cubicBezTo>
                    <a:lnTo>
                      <a:pt x="2598" y="72995"/>
                    </a:lnTo>
                    <a:cubicBezTo>
                      <a:pt x="2598" y="74805"/>
                      <a:pt x="2598" y="76233"/>
                      <a:pt x="4027" y="76710"/>
                    </a:cubicBezTo>
                    <a:cubicBezTo>
                      <a:pt x="4816" y="77186"/>
                      <a:pt x="5809" y="77186"/>
                      <a:pt x="6599" y="76710"/>
                    </a:cubicBezTo>
                    <a:lnTo>
                      <a:pt x="37936" y="58612"/>
                    </a:lnTo>
                    <a:cubicBezTo>
                      <a:pt x="41246" y="56221"/>
                      <a:pt x="43225" y="52402"/>
                      <a:pt x="43270" y="48325"/>
                    </a:cubicBezTo>
                    <a:lnTo>
                      <a:pt x="43270" y="6510"/>
                    </a:lnTo>
                    <a:cubicBezTo>
                      <a:pt x="43468" y="5110"/>
                      <a:pt x="42927" y="3700"/>
                      <a:pt x="41841" y="279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07" name="Hình tự do: Hình 325">
                <a:extLst>
                  <a:ext uri="{FF2B5EF4-FFF2-40B4-BE49-F238E27FC236}">
                    <a16:creationId xmlns:a16="http://schemas.microsoft.com/office/drawing/2014/main" id="{F5C70B47-D5C9-410C-A90A-108AB1247327}"/>
                  </a:ext>
                </a:extLst>
              </p:cNvPr>
              <p:cNvSpPr/>
              <p:nvPr/>
            </p:nvSpPr>
            <p:spPr>
              <a:xfrm>
                <a:off x="4553880" y="2229352"/>
                <a:ext cx="45856" cy="79530"/>
              </a:xfrm>
              <a:custGeom>
                <a:avLst/>
                <a:gdLst>
                  <a:gd name="connsiteX0" fmla="*/ 4880 w 45856"/>
                  <a:gd name="connsiteY0" fmla="*/ 79508 h 79530"/>
                  <a:gd name="connsiteX1" fmla="*/ 2784 w 45856"/>
                  <a:gd name="connsiteY1" fmla="*/ 78936 h 79530"/>
                  <a:gd name="connsiteX2" fmla="*/ 22 w 45856"/>
                  <a:gd name="connsiteY2" fmla="*/ 73031 h 79530"/>
                  <a:gd name="connsiteX3" fmla="*/ 22 w 45856"/>
                  <a:gd name="connsiteY3" fmla="*/ 31216 h 79530"/>
                  <a:gd name="connsiteX4" fmla="*/ 6594 w 45856"/>
                  <a:gd name="connsiteY4" fmla="*/ 18738 h 79530"/>
                  <a:gd name="connsiteX5" fmla="*/ 37931 w 45856"/>
                  <a:gd name="connsiteY5" fmla="*/ 736 h 79530"/>
                  <a:gd name="connsiteX6" fmla="*/ 43170 w 45856"/>
                  <a:gd name="connsiteY6" fmla="*/ 736 h 79530"/>
                  <a:gd name="connsiteX7" fmla="*/ 45837 w 45856"/>
                  <a:gd name="connsiteY7" fmla="*/ 6641 h 79530"/>
                  <a:gd name="connsiteX8" fmla="*/ 45837 w 45856"/>
                  <a:gd name="connsiteY8" fmla="*/ 48456 h 79530"/>
                  <a:gd name="connsiteX9" fmla="*/ 39265 w 45856"/>
                  <a:gd name="connsiteY9" fmla="*/ 60934 h 79530"/>
                  <a:gd name="connsiteX10" fmla="*/ 7928 w 45856"/>
                  <a:gd name="connsiteY10" fmla="*/ 78936 h 79530"/>
                  <a:gd name="connsiteX11" fmla="*/ 4880 w 45856"/>
                  <a:gd name="connsiteY11" fmla="*/ 79508 h 79530"/>
                  <a:gd name="connsiteX12" fmla="*/ 40979 w 45856"/>
                  <a:gd name="connsiteY12" fmla="*/ 2355 h 79530"/>
                  <a:gd name="connsiteX13" fmla="*/ 39265 w 45856"/>
                  <a:gd name="connsiteY13" fmla="*/ 2355 h 79530"/>
                  <a:gd name="connsiteX14" fmla="*/ 7928 w 45856"/>
                  <a:gd name="connsiteY14" fmla="*/ 20453 h 79530"/>
                  <a:gd name="connsiteX15" fmla="*/ 2594 w 45856"/>
                  <a:gd name="connsiteY15" fmla="*/ 30740 h 79530"/>
                  <a:gd name="connsiteX16" fmla="*/ 2594 w 45856"/>
                  <a:gd name="connsiteY16" fmla="*/ 72554 h 79530"/>
                  <a:gd name="connsiteX17" fmla="*/ 4022 w 45856"/>
                  <a:gd name="connsiteY17" fmla="*/ 76269 h 79530"/>
                  <a:gd name="connsiteX18" fmla="*/ 6594 w 45856"/>
                  <a:gd name="connsiteY18" fmla="*/ 76269 h 79530"/>
                  <a:gd name="connsiteX19" fmla="*/ 37931 w 45856"/>
                  <a:gd name="connsiteY19" fmla="*/ 58172 h 79530"/>
                  <a:gd name="connsiteX20" fmla="*/ 43265 w 45856"/>
                  <a:gd name="connsiteY20" fmla="*/ 47885 h 79530"/>
                  <a:gd name="connsiteX21" fmla="*/ 43265 w 45856"/>
                  <a:gd name="connsiteY21" fmla="*/ 6070 h 79530"/>
                  <a:gd name="connsiteX22" fmla="*/ 41837 w 45856"/>
                  <a:gd name="connsiteY22" fmla="*/ 2355 h 79530"/>
                  <a:gd name="connsiteX23" fmla="*/ 40979 w 45856"/>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56" h="79530">
                    <a:moveTo>
                      <a:pt x="4880" y="79508"/>
                    </a:moveTo>
                    <a:cubicBezTo>
                      <a:pt x="4142" y="79508"/>
                      <a:pt x="3418" y="79308"/>
                      <a:pt x="2784" y="78936"/>
                    </a:cubicBezTo>
                    <a:cubicBezTo>
                      <a:pt x="883" y="77593"/>
                      <a:pt x="-168" y="75345"/>
                      <a:pt x="22" y="73031"/>
                    </a:cubicBezTo>
                    <a:lnTo>
                      <a:pt x="22" y="31216"/>
                    </a:lnTo>
                    <a:cubicBezTo>
                      <a:pt x="119" y="26253"/>
                      <a:pt x="2556" y="21624"/>
                      <a:pt x="6594" y="18738"/>
                    </a:cubicBezTo>
                    <a:lnTo>
                      <a:pt x="37931" y="736"/>
                    </a:lnTo>
                    <a:cubicBezTo>
                      <a:pt x="39541" y="-245"/>
                      <a:pt x="41560" y="-245"/>
                      <a:pt x="43170" y="736"/>
                    </a:cubicBezTo>
                    <a:cubicBezTo>
                      <a:pt x="45006" y="2126"/>
                      <a:pt x="46011" y="4346"/>
                      <a:pt x="45837" y="6641"/>
                    </a:cubicBezTo>
                    <a:lnTo>
                      <a:pt x="45837" y="48456"/>
                    </a:lnTo>
                    <a:cubicBezTo>
                      <a:pt x="45740" y="53419"/>
                      <a:pt x="43303" y="58048"/>
                      <a:pt x="39265" y="60934"/>
                    </a:cubicBezTo>
                    <a:lnTo>
                      <a:pt x="7928" y="78936"/>
                    </a:lnTo>
                    <a:cubicBezTo>
                      <a:pt x="6984" y="79403"/>
                      <a:pt x="5929" y="79603"/>
                      <a:pt x="4880" y="79508"/>
                    </a:cubicBezTo>
                    <a:close/>
                    <a:moveTo>
                      <a:pt x="40979" y="2355"/>
                    </a:moveTo>
                    <a:cubicBezTo>
                      <a:pt x="40417" y="2203"/>
                      <a:pt x="39827" y="2203"/>
                      <a:pt x="39265" y="2355"/>
                    </a:cubicBezTo>
                    <a:lnTo>
                      <a:pt x="7928" y="20453"/>
                    </a:lnTo>
                    <a:cubicBezTo>
                      <a:pt x="4629" y="22853"/>
                      <a:pt x="2654" y="26663"/>
                      <a:pt x="2594" y="30740"/>
                    </a:cubicBezTo>
                    <a:lnTo>
                      <a:pt x="2594" y="72554"/>
                    </a:lnTo>
                    <a:cubicBezTo>
                      <a:pt x="2396" y="73955"/>
                      <a:pt x="2937" y="75364"/>
                      <a:pt x="4022" y="76269"/>
                    </a:cubicBezTo>
                    <a:cubicBezTo>
                      <a:pt x="4827" y="76688"/>
                      <a:pt x="5789" y="76688"/>
                      <a:pt x="6594" y="76269"/>
                    </a:cubicBezTo>
                    <a:lnTo>
                      <a:pt x="37931" y="58172"/>
                    </a:lnTo>
                    <a:cubicBezTo>
                      <a:pt x="41230" y="55771"/>
                      <a:pt x="43205" y="51961"/>
                      <a:pt x="43265" y="47885"/>
                    </a:cubicBezTo>
                    <a:lnTo>
                      <a:pt x="43265" y="6070"/>
                    </a:lnTo>
                    <a:cubicBezTo>
                      <a:pt x="43464" y="4670"/>
                      <a:pt x="42922" y="3260"/>
                      <a:pt x="41837" y="2355"/>
                    </a:cubicBezTo>
                    <a:cubicBezTo>
                      <a:pt x="41558" y="2269"/>
                      <a:pt x="41258" y="2269"/>
                      <a:pt x="40979"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08" name="Hình tự do: Hình 326">
                <a:extLst>
                  <a:ext uri="{FF2B5EF4-FFF2-40B4-BE49-F238E27FC236}">
                    <a16:creationId xmlns:a16="http://schemas.microsoft.com/office/drawing/2014/main" id="{2600C242-9510-4592-9E58-A507D093F920}"/>
                  </a:ext>
                </a:extLst>
              </p:cNvPr>
              <p:cNvSpPr/>
              <p:nvPr/>
            </p:nvSpPr>
            <p:spPr>
              <a:xfrm>
                <a:off x="4553874" y="2295872"/>
                <a:ext cx="45865" cy="79481"/>
              </a:xfrm>
              <a:custGeom>
                <a:avLst/>
                <a:gdLst>
                  <a:gd name="connsiteX0" fmla="*/ 4885 w 45865"/>
                  <a:gd name="connsiteY0" fmla="*/ 79472 h 79481"/>
                  <a:gd name="connsiteX1" fmla="*/ 2790 w 45865"/>
                  <a:gd name="connsiteY1" fmla="*/ 78900 h 79481"/>
                  <a:gd name="connsiteX2" fmla="*/ 28 w 45865"/>
                  <a:gd name="connsiteY2" fmla="*/ 73090 h 79481"/>
                  <a:gd name="connsiteX3" fmla="*/ 28 w 45865"/>
                  <a:gd name="connsiteY3" fmla="*/ 31275 h 79481"/>
                  <a:gd name="connsiteX4" fmla="*/ 6600 w 45865"/>
                  <a:gd name="connsiteY4" fmla="*/ 18798 h 79481"/>
                  <a:gd name="connsiteX5" fmla="*/ 37937 w 45865"/>
                  <a:gd name="connsiteY5" fmla="*/ 700 h 79481"/>
                  <a:gd name="connsiteX6" fmla="*/ 43176 w 45865"/>
                  <a:gd name="connsiteY6" fmla="*/ 700 h 79481"/>
                  <a:gd name="connsiteX7" fmla="*/ 45843 w 45865"/>
                  <a:gd name="connsiteY7" fmla="*/ 6606 h 79481"/>
                  <a:gd name="connsiteX8" fmla="*/ 45843 w 45865"/>
                  <a:gd name="connsiteY8" fmla="*/ 48420 h 79481"/>
                  <a:gd name="connsiteX9" fmla="*/ 39271 w 45865"/>
                  <a:gd name="connsiteY9" fmla="*/ 60803 h 79481"/>
                  <a:gd name="connsiteX10" fmla="*/ 7933 w 45865"/>
                  <a:gd name="connsiteY10" fmla="*/ 78900 h 79481"/>
                  <a:gd name="connsiteX11" fmla="*/ 4885 w 45865"/>
                  <a:gd name="connsiteY11" fmla="*/ 79472 h 79481"/>
                  <a:gd name="connsiteX12" fmla="*/ 40985 w 45865"/>
                  <a:gd name="connsiteY12" fmla="*/ 2319 h 79481"/>
                  <a:gd name="connsiteX13" fmla="*/ 39271 w 45865"/>
                  <a:gd name="connsiteY13" fmla="*/ 2891 h 79481"/>
                  <a:gd name="connsiteX14" fmla="*/ 7933 w 45865"/>
                  <a:gd name="connsiteY14" fmla="*/ 20988 h 79481"/>
                  <a:gd name="connsiteX15" fmla="*/ 2599 w 45865"/>
                  <a:gd name="connsiteY15" fmla="*/ 31275 h 79481"/>
                  <a:gd name="connsiteX16" fmla="*/ 2599 w 45865"/>
                  <a:gd name="connsiteY16" fmla="*/ 73090 h 79481"/>
                  <a:gd name="connsiteX17" fmla="*/ 4028 w 45865"/>
                  <a:gd name="connsiteY17" fmla="*/ 76805 h 79481"/>
                  <a:gd name="connsiteX18" fmla="*/ 6600 w 45865"/>
                  <a:gd name="connsiteY18" fmla="*/ 76805 h 79481"/>
                  <a:gd name="connsiteX19" fmla="*/ 37937 w 45865"/>
                  <a:gd name="connsiteY19" fmla="*/ 58707 h 79481"/>
                  <a:gd name="connsiteX20" fmla="*/ 43271 w 45865"/>
                  <a:gd name="connsiteY20" fmla="*/ 48516 h 79481"/>
                  <a:gd name="connsiteX21" fmla="*/ 43271 w 45865"/>
                  <a:gd name="connsiteY21" fmla="*/ 6320 h 79481"/>
                  <a:gd name="connsiteX22" fmla="*/ 41842 w 45865"/>
                  <a:gd name="connsiteY22" fmla="*/ 2605 h 79481"/>
                  <a:gd name="connsiteX23" fmla="*/ 40985 w 45865"/>
                  <a:gd name="connsiteY23" fmla="*/ 2319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5" h="79481">
                    <a:moveTo>
                      <a:pt x="4885" y="79472"/>
                    </a:moveTo>
                    <a:cubicBezTo>
                      <a:pt x="4148" y="79472"/>
                      <a:pt x="3424" y="79272"/>
                      <a:pt x="2790" y="78900"/>
                    </a:cubicBezTo>
                    <a:cubicBezTo>
                      <a:pt x="872" y="77614"/>
                      <a:pt x="-188" y="75386"/>
                      <a:pt x="28" y="73090"/>
                    </a:cubicBezTo>
                    <a:lnTo>
                      <a:pt x="28" y="31275"/>
                    </a:lnTo>
                    <a:cubicBezTo>
                      <a:pt x="109" y="26303"/>
                      <a:pt x="2550" y="21674"/>
                      <a:pt x="6600" y="18798"/>
                    </a:cubicBezTo>
                    <a:lnTo>
                      <a:pt x="37937" y="700"/>
                    </a:lnTo>
                    <a:cubicBezTo>
                      <a:pt x="39558" y="-233"/>
                      <a:pt x="41555" y="-233"/>
                      <a:pt x="43176" y="700"/>
                    </a:cubicBezTo>
                    <a:cubicBezTo>
                      <a:pt x="45026" y="2072"/>
                      <a:pt x="46034" y="4310"/>
                      <a:pt x="45843" y="6606"/>
                    </a:cubicBezTo>
                    <a:lnTo>
                      <a:pt x="45843" y="48420"/>
                    </a:lnTo>
                    <a:cubicBezTo>
                      <a:pt x="45747" y="53354"/>
                      <a:pt x="43306" y="57955"/>
                      <a:pt x="39271" y="60803"/>
                    </a:cubicBezTo>
                    <a:lnTo>
                      <a:pt x="7933" y="78900"/>
                    </a:lnTo>
                    <a:cubicBezTo>
                      <a:pt x="6979" y="79339"/>
                      <a:pt x="5933" y="79529"/>
                      <a:pt x="4885" y="79472"/>
                    </a:cubicBezTo>
                    <a:close/>
                    <a:moveTo>
                      <a:pt x="40985" y="2319"/>
                    </a:moveTo>
                    <a:cubicBezTo>
                      <a:pt x="40372" y="2348"/>
                      <a:pt x="39778" y="2548"/>
                      <a:pt x="39271" y="2891"/>
                    </a:cubicBezTo>
                    <a:lnTo>
                      <a:pt x="7933" y="20988"/>
                    </a:lnTo>
                    <a:cubicBezTo>
                      <a:pt x="4623" y="23379"/>
                      <a:pt x="2644" y="27199"/>
                      <a:pt x="2599" y="31275"/>
                    </a:cubicBezTo>
                    <a:lnTo>
                      <a:pt x="2599" y="73090"/>
                    </a:lnTo>
                    <a:cubicBezTo>
                      <a:pt x="2401" y="74490"/>
                      <a:pt x="2942" y="75900"/>
                      <a:pt x="4028" y="76805"/>
                    </a:cubicBezTo>
                    <a:cubicBezTo>
                      <a:pt x="4819" y="77281"/>
                      <a:pt x="5810" y="77281"/>
                      <a:pt x="6600" y="76805"/>
                    </a:cubicBezTo>
                    <a:lnTo>
                      <a:pt x="37937" y="58707"/>
                    </a:lnTo>
                    <a:cubicBezTo>
                      <a:pt x="41232" y="56345"/>
                      <a:pt x="43212" y="52564"/>
                      <a:pt x="43271" y="48516"/>
                    </a:cubicBezTo>
                    <a:lnTo>
                      <a:pt x="43271" y="6320"/>
                    </a:lnTo>
                    <a:cubicBezTo>
                      <a:pt x="43271" y="4510"/>
                      <a:pt x="43271" y="3081"/>
                      <a:pt x="41842" y="2605"/>
                    </a:cubicBezTo>
                    <a:cubicBezTo>
                      <a:pt x="41592" y="2424"/>
                      <a:pt x="41293" y="2329"/>
                      <a:pt x="40985" y="231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09" name="Hình tự do: Hình 327">
                <a:extLst>
                  <a:ext uri="{FF2B5EF4-FFF2-40B4-BE49-F238E27FC236}">
                    <a16:creationId xmlns:a16="http://schemas.microsoft.com/office/drawing/2014/main" id="{F2EFA61D-C8A4-4460-A693-D2416E4569ED}"/>
                  </a:ext>
                </a:extLst>
              </p:cNvPr>
              <p:cNvSpPr/>
              <p:nvPr/>
            </p:nvSpPr>
            <p:spPr>
              <a:xfrm>
                <a:off x="4553876" y="2362452"/>
                <a:ext cx="45860" cy="79494"/>
              </a:xfrm>
              <a:custGeom>
                <a:avLst/>
                <a:gdLst>
                  <a:gd name="connsiteX0" fmla="*/ 4884 w 45860"/>
                  <a:gd name="connsiteY0" fmla="*/ 79472 h 79494"/>
                  <a:gd name="connsiteX1" fmla="*/ 2789 w 45860"/>
                  <a:gd name="connsiteY1" fmla="*/ 78900 h 79494"/>
                  <a:gd name="connsiteX2" fmla="*/ 26 w 45860"/>
                  <a:gd name="connsiteY2" fmla="*/ 72995 h 79494"/>
                  <a:gd name="connsiteX3" fmla="*/ 26 w 45860"/>
                  <a:gd name="connsiteY3" fmla="*/ 31180 h 79494"/>
                  <a:gd name="connsiteX4" fmla="*/ 6694 w 45860"/>
                  <a:gd name="connsiteY4" fmla="*/ 18798 h 79494"/>
                  <a:gd name="connsiteX5" fmla="*/ 37936 w 45860"/>
                  <a:gd name="connsiteY5" fmla="*/ 700 h 79494"/>
                  <a:gd name="connsiteX6" fmla="*/ 43175 w 45860"/>
                  <a:gd name="connsiteY6" fmla="*/ 700 h 79494"/>
                  <a:gd name="connsiteX7" fmla="*/ 45842 w 45860"/>
                  <a:gd name="connsiteY7" fmla="*/ 6606 h 79494"/>
                  <a:gd name="connsiteX8" fmla="*/ 45842 w 45860"/>
                  <a:gd name="connsiteY8" fmla="*/ 48420 h 79494"/>
                  <a:gd name="connsiteX9" fmla="*/ 39269 w 45860"/>
                  <a:gd name="connsiteY9" fmla="*/ 60898 h 79494"/>
                  <a:gd name="connsiteX10" fmla="*/ 7932 w 45860"/>
                  <a:gd name="connsiteY10" fmla="*/ 78996 h 79494"/>
                  <a:gd name="connsiteX11" fmla="*/ 4884 w 45860"/>
                  <a:gd name="connsiteY11" fmla="*/ 79472 h 79494"/>
                  <a:gd name="connsiteX12" fmla="*/ 40984 w 45860"/>
                  <a:gd name="connsiteY12" fmla="*/ 2319 h 79494"/>
                  <a:gd name="connsiteX13" fmla="*/ 39269 w 45860"/>
                  <a:gd name="connsiteY13" fmla="*/ 2891 h 79494"/>
                  <a:gd name="connsiteX14" fmla="*/ 7932 w 45860"/>
                  <a:gd name="connsiteY14" fmla="*/ 20988 h 79494"/>
                  <a:gd name="connsiteX15" fmla="*/ 2598 w 45860"/>
                  <a:gd name="connsiteY15" fmla="*/ 31180 h 79494"/>
                  <a:gd name="connsiteX16" fmla="*/ 2598 w 45860"/>
                  <a:gd name="connsiteY16" fmla="*/ 72995 h 79494"/>
                  <a:gd name="connsiteX17" fmla="*/ 4027 w 45860"/>
                  <a:gd name="connsiteY17" fmla="*/ 76710 h 79494"/>
                  <a:gd name="connsiteX18" fmla="*/ 6599 w 45860"/>
                  <a:gd name="connsiteY18" fmla="*/ 76710 h 79494"/>
                  <a:gd name="connsiteX19" fmla="*/ 37936 w 45860"/>
                  <a:gd name="connsiteY19" fmla="*/ 58612 h 79494"/>
                  <a:gd name="connsiteX20" fmla="*/ 43270 w 45860"/>
                  <a:gd name="connsiteY20" fmla="*/ 48325 h 79494"/>
                  <a:gd name="connsiteX21" fmla="*/ 43270 w 45860"/>
                  <a:gd name="connsiteY21" fmla="*/ 6510 h 79494"/>
                  <a:gd name="connsiteX22" fmla="*/ 41841 w 45860"/>
                  <a:gd name="connsiteY22" fmla="*/ 279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494">
                    <a:moveTo>
                      <a:pt x="4884" y="79472"/>
                    </a:moveTo>
                    <a:cubicBezTo>
                      <a:pt x="4147" y="79472"/>
                      <a:pt x="3423" y="79272"/>
                      <a:pt x="2789" y="78900"/>
                    </a:cubicBezTo>
                    <a:cubicBezTo>
                      <a:pt x="872" y="77576"/>
                      <a:pt x="-183" y="75319"/>
                      <a:pt x="26" y="72995"/>
                    </a:cubicBezTo>
                    <a:lnTo>
                      <a:pt x="26" y="31180"/>
                    </a:lnTo>
                    <a:cubicBezTo>
                      <a:pt x="114" y="26218"/>
                      <a:pt x="2598" y="21598"/>
                      <a:pt x="6694" y="18798"/>
                    </a:cubicBezTo>
                    <a:lnTo>
                      <a:pt x="37936" y="700"/>
                    </a:lnTo>
                    <a:cubicBezTo>
                      <a:pt x="39557" y="-233"/>
                      <a:pt x="41553" y="-233"/>
                      <a:pt x="43175" y="700"/>
                    </a:cubicBezTo>
                    <a:cubicBezTo>
                      <a:pt x="45010" y="2091"/>
                      <a:pt x="46015" y="4310"/>
                      <a:pt x="45842" y="6606"/>
                    </a:cubicBezTo>
                    <a:lnTo>
                      <a:pt x="45842" y="48420"/>
                    </a:lnTo>
                    <a:cubicBezTo>
                      <a:pt x="45744" y="53383"/>
                      <a:pt x="43308" y="58012"/>
                      <a:pt x="39269" y="60898"/>
                    </a:cubicBezTo>
                    <a:lnTo>
                      <a:pt x="7932" y="78996"/>
                    </a:lnTo>
                    <a:cubicBezTo>
                      <a:pt x="6969" y="79396"/>
                      <a:pt x="5923" y="79558"/>
                      <a:pt x="4884" y="79472"/>
                    </a:cubicBezTo>
                    <a:close/>
                    <a:moveTo>
                      <a:pt x="40984" y="2319"/>
                    </a:moveTo>
                    <a:cubicBezTo>
                      <a:pt x="40370" y="2348"/>
                      <a:pt x="39777" y="2548"/>
                      <a:pt x="39269" y="2891"/>
                    </a:cubicBezTo>
                    <a:lnTo>
                      <a:pt x="7932" y="20988"/>
                    </a:lnTo>
                    <a:cubicBezTo>
                      <a:pt x="4625" y="23331"/>
                      <a:pt x="2642" y="27122"/>
                      <a:pt x="2598" y="31180"/>
                    </a:cubicBezTo>
                    <a:lnTo>
                      <a:pt x="2598" y="72995"/>
                    </a:lnTo>
                    <a:cubicBezTo>
                      <a:pt x="2598" y="74805"/>
                      <a:pt x="2598" y="76233"/>
                      <a:pt x="4027" y="76710"/>
                    </a:cubicBezTo>
                    <a:cubicBezTo>
                      <a:pt x="4832" y="77129"/>
                      <a:pt x="5794" y="77129"/>
                      <a:pt x="6599" y="76710"/>
                    </a:cubicBezTo>
                    <a:lnTo>
                      <a:pt x="37936" y="58612"/>
                    </a:lnTo>
                    <a:cubicBezTo>
                      <a:pt x="41234" y="56212"/>
                      <a:pt x="43210" y="52402"/>
                      <a:pt x="43270" y="48325"/>
                    </a:cubicBezTo>
                    <a:lnTo>
                      <a:pt x="43270" y="6510"/>
                    </a:lnTo>
                    <a:cubicBezTo>
                      <a:pt x="43468" y="5110"/>
                      <a:pt x="42927" y="3700"/>
                      <a:pt x="41841" y="279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0" name="Hình tự do: Hình 328">
                <a:extLst>
                  <a:ext uri="{FF2B5EF4-FFF2-40B4-BE49-F238E27FC236}">
                    <a16:creationId xmlns:a16="http://schemas.microsoft.com/office/drawing/2014/main" id="{5A15ACC3-E5F5-4BD7-93C0-1B4AF1751B1C}"/>
                  </a:ext>
                </a:extLst>
              </p:cNvPr>
              <p:cNvSpPr/>
              <p:nvPr/>
            </p:nvSpPr>
            <p:spPr>
              <a:xfrm>
                <a:off x="4603317" y="2133845"/>
                <a:ext cx="46051" cy="79955"/>
              </a:xfrm>
              <a:custGeom>
                <a:avLst/>
                <a:gdLst>
                  <a:gd name="connsiteX0" fmla="*/ 4877 w 46051"/>
                  <a:gd name="connsiteY0" fmla="*/ 79955 h 79955"/>
                  <a:gd name="connsiteX1" fmla="*/ 2686 w 46051"/>
                  <a:gd name="connsiteY1" fmla="*/ 79384 h 79955"/>
                  <a:gd name="connsiteX2" fmla="*/ 19 w 46051"/>
                  <a:gd name="connsiteY2" fmla="*/ 73478 h 79955"/>
                  <a:gd name="connsiteX3" fmla="*/ 19 w 46051"/>
                  <a:gd name="connsiteY3" fmla="*/ 31663 h 79955"/>
                  <a:gd name="connsiteX4" fmla="*/ 6782 w 46051"/>
                  <a:gd name="connsiteY4" fmla="*/ 18805 h 79955"/>
                  <a:gd name="connsiteX5" fmla="*/ 38119 w 46051"/>
                  <a:gd name="connsiteY5" fmla="*/ 707 h 79955"/>
                  <a:gd name="connsiteX6" fmla="*/ 43263 w 46051"/>
                  <a:gd name="connsiteY6" fmla="*/ 707 h 79955"/>
                  <a:gd name="connsiteX7" fmla="*/ 46025 w 46051"/>
                  <a:gd name="connsiteY7" fmla="*/ 6613 h 79955"/>
                  <a:gd name="connsiteX8" fmla="*/ 46025 w 46051"/>
                  <a:gd name="connsiteY8" fmla="*/ 48427 h 79955"/>
                  <a:gd name="connsiteX9" fmla="*/ 39453 w 46051"/>
                  <a:gd name="connsiteY9" fmla="*/ 60810 h 79955"/>
                  <a:gd name="connsiteX10" fmla="*/ 8116 w 46051"/>
                  <a:gd name="connsiteY10" fmla="*/ 78907 h 79955"/>
                  <a:gd name="connsiteX11" fmla="*/ 4877 w 46051"/>
                  <a:gd name="connsiteY11" fmla="*/ 79955 h 79955"/>
                  <a:gd name="connsiteX12" fmla="*/ 39167 w 46051"/>
                  <a:gd name="connsiteY12" fmla="*/ 3755 h 79955"/>
                  <a:gd name="connsiteX13" fmla="*/ 7925 w 46051"/>
                  <a:gd name="connsiteY13" fmla="*/ 21853 h 79955"/>
                  <a:gd name="connsiteX14" fmla="*/ 2591 w 46051"/>
                  <a:gd name="connsiteY14" fmla="*/ 32140 h 79955"/>
                  <a:gd name="connsiteX15" fmla="*/ 2591 w 46051"/>
                  <a:gd name="connsiteY15" fmla="*/ 73955 h 79955"/>
                  <a:gd name="connsiteX16" fmla="*/ 4020 w 46051"/>
                  <a:gd name="connsiteY16" fmla="*/ 77669 h 79955"/>
                  <a:gd name="connsiteX17" fmla="*/ 6592 w 46051"/>
                  <a:gd name="connsiteY17" fmla="*/ 77669 h 79955"/>
                  <a:gd name="connsiteX18" fmla="*/ 37929 w 46051"/>
                  <a:gd name="connsiteY18" fmla="*/ 59572 h 79955"/>
                  <a:gd name="connsiteX19" fmla="*/ 43263 w 46051"/>
                  <a:gd name="connsiteY19" fmla="*/ 49380 h 79955"/>
                  <a:gd name="connsiteX20" fmla="*/ 43263 w 46051"/>
                  <a:gd name="connsiteY20" fmla="*/ 7565 h 79955"/>
                  <a:gd name="connsiteX21" fmla="*/ 41834 w 46051"/>
                  <a:gd name="connsiteY21" fmla="*/ 3850 h 79955"/>
                  <a:gd name="connsiteX22" fmla="*/ 39167 w 46051"/>
                  <a:gd name="connsiteY22" fmla="*/ 3850 h 7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51" h="79955">
                    <a:moveTo>
                      <a:pt x="4877" y="79955"/>
                    </a:moveTo>
                    <a:cubicBezTo>
                      <a:pt x="4109" y="79955"/>
                      <a:pt x="3354" y="79765"/>
                      <a:pt x="2686" y="79384"/>
                    </a:cubicBezTo>
                    <a:cubicBezTo>
                      <a:pt x="851" y="77993"/>
                      <a:pt x="-154" y="75774"/>
                      <a:pt x="19" y="73478"/>
                    </a:cubicBezTo>
                    <a:lnTo>
                      <a:pt x="19" y="31663"/>
                    </a:lnTo>
                    <a:cubicBezTo>
                      <a:pt x="38" y="26529"/>
                      <a:pt x="2563" y="21729"/>
                      <a:pt x="6782" y="18805"/>
                    </a:cubicBezTo>
                    <a:lnTo>
                      <a:pt x="38119" y="707"/>
                    </a:lnTo>
                    <a:cubicBezTo>
                      <a:pt x="39705" y="-236"/>
                      <a:pt x="41677" y="-236"/>
                      <a:pt x="43263" y="707"/>
                    </a:cubicBezTo>
                    <a:cubicBezTo>
                      <a:pt x="45179" y="2031"/>
                      <a:pt x="46235" y="4289"/>
                      <a:pt x="46025" y="6613"/>
                    </a:cubicBezTo>
                    <a:lnTo>
                      <a:pt x="46025" y="48427"/>
                    </a:lnTo>
                    <a:cubicBezTo>
                      <a:pt x="45944" y="53371"/>
                      <a:pt x="43500" y="57972"/>
                      <a:pt x="39453" y="60810"/>
                    </a:cubicBezTo>
                    <a:lnTo>
                      <a:pt x="8116" y="78907"/>
                    </a:lnTo>
                    <a:cubicBezTo>
                      <a:pt x="7168" y="79574"/>
                      <a:pt x="6038" y="79946"/>
                      <a:pt x="4877" y="79955"/>
                    </a:cubicBezTo>
                    <a:close/>
                    <a:moveTo>
                      <a:pt x="39167" y="3755"/>
                    </a:moveTo>
                    <a:lnTo>
                      <a:pt x="7925" y="21853"/>
                    </a:lnTo>
                    <a:cubicBezTo>
                      <a:pt x="4627" y="24253"/>
                      <a:pt x="2651" y="28063"/>
                      <a:pt x="2591" y="32140"/>
                    </a:cubicBezTo>
                    <a:lnTo>
                      <a:pt x="2591" y="73955"/>
                    </a:lnTo>
                    <a:cubicBezTo>
                      <a:pt x="2393" y="75355"/>
                      <a:pt x="2933" y="76764"/>
                      <a:pt x="4020" y="77669"/>
                    </a:cubicBezTo>
                    <a:cubicBezTo>
                      <a:pt x="4809" y="78146"/>
                      <a:pt x="5802" y="78146"/>
                      <a:pt x="6592" y="77669"/>
                    </a:cubicBezTo>
                    <a:lnTo>
                      <a:pt x="37929" y="59572"/>
                    </a:lnTo>
                    <a:cubicBezTo>
                      <a:pt x="41236" y="57229"/>
                      <a:pt x="43219" y="53438"/>
                      <a:pt x="43263" y="49380"/>
                    </a:cubicBezTo>
                    <a:lnTo>
                      <a:pt x="43263" y="7565"/>
                    </a:lnTo>
                    <a:cubicBezTo>
                      <a:pt x="43425" y="6165"/>
                      <a:pt x="42891" y="4774"/>
                      <a:pt x="41834" y="3850"/>
                    </a:cubicBezTo>
                    <a:cubicBezTo>
                      <a:pt x="41009" y="3374"/>
                      <a:pt x="39992" y="3374"/>
                      <a:pt x="39167" y="3850"/>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1" name="Hình tự do: Hình 329">
                <a:extLst>
                  <a:ext uri="{FF2B5EF4-FFF2-40B4-BE49-F238E27FC236}">
                    <a16:creationId xmlns:a16="http://schemas.microsoft.com/office/drawing/2014/main" id="{33CE593E-F3F2-4886-9C88-B6B5A0E8390A}"/>
                  </a:ext>
                </a:extLst>
              </p:cNvPr>
              <p:cNvSpPr/>
              <p:nvPr/>
            </p:nvSpPr>
            <p:spPr>
              <a:xfrm>
                <a:off x="4603314" y="2200520"/>
                <a:ext cx="46055" cy="79764"/>
              </a:xfrm>
              <a:custGeom>
                <a:avLst/>
                <a:gdLst>
                  <a:gd name="connsiteX0" fmla="*/ 4881 w 46055"/>
                  <a:gd name="connsiteY0" fmla="*/ 79765 h 79764"/>
                  <a:gd name="connsiteX1" fmla="*/ 2690 w 46055"/>
                  <a:gd name="connsiteY1" fmla="*/ 79193 h 79764"/>
                  <a:gd name="connsiteX2" fmla="*/ 23 w 46055"/>
                  <a:gd name="connsiteY2" fmla="*/ 73288 h 79764"/>
                  <a:gd name="connsiteX3" fmla="*/ 23 w 46055"/>
                  <a:gd name="connsiteY3" fmla="*/ 31568 h 79764"/>
                  <a:gd name="connsiteX4" fmla="*/ 6786 w 46055"/>
                  <a:gd name="connsiteY4" fmla="*/ 18805 h 79764"/>
                  <a:gd name="connsiteX5" fmla="*/ 38123 w 46055"/>
                  <a:gd name="connsiteY5" fmla="*/ 707 h 79764"/>
                  <a:gd name="connsiteX6" fmla="*/ 43267 w 46055"/>
                  <a:gd name="connsiteY6" fmla="*/ 707 h 79764"/>
                  <a:gd name="connsiteX7" fmla="*/ 46029 w 46055"/>
                  <a:gd name="connsiteY7" fmla="*/ 6613 h 79764"/>
                  <a:gd name="connsiteX8" fmla="*/ 46029 w 46055"/>
                  <a:gd name="connsiteY8" fmla="*/ 48332 h 79764"/>
                  <a:gd name="connsiteX9" fmla="*/ 39361 w 46055"/>
                  <a:gd name="connsiteY9" fmla="*/ 60810 h 79764"/>
                  <a:gd name="connsiteX10" fmla="*/ 8119 w 46055"/>
                  <a:gd name="connsiteY10" fmla="*/ 78907 h 79764"/>
                  <a:gd name="connsiteX11" fmla="*/ 4881 w 46055"/>
                  <a:gd name="connsiteY11" fmla="*/ 79765 h 79764"/>
                  <a:gd name="connsiteX12" fmla="*/ 39171 w 46055"/>
                  <a:gd name="connsiteY12" fmla="*/ 3565 h 79764"/>
                  <a:gd name="connsiteX13" fmla="*/ 7929 w 46055"/>
                  <a:gd name="connsiteY13" fmla="*/ 21662 h 79764"/>
                  <a:gd name="connsiteX14" fmla="*/ 2595 w 46055"/>
                  <a:gd name="connsiteY14" fmla="*/ 31949 h 79764"/>
                  <a:gd name="connsiteX15" fmla="*/ 2595 w 46055"/>
                  <a:gd name="connsiteY15" fmla="*/ 73669 h 79764"/>
                  <a:gd name="connsiteX16" fmla="*/ 4024 w 46055"/>
                  <a:gd name="connsiteY16" fmla="*/ 77383 h 79764"/>
                  <a:gd name="connsiteX17" fmla="*/ 6595 w 46055"/>
                  <a:gd name="connsiteY17" fmla="*/ 77383 h 79764"/>
                  <a:gd name="connsiteX18" fmla="*/ 37933 w 46055"/>
                  <a:gd name="connsiteY18" fmla="*/ 59286 h 79764"/>
                  <a:gd name="connsiteX19" fmla="*/ 43267 w 46055"/>
                  <a:gd name="connsiteY19" fmla="*/ 48999 h 79764"/>
                  <a:gd name="connsiteX20" fmla="*/ 43267 w 46055"/>
                  <a:gd name="connsiteY20" fmla="*/ 7279 h 79764"/>
                  <a:gd name="connsiteX21" fmla="*/ 41838 w 46055"/>
                  <a:gd name="connsiteY21" fmla="*/ 3565 h 79764"/>
                  <a:gd name="connsiteX22" fmla="*/ 39171 w 46055"/>
                  <a:gd name="connsiteY22" fmla="*/ 3565 h 7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55" h="79764">
                    <a:moveTo>
                      <a:pt x="4881" y="79765"/>
                    </a:moveTo>
                    <a:cubicBezTo>
                      <a:pt x="4113" y="79765"/>
                      <a:pt x="3358" y="79574"/>
                      <a:pt x="2690" y="79193"/>
                    </a:cubicBezTo>
                    <a:cubicBezTo>
                      <a:pt x="840" y="77822"/>
                      <a:pt x="-168" y="75583"/>
                      <a:pt x="23" y="73288"/>
                    </a:cubicBezTo>
                    <a:lnTo>
                      <a:pt x="23" y="31568"/>
                    </a:lnTo>
                    <a:cubicBezTo>
                      <a:pt x="56" y="26463"/>
                      <a:pt x="2582" y="21700"/>
                      <a:pt x="6786" y="18805"/>
                    </a:cubicBezTo>
                    <a:lnTo>
                      <a:pt x="38123" y="707"/>
                    </a:lnTo>
                    <a:cubicBezTo>
                      <a:pt x="39709" y="-236"/>
                      <a:pt x="41681" y="-236"/>
                      <a:pt x="43267" y="707"/>
                    </a:cubicBezTo>
                    <a:cubicBezTo>
                      <a:pt x="45183" y="2031"/>
                      <a:pt x="46238" y="4289"/>
                      <a:pt x="46029" y="6613"/>
                    </a:cubicBezTo>
                    <a:lnTo>
                      <a:pt x="46029" y="48332"/>
                    </a:lnTo>
                    <a:cubicBezTo>
                      <a:pt x="45956" y="53323"/>
                      <a:pt x="43472" y="57972"/>
                      <a:pt x="39361" y="60810"/>
                    </a:cubicBezTo>
                    <a:lnTo>
                      <a:pt x="8119" y="78907"/>
                    </a:lnTo>
                    <a:cubicBezTo>
                      <a:pt x="7133" y="79469"/>
                      <a:pt x="6017" y="79765"/>
                      <a:pt x="4881" y="79765"/>
                    </a:cubicBezTo>
                    <a:close/>
                    <a:moveTo>
                      <a:pt x="39171" y="3565"/>
                    </a:moveTo>
                    <a:lnTo>
                      <a:pt x="7929" y="21662"/>
                    </a:lnTo>
                    <a:cubicBezTo>
                      <a:pt x="4619" y="24053"/>
                      <a:pt x="2640" y="27873"/>
                      <a:pt x="2595" y="31949"/>
                    </a:cubicBezTo>
                    <a:lnTo>
                      <a:pt x="2595" y="73669"/>
                    </a:lnTo>
                    <a:cubicBezTo>
                      <a:pt x="2595" y="75478"/>
                      <a:pt x="2595" y="76907"/>
                      <a:pt x="4024" y="77383"/>
                    </a:cubicBezTo>
                    <a:cubicBezTo>
                      <a:pt x="4819" y="77841"/>
                      <a:pt x="5800" y="77841"/>
                      <a:pt x="6595" y="77383"/>
                    </a:cubicBezTo>
                    <a:lnTo>
                      <a:pt x="37933" y="59286"/>
                    </a:lnTo>
                    <a:cubicBezTo>
                      <a:pt x="41243" y="56895"/>
                      <a:pt x="43222" y="53076"/>
                      <a:pt x="43267" y="48999"/>
                    </a:cubicBezTo>
                    <a:lnTo>
                      <a:pt x="43267" y="7279"/>
                    </a:lnTo>
                    <a:cubicBezTo>
                      <a:pt x="43429" y="5879"/>
                      <a:pt x="42895" y="4489"/>
                      <a:pt x="41838" y="3565"/>
                    </a:cubicBezTo>
                    <a:cubicBezTo>
                      <a:pt x="41024" y="3041"/>
                      <a:pt x="39984" y="3041"/>
                      <a:pt x="39171" y="356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2" name="Hình tự do: Hình 330">
                <a:extLst>
                  <a:ext uri="{FF2B5EF4-FFF2-40B4-BE49-F238E27FC236}">
                    <a16:creationId xmlns:a16="http://schemas.microsoft.com/office/drawing/2014/main" id="{5CD98731-FFF6-47D3-9D24-39D318CD8E2F}"/>
                  </a:ext>
                </a:extLst>
              </p:cNvPr>
              <p:cNvSpPr/>
              <p:nvPr/>
            </p:nvSpPr>
            <p:spPr>
              <a:xfrm>
                <a:off x="4603314" y="2267166"/>
                <a:ext cx="46050" cy="79706"/>
              </a:xfrm>
              <a:custGeom>
                <a:avLst/>
                <a:gdLst>
                  <a:gd name="connsiteX0" fmla="*/ 4881 w 46050"/>
                  <a:gd name="connsiteY0" fmla="*/ 79698 h 79706"/>
                  <a:gd name="connsiteX1" fmla="*/ 2690 w 46050"/>
                  <a:gd name="connsiteY1" fmla="*/ 79127 h 79706"/>
                  <a:gd name="connsiteX2" fmla="*/ 23 w 46050"/>
                  <a:gd name="connsiteY2" fmla="*/ 73221 h 79706"/>
                  <a:gd name="connsiteX3" fmla="*/ 23 w 46050"/>
                  <a:gd name="connsiteY3" fmla="*/ 31406 h 79706"/>
                  <a:gd name="connsiteX4" fmla="*/ 6786 w 46050"/>
                  <a:gd name="connsiteY4" fmla="*/ 18833 h 79706"/>
                  <a:gd name="connsiteX5" fmla="*/ 38123 w 46050"/>
                  <a:gd name="connsiteY5" fmla="*/ 736 h 79706"/>
                  <a:gd name="connsiteX6" fmla="*/ 43267 w 46050"/>
                  <a:gd name="connsiteY6" fmla="*/ 736 h 79706"/>
                  <a:gd name="connsiteX7" fmla="*/ 46029 w 46050"/>
                  <a:gd name="connsiteY7" fmla="*/ 6641 h 79706"/>
                  <a:gd name="connsiteX8" fmla="*/ 46029 w 46050"/>
                  <a:gd name="connsiteY8" fmla="*/ 48456 h 79706"/>
                  <a:gd name="connsiteX9" fmla="*/ 39457 w 46050"/>
                  <a:gd name="connsiteY9" fmla="*/ 60934 h 79706"/>
                  <a:gd name="connsiteX10" fmla="*/ 8119 w 46050"/>
                  <a:gd name="connsiteY10" fmla="*/ 79031 h 79706"/>
                  <a:gd name="connsiteX11" fmla="*/ 4881 w 46050"/>
                  <a:gd name="connsiteY11" fmla="*/ 79698 h 79706"/>
                  <a:gd name="connsiteX12" fmla="*/ 40981 w 46050"/>
                  <a:gd name="connsiteY12" fmla="*/ 2545 h 79706"/>
                  <a:gd name="connsiteX13" fmla="*/ 39266 w 46050"/>
                  <a:gd name="connsiteY13" fmla="*/ 3022 h 79706"/>
                  <a:gd name="connsiteX14" fmla="*/ 7929 w 46050"/>
                  <a:gd name="connsiteY14" fmla="*/ 21119 h 79706"/>
                  <a:gd name="connsiteX15" fmla="*/ 2595 w 46050"/>
                  <a:gd name="connsiteY15" fmla="*/ 31406 h 79706"/>
                  <a:gd name="connsiteX16" fmla="*/ 2595 w 46050"/>
                  <a:gd name="connsiteY16" fmla="*/ 73221 h 79706"/>
                  <a:gd name="connsiteX17" fmla="*/ 4024 w 46050"/>
                  <a:gd name="connsiteY17" fmla="*/ 76936 h 79706"/>
                  <a:gd name="connsiteX18" fmla="*/ 6595 w 46050"/>
                  <a:gd name="connsiteY18" fmla="*/ 76936 h 79706"/>
                  <a:gd name="connsiteX19" fmla="*/ 37933 w 46050"/>
                  <a:gd name="connsiteY19" fmla="*/ 58838 h 79706"/>
                  <a:gd name="connsiteX20" fmla="*/ 43267 w 46050"/>
                  <a:gd name="connsiteY20" fmla="*/ 48551 h 79706"/>
                  <a:gd name="connsiteX21" fmla="*/ 43267 w 46050"/>
                  <a:gd name="connsiteY21" fmla="*/ 6451 h 79706"/>
                  <a:gd name="connsiteX22" fmla="*/ 41838 w 46050"/>
                  <a:gd name="connsiteY22" fmla="*/ 2736 h 79706"/>
                  <a:gd name="connsiteX23" fmla="*/ 40981 w 46050"/>
                  <a:gd name="connsiteY23" fmla="*/ 2545 h 7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0" h="79706">
                    <a:moveTo>
                      <a:pt x="4881" y="79698"/>
                    </a:moveTo>
                    <a:cubicBezTo>
                      <a:pt x="4113" y="79698"/>
                      <a:pt x="3358" y="79507"/>
                      <a:pt x="2690" y="79127"/>
                    </a:cubicBezTo>
                    <a:cubicBezTo>
                      <a:pt x="840" y="77755"/>
                      <a:pt x="-168" y="75517"/>
                      <a:pt x="23" y="73221"/>
                    </a:cubicBezTo>
                    <a:lnTo>
                      <a:pt x="23" y="31406"/>
                    </a:lnTo>
                    <a:cubicBezTo>
                      <a:pt x="87" y="26358"/>
                      <a:pt x="2612" y="21662"/>
                      <a:pt x="6786" y="18833"/>
                    </a:cubicBezTo>
                    <a:lnTo>
                      <a:pt x="38123" y="736"/>
                    </a:lnTo>
                    <a:cubicBezTo>
                      <a:pt x="39697" y="-245"/>
                      <a:pt x="41693" y="-245"/>
                      <a:pt x="43267" y="736"/>
                    </a:cubicBezTo>
                    <a:cubicBezTo>
                      <a:pt x="45168" y="2079"/>
                      <a:pt x="46218" y="4327"/>
                      <a:pt x="46029" y="6641"/>
                    </a:cubicBezTo>
                    <a:lnTo>
                      <a:pt x="46029" y="48456"/>
                    </a:lnTo>
                    <a:cubicBezTo>
                      <a:pt x="45932" y="53419"/>
                      <a:pt x="43495" y="58048"/>
                      <a:pt x="39457" y="60934"/>
                    </a:cubicBezTo>
                    <a:lnTo>
                      <a:pt x="8119" y="79031"/>
                    </a:lnTo>
                    <a:cubicBezTo>
                      <a:pt x="7115" y="79527"/>
                      <a:pt x="6000" y="79755"/>
                      <a:pt x="4881" y="79698"/>
                    </a:cubicBezTo>
                    <a:close/>
                    <a:moveTo>
                      <a:pt x="40981" y="2545"/>
                    </a:moveTo>
                    <a:cubicBezTo>
                      <a:pt x="40383" y="2593"/>
                      <a:pt x="39800" y="2755"/>
                      <a:pt x="39266" y="3022"/>
                    </a:cubicBezTo>
                    <a:lnTo>
                      <a:pt x="7929" y="21119"/>
                    </a:lnTo>
                    <a:cubicBezTo>
                      <a:pt x="4631" y="23520"/>
                      <a:pt x="2655" y="27330"/>
                      <a:pt x="2595" y="31406"/>
                    </a:cubicBezTo>
                    <a:lnTo>
                      <a:pt x="2595" y="73221"/>
                    </a:lnTo>
                    <a:cubicBezTo>
                      <a:pt x="2595" y="75031"/>
                      <a:pt x="2595" y="76460"/>
                      <a:pt x="4024" y="76936"/>
                    </a:cubicBezTo>
                    <a:cubicBezTo>
                      <a:pt x="4828" y="77355"/>
                      <a:pt x="5790" y="77355"/>
                      <a:pt x="6595" y="76936"/>
                    </a:cubicBezTo>
                    <a:lnTo>
                      <a:pt x="37933" y="58838"/>
                    </a:lnTo>
                    <a:cubicBezTo>
                      <a:pt x="41230" y="56438"/>
                      <a:pt x="43207" y="52628"/>
                      <a:pt x="43267" y="48551"/>
                    </a:cubicBezTo>
                    <a:lnTo>
                      <a:pt x="43267" y="6451"/>
                    </a:lnTo>
                    <a:cubicBezTo>
                      <a:pt x="43412" y="5051"/>
                      <a:pt x="42882" y="3670"/>
                      <a:pt x="41838" y="2736"/>
                    </a:cubicBezTo>
                    <a:cubicBezTo>
                      <a:pt x="41579" y="2584"/>
                      <a:pt x="41280" y="2517"/>
                      <a:pt x="40981" y="254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3" name="Hình tự do: Hình 331">
                <a:extLst>
                  <a:ext uri="{FF2B5EF4-FFF2-40B4-BE49-F238E27FC236}">
                    <a16:creationId xmlns:a16="http://schemas.microsoft.com/office/drawing/2014/main" id="{E305BFC3-DE7C-461F-8502-DEE195F2D255}"/>
                  </a:ext>
                </a:extLst>
              </p:cNvPr>
              <p:cNvSpPr/>
              <p:nvPr/>
            </p:nvSpPr>
            <p:spPr>
              <a:xfrm>
                <a:off x="4603317" y="2333870"/>
                <a:ext cx="46051" cy="79582"/>
              </a:xfrm>
              <a:custGeom>
                <a:avLst/>
                <a:gdLst>
                  <a:gd name="connsiteX0" fmla="*/ 4877 w 46051"/>
                  <a:gd name="connsiteY0" fmla="*/ 79574 h 79582"/>
                  <a:gd name="connsiteX1" fmla="*/ 2686 w 46051"/>
                  <a:gd name="connsiteY1" fmla="*/ 79003 h 79582"/>
                  <a:gd name="connsiteX2" fmla="*/ 19 w 46051"/>
                  <a:gd name="connsiteY2" fmla="*/ 73097 h 79582"/>
                  <a:gd name="connsiteX3" fmla="*/ 19 w 46051"/>
                  <a:gd name="connsiteY3" fmla="*/ 31282 h 79582"/>
                  <a:gd name="connsiteX4" fmla="*/ 6782 w 46051"/>
                  <a:gd name="connsiteY4" fmla="*/ 18805 h 79582"/>
                  <a:gd name="connsiteX5" fmla="*/ 38119 w 46051"/>
                  <a:gd name="connsiteY5" fmla="*/ 707 h 79582"/>
                  <a:gd name="connsiteX6" fmla="*/ 43263 w 46051"/>
                  <a:gd name="connsiteY6" fmla="*/ 707 h 79582"/>
                  <a:gd name="connsiteX7" fmla="*/ 46025 w 46051"/>
                  <a:gd name="connsiteY7" fmla="*/ 6613 h 79582"/>
                  <a:gd name="connsiteX8" fmla="*/ 46025 w 46051"/>
                  <a:gd name="connsiteY8" fmla="*/ 48427 h 79582"/>
                  <a:gd name="connsiteX9" fmla="*/ 39453 w 46051"/>
                  <a:gd name="connsiteY9" fmla="*/ 60810 h 79582"/>
                  <a:gd name="connsiteX10" fmla="*/ 8116 w 46051"/>
                  <a:gd name="connsiteY10" fmla="*/ 78907 h 79582"/>
                  <a:gd name="connsiteX11" fmla="*/ 4877 w 46051"/>
                  <a:gd name="connsiteY11" fmla="*/ 79574 h 79582"/>
                  <a:gd name="connsiteX12" fmla="*/ 40977 w 46051"/>
                  <a:gd name="connsiteY12" fmla="*/ 2326 h 79582"/>
                  <a:gd name="connsiteX13" fmla="*/ 39262 w 46051"/>
                  <a:gd name="connsiteY13" fmla="*/ 2898 h 79582"/>
                  <a:gd name="connsiteX14" fmla="*/ 7925 w 46051"/>
                  <a:gd name="connsiteY14" fmla="*/ 20995 h 79582"/>
                  <a:gd name="connsiteX15" fmla="*/ 2591 w 46051"/>
                  <a:gd name="connsiteY15" fmla="*/ 31282 h 79582"/>
                  <a:gd name="connsiteX16" fmla="*/ 2591 w 46051"/>
                  <a:gd name="connsiteY16" fmla="*/ 73097 h 79582"/>
                  <a:gd name="connsiteX17" fmla="*/ 4020 w 46051"/>
                  <a:gd name="connsiteY17" fmla="*/ 76812 h 79582"/>
                  <a:gd name="connsiteX18" fmla="*/ 6592 w 46051"/>
                  <a:gd name="connsiteY18" fmla="*/ 76812 h 79582"/>
                  <a:gd name="connsiteX19" fmla="*/ 37929 w 46051"/>
                  <a:gd name="connsiteY19" fmla="*/ 58714 h 79582"/>
                  <a:gd name="connsiteX20" fmla="*/ 43263 w 46051"/>
                  <a:gd name="connsiteY20" fmla="*/ 48523 h 79582"/>
                  <a:gd name="connsiteX21" fmla="*/ 43263 w 46051"/>
                  <a:gd name="connsiteY21" fmla="*/ 6708 h 79582"/>
                  <a:gd name="connsiteX22" fmla="*/ 41834 w 46051"/>
                  <a:gd name="connsiteY22" fmla="*/ 2993 h 79582"/>
                  <a:gd name="connsiteX23" fmla="*/ 40977 w 46051"/>
                  <a:gd name="connsiteY23" fmla="*/ 2326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1" h="79582">
                    <a:moveTo>
                      <a:pt x="4877" y="79574"/>
                    </a:moveTo>
                    <a:cubicBezTo>
                      <a:pt x="4109" y="79574"/>
                      <a:pt x="3354" y="79384"/>
                      <a:pt x="2686" y="79003"/>
                    </a:cubicBezTo>
                    <a:cubicBezTo>
                      <a:pt x="851" y="77612"/>
                      <a:pt x="-154" y="75393"/>
                      <a:pt x="19" y="73097"/>
                    </a:cubicBezTo>
                    <a:lnTo>
                      <a:pt x="19" y="31282"/>
                    </a:lnTo>
                    <a:cubicBezTo>
                      <a:pt x="160" y="26282"/>
                      <a:pt x="2671" y="21653"/>
                      <a:pt x="6782" y="18805"/>
                    </a:cubicBezTo>
                    <a:lnTo>
                      <a:pt x="38119" y="707"/>
                    </a:lnTo>
                    <a:cubicBezTo>
                      <a:pt x="39705" y="-236"/>
                      <a:pt x="41677" y="-236"/>
                      <a:pt x="43263" y="707"/>
                    </a:cubicBezTo>
                    <a:cubicBezTo>
                      <a:pt x="45179" y="2031"/>
                      <a:pt x="46235" y="4289"/>
                      <a:pt x="46025" y="6613"/>
                    </a:cubicBezTo>
                    <a:lnTo>
                      <a:pt x="46025" y="48427"/>
                    </a:lnTo>
                    <a:cubicBezTo>
                      <a:pt x="45944" y="53371"/>
                      <a:pt x="43500" y="57971"/>
                      <a:pt x="39453" y="60810"/>
                    </a:cubicBezTo>
                    <a:lnTo>
                      <a:pt x="8116" y="78907"/>
                    </a:lnTo>
                    <a:cubicBezTo>
                      <a:pt x="7109" y="79403"/>
                      <a:pt x="5995" y="79631"/>
                      <a:pt x="4877" y="79574"/>
                    </a:cubicBezTo>
                    <a:close/>
                    <a:moveTo>
                      <a:pt x="40977" y="2326"/>
                    </a:moveTo>
                    <a:cubicBezTo>
                      <a:pt x="40363" y="2355"/>
                      <a:pt x="39770" y="2555"/>
                      <a:pt x="39262" y="2898"/>
                    </a:cubicBezTo>
                    <a:lnTo>
                      <a:pt x="7925" y="20995"/>
                    </a:lnTo>
                    <a:cubicBezTo>
                      <a:pt x="4627" y="23396"/>
                      <a:pt x="2651" y="27206"/>
                      <a:pt x="2591" y="31282"/>
                    </a:cubicBezTo>
                    <a:lnTo>
                      <a:pt x="2591" y="73097"/>
                    </a:lnTo>
                    <a:cubicBezTo>
                      <a:pt x="2393" y="74497"/>
                      <a:pt x="2933" y="75907"/>
                      <a:pt x="4020" y="76812"/>
                    </a:cubicBezTo>
                    <a:cubicBezTo>
                      <a:pt x="4809" y="77288"/>
                      <a:pt x="5802" y="77288"/>
                      <a:pt x="6592" y="76812"/>
                    </a:cubicBezTo>
                    <a:lnTo>
                      <a:pt x="37929" y="58714"/>
                    </a:lnTo>
                    <a:cubicBezTo>
                      <a:pt x="41236" y="56371"/>
                      <a:pt x="43219" y="52580"/>
                      <a:pt x="43263" y="48523"/>
                    </a:cubicBezTo>
                    <a:lnTo>
                      <a:pt x="43263" y="6708"/>
                    </a:lnTo>
                    <a:cubicBezTo>
                      <a:pt x="43425" y="5308"/>
                      <a:pt x="42891" y="3927"/>
                      <a:pt x="41834" y="2993"/>
                    </a:cubicBezTo>
                    <a:cubicBezTo>
                      <a:pt x="41640" y="2669"/>
                      <a:pt x="41335" y="2431"/>
                      <a:pt x="40977"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4" name="Hình tự do: Hình 332">
                <a:extLst>
                  <a:ext uri="{FF2B5EF4-FFF2-40B4-BE49-F238E27FC236}">
                    <a16:creationId xmlns:a16="http://schemas.microsoft.com/office/drawing/2014/main" id="{011B16B9-500A-42BC-B28F-BD9BC1FB085A}"/>
                  </a:ext>
                </a:extLst>
              </p:cNvPr>
              <p:cNvSpPr/>
              <p:nvPr/>
            </p:nvSpPr>
            <p:spPr>
              <a:xfrm>
                <a:off x="4652834" y="2105717"/>
                <a:ext cx="45779" cy="79537"/>
              </a:xfrm>
              <a:custGeom>
                <a:avLst/>
                <a:gdLst>
                  <a:gd name="connsiteX0" fmla="*/ 4890 w 45779"/>
                  <a:gd name="connsiteY0" fmla="*/ 79508 h 79537"/>
                  <a:gd name="connsiteX1" fmla="*/ 2699 w 45779"/>
                  <a:gd name="connsiteY1" fmla="*/ 78936 h 79537"/>
                  <a:gd name="connsiteX2" fmla="*/ 32 w 45779"/>
                  <a:gd name="connsiteY2" fmla="*/ 73031 h 79537"/>
                  <a:gd name="connsiteX3" fmla="*/ 32 w 45779"/>
                  <a:gd name="connsiteY3" fmla="*/ 31216 h 79537"/>
                  <a:gd name="connsiteX4" fmla="*/ 6605 w 45779"/>
                  <a:gd name="connsiteY4" fmla="*/ 18833 h 79537"/>
                  <a:gd name="connsiteX5" fmla="*/ 37942 w 45779"/>
                  <a:gd name="connsiteY5" fmla="*/ 736 h 79537"/>
                  <a:gd name="connsiteX6" fmla="*/ 43085 w 45779"/>
                  <a:gd name="connsiteY6" fmla="*/ 736 h 79537"/>
                  <a:gd name="connsiteX7" fmla="*/ 45752 w 45779"/>
                  <a:gd name="connsiteY7" fmla="*/ 6641 h 79537"/>
                  <a:gd name="connsiteX8" fmla="*/ 45752 w 45779"/>
                  <a:gd name="connsiteY8" fmla="*/ 48456 h 79537"/>
                  <a:gd name="connsiteX9" fmla="*/ 39180 w 45779"/>
                  <a:gd name="connsiteY9" fmla="*/ 60934 h 79537"/>
                  <a:gd name="connsiteX10" fmla="*/ 7843 w 45779"/>
                  <a:gd name="connsiteY10" fmla="*/ 79031 h 79537"/>
                  <a:gd name="connsiteX11" fmla="*/ 4890 w 45779"/>
                  <a:gd name="connsiteY11" fmla="*/ 79508 h 79537"/>
                  <a:gd name="connsiteX12" fmla="*/ 40990 w 45779"/>
                  <a:gd name="connsiteY12" fmla="*/ 2355 h 79537"/>
                  <a:gd name="connsiteX13" fmla="*/ 39180 w 45779"/>
                  <a:gd name="connsiteY13" fmla="*/ 2927 h 79537"/>
                  <a:gd name="connsiteX14" fmla="*/ 7843 w 45779"/>
                  <a:gd name="connsiteY14" fmla="*/ 21024 h 79537"/>
                  <a:gd name="connsiteX15" fmla="*/ 2509 w 45779"/>
                  <a:gd name="connsiteY15" fmla="*/ 31216 h 79537"/>
                  <a:gd name="connsiteX16" fmla="*/ 2509 w 45779"/>
                  <a:gd name="connsiteY16" fmla="*/ 73031 h 79537"/>
                  <a:gd name="connsiteX17" fmla="*/ 4033 w 45779"/>
                  <a:gd name="connsiteY17" fmla="*/ 76745 h 79537"/>
                  <a:gd name="connsiteX18" fmla="*/ 6605 w 45779"/>
                  <a:gd name="connsiteY18" fmla="*/ 76745 h 79537"/>
                  <a:gd name="connsiteX19" fmla="*/ 37942 w 45779"/>
                  <a:gd name="connsiteY19" fmla="*/ 58648 h 79537"/>
                  <a:gd name="connsiteX20" fmla="*/ 43276 w 45779"/>
                  <a:gd name="connsiteY20" fmla="*/ 48361 h 79537"/>
                  <a:gd name="connsiteX21" fmla="*/ 43276 w 45779"/>
                  <a:gd name="connsiteY21" fmla="*/ 6546 h 79537"/>
                  <a:gd name="connsiteX22" fmla="*/ 41847 w 45779"/>
                  <a:gd name="connsiteY22" fmla="*/ 2831 h 7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37">
                    <a:moveTo>
                      <a:pt x="4890" y="79508"/>
                    </a:moveTo>
                    <a:cubicBezTo>
                      <a:pt x="4122" y="79508"/>
                      <a:pt x="3367" y="79317"/>
                      <a:pt x="2699" y="78936"/>
                    </a:cubicBezTo>
                    <a:cubicBezTo>
                      <a:pt x="819" y="77584"/>
                      <a:pt x="-198" y="75336"/>
                      <a:pt x="32" y="73031"/>
                    </a:cubicBezTo>
                    <a:lnTo>
                      <a:pt x="32" y="31216"/>
                    </a:lnTo>
                    <a:cubicBezTo>
                      <a:pt x="66" y="26263"/>
                      <a:pt x="2520" y="21634"/>
                      <a:pt x="6605" y="18833"/>
                    </a:cubicBezTo>
                    <a:lnTo>
                      <a:pt x="37942" y="736"/>
                    </a:lnTo>
                    <a:cubicBezTo>
                      <a:pt x="39513" y="-245"/>
                      <a:pt x="41514" y="-245"/>
                      <a:pt x="43085" y="736"/>
                    </a:cubicBezTo>
                    <a:cubicBezTo>
                      <a:pt x="44952" y="2098"/>
                      <a:pt x="45962" y="4336"/>
                      <a:pt x="45752" y="6641"/>
                    </a:cubicBezTo>
                    <a:lnTo>
                      <a:pt x="45752" y="48456"/>
                    </a:lnTo>
                    <a:cubicBezTo>
                      <a:pt x="45705" y="53428"/>
                      <a:pt x="43257" y="58076"/>
                      <a:pt x="39180" y="60934"/>
                    </a:cubicBezTo>
                    <a:lnTo>
                      <a:pt x="7843" y="79031"/>
                    </a:lnTo>
                    <a:cubicBezTo>
                      <a:pt x="6917" y="79441"/>
                      <a:pt x="5899" y="79612"/>
                      <a:pt x="4890" y="79508"/>
                    </a:cubicBezTo>
                    <a:close/>
                    <a:moveTo>
                      <a:pt x="40990" y="2355"/>
                    </a:moveTo>
                    <a:cubicBezTo>
                      <a:pt x="40352" y="2393"/>
                      <a:pt x="39732" y="2593"/>
                      <a:pt x="39180" y="2927"/>
                    </a:cubicBezTo>
                    <a:lnTo>
                      <a:pt x="7843" y="21024"/>
                    </a:lnTo>
                    <a:cubicBezTo>
                      <a:pt x="4571" y="23405"/>
                      <a:pt x="2598" y="27168"/>
                      <a:pt x="2509" y="31216"/>
                    </a:cubicBezTo>
                    <a:lnTo>
                      <a:pt x="2509" y="73031"/>
                    </a:lnTo>
                    <a:cubicBezTo>
                      <a:pt x="2314" y="74450"/>
                      <a:pt x="2896" y="75869"/>
                      <a:pt x="4033" y="76745"/>
                    </a:cubicBezTo>
                    <a:cubicBezTo>
                      <a:pt x="4838" y="77164"/>
                      <a:pt x="5800" y="77164"/>
                      <a:pt x="6605" y="76745"/>
                    </a:cubicBezTo>
                    <a:lnTo>
                      <a:pt x="37942" y="58648"/>
                    </a:lnTo>
                    <a:cubicBezTo>
                      <a:pt x="41209" y="56219"/>
                      <a:pt x="43171" y="52428"/>
                      <a:pt x="43276" y="48361"/>
                    </a:cubicBezTo>
                    <a:lnTo>
                      <a:pt x="43276" y="6546"/>
                    </a:lnTo>
                    <a:cubicBezTo>
                      <a:pt x="43419" y="5146"/>
                      <a:pt x="42895" y="3765"/>
                      <a:pt x="41847" y="2831"/>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5" name="Hình tự do: Hình 333">
                <a:extLst>
                  <a:ext uri="{FF2B5EF4-FFF2-40B4-BE49-F238E27FC236}">
                    <a16:creationId xmlns:a16="http://schemas.microsoft.com/office/drawing/2014/main" id="{EDA62E61-05FE-435B-BAC4-EE19D8AA05EA}"/>
                  </a:ext>
                </a:extLst>
              </p:cNvPr>
              <p:cNvSpPr/>
              <p:nvPr/>
            </p:nvSpPr>
            <p:spPr>
              <a:xfrm>
                <a:off x="4652839" y="2172230"/>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2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7 h 79588"/>
                  <a:gd name="connsiteX9" fmla="*/ 39175 w 45779"/>
                  <a:gd name="connsiteY9" fmla="*/ 60810 h 79588"/>
                  <a:gd name="connsiteX10" fmla="*/ 7838 w 45779"/>
                  <a:gd name="connsiteY10" fmla="*/ 78907 h 79588"/>
                  <a:gd name="connsiteX11" fmla="*/ 4885 w 45779"/>
                  <a:gd name="connsiteY11" fmla="*/ 79574 h 79588"/>
                  <a:gd name="connsiteX12" fmla="*/ 40890 w 45779"/>
                  <a:gd name="connsiteY12" fmla="*/ 2327 h 79588"/>
                  <a:gd name="connsiteX13" fmla="*/ 39175 w 45779"/>
                  <a:gd name="connsiteY13" fmla="*/ 2898 h 79588"/>
                  <a:gd name="connsiteX14" fmla="*/ 7838 w 45779"/>
                  <a:gd name="connsiteY14" fmla="*/ 20996 h 79588"/>
                  <a:gd name="connsiteX15" fmla="*/ 2504 w 45779"/>
                  <a:gd name="connsiteY15" fmla="*/ 31282 h 79588"/>
                  <a:gd name="connsiteX16" fmla="*/ 2504 w 45779"/>
                  <a:gd name="connsiteY16" fmla="*/ 73097 h 79588"/>
                  <a:gd name="connsiteX17" fmla="*/ 4028 w 45779"/>
                  <a:gd name="connsiteY17" fmla="*/ 76812 h 79588"/>
                  <a:gd name="connsiteX18" fmla="*/ 6600 w 45779"/>
                  <a:gd name="connsiteY18" fmla="*/ 76812 h 79588"/>
                  <a:gd name="connsiteX19" fmla="*/ 37937 w 45779"/>
                  <a:gd name="connsiteY19" fmla="*/ 58715 h 79588"/>
                  <a:gd name="connsiteX20" fmla="*/ 43271 w 45779"/>
                  <a:gd name="connsiteY20" fmla="*/ 48427 h 79588"/>
                  <a:gd name="connsiteX21" fmla="*/ 43271 w 45779"/>
                  <a:gd name="connsiteY21" fmla="*/ 6613 h 79588"/>
                  <a:gd name="connsiteX22" fmla="*/ 41842 w 45779"/>
                  <a:gd name="connsiteY22" fmla="*/ 2898 h 79588"/>
                  <a:gd name="connsiteX23" fmla="*/ 40794 w 45779"/>
                  <a:gd name="connsiteY23" fmla="*/ 2327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7" y="79574"/>
                      <a:pt x="3362" y="79384"/>
                      <a:pt x="2694" y="79003"/>
                    </a:cubicBezTo>
                    <a:cubicBezTo>
                      <a:pt x="829" y="77641"/>
                      <a:pt x="-183" y="75402"/>
                      <a:pt x="27" y="73097"/>
                    </a:cubicBezTo>
                    <a:lnTo>
                      <a:pt x="27" y="31282"/>
                    </a:lnTo>
                    <a:cubicBezTo>
                      <a:pt x="78" y="26310"/>
                      <a:pt x="2525" y="21662"/>
                      <a:pt x="6600" y="18805"/>
                    </a:cubicBezTo>
                    <a:lnTo>
                      <a:pt x="37937" y="707"/>
                    </a:lnTo>
                    <a:cubicBezTo>
                      <a:pt x="39528"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43" y="79422"/>
                      <a:pt x="5914" y="79650"/>
                      <a:pt x="4885" y="79574"/>
                    </a:cubicBezTo>
                    <a:close/>
                    <a:moveTo>
                      <a:pt x="40890" y="2327"/>
                    </a:moveTo>
                    <a:cubicBezTo>
                      <a:pt x="40280" y="2384"/>
                      <a:pt x="39699" y="2584"/>
                      <a:pt x="39175" y="2898"/>
                    </a:cubicBezTo>
                    <a:lnTo>
                      <a:pt x="7838" y="20996"/>
                    </a:lnTo>
                    <a:cubicBezTo>
                      <a:pt x="4574" y="23424"/>
                      <a:pt x="2607" y="27215"/>
                      <a:pt x="2504" y="31282"/>
                    </a:cubicBezTo>
                    <a:lnTo>
                      <a:pt x="2504" y="73097"/>
                    </a:lnTo>
                    <a:cubicBezTo>
                      <a:pt x="2347" y="74516"/>
                      <a:pt x="2921" y="75917"/>
                      <a:pt x="4028" y="76812"/>
                    </a:cubicBezTo>
                    <a:cubicBezTo>
                      <a:pt x="4833" y="77231"/>
                      <a:pt x="5795" y="77231"/>
                      <a:pt x="6600" y="76812"/>
                    </a:cubicBezTo>
                    <a:lnTo>
                      <a:pt x="37937" y="58715"/>
                    </a:lnTo>
                    <a:cubicBezTo>
                      <a:pt x="41204" y="56286"/>
                      <a:pt x="43166" y="52495"/>
                      <a:pt x="43271" y="48427"/>
                    </a:cubicBezTo>
                    <a:lnTo>
                      <a:pt x="43271" y="6613"/>
                    </a:lnTo>
                    <a:cubicBezTo>
                      <a:pt x="43433" y="5213"/>
                      <a:pt x="42899" y="3822"/>
                      <a:pt x="41842" y="2898"/>
                    </a:cubicBezTo>
                    <a:cubicBezTo>
                      <a:pt x="41575" y="2584"/>
                      <a:pt x="41204" y="2374"/>
                      <a:pt x="40794" y="232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6" name="Hình tự do: Hình 334">
                <a:extLst>
                  <a:ext uri="{FF2B5EF4-FFF2-40B4-BE49-F238E27FC236}">
                    <a16:creationId xmlns:a16="http://schemas.microsoft.com/office/drawing/2014/main" id="{509CE966-44D8-4CAB-8FB8-9F671EB53252}"/>
                  </a:ext>
                </a:extLst>
              </p:cNvPr>
              <p:cNvSpPr/>
              <p:nvPr/>
            </p:nvSpPr>
            <p:spPr>
              <a:xfrm>
                <a:off x="4652834" y="2238810"/>
                <a:ext cx="45783" cy="79494"/>
              </a:xfrm>
              <a:custGeom>
                <a:avLst/>
                <a:gdLst>
                  <a:gd name="connsiteX0" fmla="*/ 4890 w 45783"/>
                  <a:gd name="connsiteY0" fmla="*/ 79479 h 79494"/>
                  <a:gd name="connsiteX1" fmla="*/ 2699 w 45783"/>
                  <a:gd name="connsiteY1" fmla="*/ 78907 h 79494"/>
                  <a:gd name="connsiteX2" fmla="*/ 32 w 45783"/>
                  <a:gd name="connsiteY2" fmla="*/ 73002 h 79494"/>
                  <a:gd name="connsiteX3" fmla="*/ 32 w 45783"/>
                  <a:gd name="connsiteY3" fmla="*/ 31282 h 79494"/>
                  <a:gd name="connsiteX4" fmla="*/ 6605 w 45783"/>
                  <a:gd name="connsiteY4" fmla="*/ 18805 h 79494"/>
                  <a:gd name="connsiteX5" fmla="*/ 37942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80 w 45783"/>
                  <a:gd name="connsiteY9" fmla="*/ 60810 h 79494"/>
                  <a:gd name="connsiteX10" fmla="*/ 7843 w 45783"/>
                  <a:gd name="connsiteY10" fmla="*/ 78907 h 79494"/>
                  <a:gd name="connsiteX11" fmla="*/ 4890 w 45783"/>
                  <a:gd name="connsiteY11" fmla="*/ 79479 h 79494"/>
                  <a:gd name="connsiteX12" fmla="*/ 40895 w 45783"/>
                  <a:gd name="connsiteY12" fmla="*/ 2326 h 79494"/>
                  <a:gd name="connsiteX13" fmla="*/ 39180 w 45783"/>
                  <a:gd name="connsiteY13" fmla="*/ 2898 h 79494"/>
                  <a:gd name="connsiteX14" fmla="*/ 7843 w 45783"/>
                  <a:gd name="connsiteY14" fmla="*/ 20995 h 79494"/>
                  <a:gd name="connsiteX15" fmla="*/ 2509 w 45783"/>
                  <a:gd name="connsiteY15" fmla="*/ 31282 h 79494"/>
                  <a:gd name="connsiteX16" fmla="*/ 2509 w 45783"/>
                  <a:gd name="connsiteY16" fmla="*/ 73002 h 79494"/>
                  <a:gd name="connsiteX17" fmla="*/ 4033 w 45783"/>
                  <a:gd name="connsiteY17" fmla="*/ 76717 h 79494"/>
                  <a:gd name="connsiteX18" fmla="*/ 6605 w 45783"/>
                  <a:gd name="connsiteY18" fmla="*/ 76717 h 79494"/>
                  <a:gd name="connsiteX19" fmla="*/ 37942 w 45783"/>
                  <a:gd name="connsiteY19" fmla="*/ 58619 h 79494"/>
                  <a:gd name="connsiteX20" fmla="*/ 43276 w 45783"/>
                  <a:gd name="connsiteY20" fmla="*/ 48332 h 79494"/>
                  <a:gd name="connsiteX21" fmla="*/ 43276 w 45783"/>
                  <a:gd name="connsiteY21" fmla="*/ 6613 h 79494"/>
                  <a:gd name="connsiteX22" fmla="*/ 41847 w 45783"/>
                  <a:gd name="connsiteY22" fmla="*/ 2898 h 79494"/>
                  <a:gd name="connsiteX23" fmla="*/ 40799 w 45783"/>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94">
                    <a:moveTo>
                      <a:pt x="4890" y="79479"/>
                    </a:moveTo>
                    <a:cubicBezTo>
                      <a:pt x="4122" y="79479"/>
                      <a:pt x="3367" y="79288"/>
                      <a:pt x="2699" y="78907"/>
                    </a:cubicBezTo>
                    <a:cubicBezTo>
                      <a:pt x="819" y="77555"/>
                      <a:pt x="-198" y="75307"/>
                      <a:pt x="32" y="73002"/>
                    </a:cubicBezTo>
                    <a:lnTo>
                      <a:pt x="32" y="31282"/>
                    </a:lnTo>
                    <a:cubicBezTo>
                      <a:pt x="67" y="26301"/>
                      <a:pt x="2517" y="21653"/>
                      <a:pt x="6605" y="18805"/>
                    </a:cubicBezTo>
                    <a:lnTo>
                      <a:pt x="37942" y="707"/>
                    </a:lnTo>
                    <a:cubicBezTo>
                      <a:pt x="39532" y="-236"/>
                      <a:pt x="41495" y="-236"/>
                      <a:pt x="43085" y="707"/>
                    </a:cubicBezTo>
                    <a:cubicBezTo>
                      <a:pt x="44962" y="2060"/>
                      <a:pt x="45981" y="4308"/>
                      <a:pt x="45752" y="6613"/>
                    </a:cubicBezTo>
                    <a:lnTo>
                      <a:pt x="45752" y="48332"/>
                    </a:lnTo>
                    <a:cubicBezTo>
                      <a:pt x="45714" y="53314"/>
                      <a:pt x="43266" y="57962"/>
                      <a:pt x="39180" y="60810"/>
                    </a:cubicBezTo>
                    <a:lnTo>
                      <a:pt x="7843" y="78907"/>
                    </a:lnTo>
                    <a:cubicBezTo>
                      <a:pt x="6926" y="79355"/>
                      <a:pt x="5907" y="79555"/>
                      <a:pt x="4890" y="79479"/>
                    </a:cubicBezTo>
                    <a:close/>
                    <a:moveTo>
                      <a:pt x="40895" y="2326"/>
                    </a:moveTo>
                    <a:cubicBezTo>
                      <a:pt x="40285" y="2384"/>
                      <a:pt x="39704" y="2584"/>
                      <a:pt x="39180" y="2898"/>
                    </a:cubicBezTo>
                    <a:lnTo>
                      <a:pt x="7843" y="20995"/>
                    </a:lnTo>
                    <a:cubicBezTo>
                      <a:pt x="4568" y="23415"/>
                      <a:pt x="2598" y="27215"/>
                      <a:pt x="2509" y="31282"/>
                    </a:cubicBezTo>
                    <a:lnTo>
                      <a:pt x="2509" y="73002"/>
                    </a:lnTo>
                    <a:cubicBezTo>
                      <a:pt x="2314" y="74421"/>
                      <a:pt x="2896" y="75840"/>
                      <a:pt x="4033" y="76717"/>
                    </a:cubicBezTo>
                    <a:cubicBezTo>
                      <a:pt x="4823" y="77193"/>
                      <a:pt x="5815" y="77193"/>
                      <a:pt x="6605" y="76717"/>
                    </a:cubicBezTo>
                    <a:lnTo>
                      <a:pt x="37942" y="58619"/>
                    </a:lnTo>
                    <a:cubicBezTo>
                      <a:pt x="41218" y="56200"/>
                      <a:pt x="43190" y="52399"/>
                      <a:pt x="43276" y="48332"/>
                    </a:cubicBezTo>
                    <a:lnTo>
                      <a:pt x="43276" y="6613"/>
                    </a:lnTo>
                    <a:cubicBezTo>
                      <a:pt x="43438" y="5213"/>
                      <a:pt x="42904" y="3822"/>
                      <a:pt x="41847" y="2898"/>
                    </a:cubicBezTo>
                    <a:cubicBezTo>
                      <a:pt x="41580" y="2584"/>
                      <a:pt x="41209" y="2374"/>
                      <a:pt x="40799"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7" name="Hình tự do: Hình 335">
                <a:extLst>
                  <a:ext uri="{FF2B5EF4-FFF2-40B4-BE49-F238E27FC236}">
                    <a16:creationId xmlns:a16="http://schemas.microsoft.com/office/drawing/2014/main" id="{9A521155-8BD1-4B2B-9FCA-0EFF2CC795EA}"/>
                  </a:ext>
                </a:extLst>
              </p:cNvPr>
              <p:cNvSpPr/>
              <p:nvPr/>
            </p:nvSpPr>
            <p:spPr>
              <a:xfrm>
                <a:off x="4652834" y="2305390"/>
                <a:ext cx="45779" cy="79509"/>
              </a:xfrm>
              <a:custGeom>
                <a:avLst/>
                <a:gdLst>
                  <a:gd name="connsiteX0" fmla="*/ 4890 w 45779"/>
                  <a:gd name="connsiteY0" fmla="*/ 79479 h 79509"/>
                  <a:gd name="connsiteX1" fmla="*/ 2699 w 45779"/>
                  <a:gd name="connsiteY1" fmla="*/ 78908 h 79509"/>
                  <a:gd name="connsiteX2" fmla="*/ 32 w 45779"/>
                  <a:gd name="connsiteY2" fmla="*/ 73002 h 79509"/>
                  <a:gd name="connsiteX3" fmla="*/ 32 w 45779"/>
                  <a:gd name="connsiteY3" fmla="*/ 31187 h 79509"/>
                  <a:gd name="connsiteX4" fmla="*/ 6605 w 45779"/>
                  <a:gd name="connsiteY4" fmla="*/ 18805 h 79509"/>
                  <a:gd name="connsiteX5" fmla="*/ 37942 w 45779"/>
                  <a:gd name="connsiteY5" fmla="*/ 707 h 79509"/>
                  <a:gd name="connsiteX6" fmla="*/ 43085 w 45779"/>
                  <a:gd name="connsiteY6" fmla="*/ 707 h 79509"/>
                  <a:gd name="connsiteX7" fmla="*/ 45752 w 45779"/>
                  <a:gd name="connsiteY7" fmla="*/ 6613 h 79509"/>
                  <a:gd name="connsiteX8" fmla="*/ 45752 w 45779"/>
                  <a:gd name="connsiteY8" fmla="*/ 48427 h 79509"/>
                  <a:gd name="connsiteX9" fmla="*/ 39180 w 45779"/>
                  <a:gd name="connsiteY9" fmla="*/ 60905 h 79509"/>
                  <a:gd name="connsiteX10" fmla="*/ 7843 w 45779"/>
                  <a:gd name="connsiteY10" fmla="*/ 79003 h 79509"/>
                  <a:gd name="connsiteX11" fmla="*/ 4890 w 45779"/>
                  <a:gd name="connsiteY11" fmla="*/ 79479 h 79509"/>
                  <a:gd name="connsiteX12" fmla="*/ 39180 w 45779"/>
                  <a:gd name="connsiteY12" fmla="*/ 3279 h 79509"/>
                  <a:gd name="connsiteX13" fmla="*/ 7843 w 45779"/>
                  <a:gd name="connsiteY13" fmla="*/ 21376 h 79509"/>
                  <a:gd name="connsiteX14" fmla="*/ 2509 w 45779"/>
                  <a:gd name="connsiteY14" fmla="*/ 31568 h 79509"/>
                  <a:gd name="connsiteX15" fmla="*/ 2509 w 45779"/>
                  <a:gd name="connsiteY15" fmla="*/ 73383 h 79509"/>
                  <a:gd name="connsiteX16" fmla="*/ 4033 w 45779"/>
                  <a:gd name="connsiteY16" fmla="*/ 77098 h 79509"/>
                  <a:gd name="connsiteX17" fmla="*/ 6605 w 45779"/>
                  <a:gd name="connsiteY17" fmla="*/ 77098 h 79509"/>
                  <a:gd name="connsiteX18" fmla="*/ 37942 w 45779"/>
                  <a:gd name="connsiteY18" fmla="*/ 59000 h 79509"/>
                  <a:gd name="connsiteX19" fmla="*/ 43276 w 45779"/>
                  <a:gd name="connsiteY19" fmla="*/ 48713 h 79509"/>
                  <a:gd name="connsiteX20" fmla="*/ 43276 w 45779"/>
                  <a:gd name="connsiteY20" fmla="*/ 6898 h 79509"/>
                  <a:gd name="connsiteX21" fmla="*/ 41847 w 45779"/>
                  <a:gd name="connsiteY21" fmla="*/ 3184 h 79509"/>
                  <a:gd name="connsiteX22" fmla="*/ 39180 w 45779"/>
                  <a:gd name="connsiteY22" fmla="*/ 3184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9">
                    <a:moveTo>
                      <a:pt x="4890" y="79479"/>
                    </a:moveTo>
                    <a:cubicBezTo>
                      <a:pt x="4122" y="79479"/>
                      <a:pt x="3367" y="79288"/>
                      <a:pt x="2699" y="78908"/>
                    </a:cubicBezTo>
                    <a:cubicBezTo>
                      <a:pt x="819" y="77555"/>
                      <a:pt x="-198" y="75307"/>
                      <a:pt x="32" y="73002"/>
                    </a:cubicBezTo>
                    <a:lnTo>
                      <a:pt x="32" y="31187"/>
                    </a:lnTo>
                    <a:cubicBezTo>
                      <a:pt x="66" y="26234"/>
                      <a:pt x="2520" y="21605"/>
                      <a:pt x="6605" y="18805"/>
                    </a:cubicBezTo>
                    <a:lnTo>
                      <a:pt x="37942" y="707"/>
                    </a:lnTo>
                    <a:cubicBezTo>
                      <a:pt x="39532" y="-236"/>
                      <a:pt x="41495" y="-236"/>
                      <a:pt x="43085" y="707"/>
                    </a:cubicBezTo>
                    <a:cubicBezTo>
                      <a:pt x="44952" y="2069"/>
                      <a:pt x="45962" y="4308"/>
                      <a:pt x="45752" y="6613"/>
                    </a:cubicBezTo>
                    <a:lnTo>
                      <a:pt x="45752" y="48427"/>
                    </a:lnTo>
                    <a:cubicBezTo>
                      <a:pt x="45705" y="53400"/>
                      <a:pt x="43257" y="58048"/>
                      <a:pt x="39180" y="60905"/>
                    </a:cubicBezTo>
                    <a:lnTo>
                      <a:pt x="7843" y="79003"/>
                    </a:lnTo>
                    <a:cubicBezTo>
                      <a:pt x="6917" y="79412"/>
                      <a:pt x="5899" y="79584"/>
                      <a:pt x="4890" y="79479"/>
                    </a:cubicBezTo>
                    <a:close/>
                    <a:moveTo>
                      <a:pt x="39180" y="3279"/>
                    </a:moveTo>
                    <a:lnTo>
                      <a:pt x="7843" y="21376"/>
                    </a:lnTo>
                    <a:cubicBezTo>
                      <a:pt x="4571" y="23758"/>
                      <a:pt x="2598" y="27520"/>
                      <a:pt x="2509" y="31568"/>
                    </a:cubicBezTo>
                    <a:lnTo>
                      <a:pt x="2509" y="73383"/>
                    </a:lnTo>
                    <a:cubicBezTo>
                      <a:pt x="2314" y="74802"/>
                      <a:pt x="2896" y="76221"/>
                      <a:pt x="4033" y="77098"/>
                    </a:cubicBezTo>
                    <a:cubicBezTo>
                      <a:pt x="4838" y="77517"/>
                      <a:pt x="5800" y="77517"/>
                      <a:pt x="6605" y="77098"/>
                    </a:cubicBezTo>
                    <a:lnTo>
                      <a:pt x="37942" y="59000"/>
                    </a:lnTo>
                    <a:cubicBezTo>
                      <a:pt x="41209" y="56571"/>
                      <a:pt x="43171" y="52780"/>
                      <a:pt x="43276" y="48713"/>
                    </a:cubicBezTo>
                    <a:lnTo>
                      <a:pt x="43276" y="6898"/>
                    </a:lnTo>
                    <a:cubicBezTo>
                      <a:pt x="43419" y="5498"/>
                      <a:pt x="42895" y="4117"/>
                      <a:pt x="41847" y="3184"/>
                    </a:cubicBezTo>
                    <a:cubicBezTo>
                      <a:pt x="41018" y="2708"/>
                      <a:pt x="40009" y="2708"/>
                      <a:pt x="39180" y="318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8" name="Hình tự do: Hình 336">
                <a:extLst>
                  <a:ext uri="{FF2B5EF4-FFF2-40B4-BE49-F238E27FC236}">
                    <a16:creationId xmlns:a16="http://schemas.microsoft.com/office/drawing/2014/main" id="{7B7C5C98-3DC6-4041-AE5A-0F833A9E357F}"/>
                  </a:ext>
                </a:extLst>
              </p:cNvPr>
              <p:cNvSpPr/>
              <p:nvPr/>
            </p:nvSpPr>
            <p:spPr>
              <a:xfrm>
                <a:off x="4702179" y="2077171"/>
                <a:ext cx="45778" cy="79578"/>
              </a:xfrm>
              <a:custGeom>
                <a:avLst/>
                <a:gdLst>
                  <a:gd name="connsiteX0" fmla="*/ 4885 w 45778"/>
                  <a:gd name="connsiteY0" fmla="*/ 79574 h 79578"/>
                  <a:gd name="connsiteX1" fmla="*/ 2694 w 45778"/>
                  <a:gd name="connsiteY1" fmla="*/ 79003 h 79578"/>
                  <a:gd name="connsiteX2" fmla="*/ 27 w 45778"/>
                  <a:gd name="connsiteY2" fmla="*/ 73097 h 79578"/>
                  <a:gd name="connsiteX3" fmla="*/ 27 w 45778"/>
                  <a:gd name="connsiteY3" fmla="*/ 31282 h 79578"/>
                  <a:gd name="connsiteX4" fmla="*/ 6600 w 45778"/>
                  <a:gd name="connsiteY4" fmla="*/ 18805 h 79578"/>
                  <a:gd name="connsiteX5" fmla="*/ 37937 w 45778"/>
                  <a:gd name="connsiteY5" fmla="*/ 707 h 79578"/>
                  <a:gd name="connsiteX6" fmla="*/ 43080 w 45778"/>
                  <a:gd name="connsiteY6" fmla="*/ 707 h 79578"/>
                  <a:gd name="connsiteX7" fmla="*/ 45747 w 45778"/>
                  <a:gd name="connsiteY7" fmla="*/ 6613 h 79578"/>
                  <a:gd name="connsiteX8" fmla="*/ 45747 w 45778"/>
                  <a:gd name="connsiteY8" fmla="*/ 48427 h 79578"/>
                  <a:gd name="connsiteX9" fmla="*/ 39175 w 45778"/>
                  <a:gd name="connsiteY9" fmla="*/ 60810 h 79578"/>
                  <a:gd name="connsiteX10" fmla="*/ 7838 w 45778"/>
                  <a:gd name="connsiteY10" fmla="*/ 78907 h 79578"/>
                  <a:gd name="connsiteX11" fmla="*/ 4885 w 45778"/>
                  <a:gd name="connsiteY11" fmla="*/ 79574 h 79578"/>
                  <a:gd name="connsiteX12" fmla="*/ 39175 w 45778"/>
                  <a:gd name="connsiteY12" fmla="*/ 2898 h 79578"/>
                  <a:gd name="connsiteX13" fmla="*/ 7838 w 45778"/>
                  <a:gd name="connsiteY13" fmla="*/ 20995 h 79578"/>
                  <a:gd name="connsiteX14" fmla="*/ 2504 w 45778"/>
                  <a:gd name="connsiteY14" fmla="*/ 31282 h 79578"/>
                  <a:gd name="connsiteX15" fmla="*/ 2504 w 45778"/>
                  <a:gd name="connsiteY15" fmla="*/ 73097 h 79578"/>
                  <a:gd name="connsiteX16" fmla="*/ 3933 w 45778"/>
                  <a:gd name="connsiteY16" fmla="*/ 76812 h 79578"/>
                  <a:gd name="connsiteX17" fmla="*/ 6600 w 45778"/>
                  <a:gd name="connsiteY17" fmla="*/ 76812 h 79578"/>
                  <a:gd name="connsiteX18" fmla="*/ 37937 w 45778"/>
                  <a:gd name="connsiteY18" fmla="*/ 58714 h 79578"/>
                  <a:gd name="connsiteX19" fmla="*/ 43271 w 45778"/>
                  <a:gd name="connsiteY19" fmla="*/ 48523 h 79578"/>
                  <a:gd name="connsiteX20" fmla="*/ 43271 w 45778"/>
                  <a:gd name="connsiteY20" fmla="*/ 6708 h 79578"/>
                  <a:gd name="connsiteX21" fmla="*/ 41842 w 45778"/>
                  <a:gd name="connsiteY21" fmla="*/ 2993 h 79578"/>
                  <a:gd name="connsiteX22" fmla="*/ 39175 w 45778"/>
                  <a:gd name="connsiteY22" fmla="*/ 2993 h 7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78">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23" y="79374"/>
                      <a:pt x="5914" y="79612"/>
                      <a:pt x="4885" y="79574"/>
                    </a:cubicBezTo>
                    <a:close/>
                    <a:moveTo>
                      <a:pt x="39175" y="2898"/>
                    </a:moveTo>
                    <a:lnTo>
                      <a:pt x="7838" y="20995"/>
                    </a:lnTo>
                    <a:cubicBezTo>
                      <a:pt x="4571" y="23424"/>
                      <a:pt x="2609" y="27215"/>
                      <a:pt x="2504" y="31282"/>
                    </a:cubicBezTo>
                    <a:lnTo>
                      <a:pt x="2504" y="73097"/>
                    </a:lnTo>
                    <a:cubicBezTo>
                      <a:pt x="2361" y="74497"/>
                      <a:pt x="2885" y="75879"/>
                      <a:pt x="3933" y="76812"/>
                    </a:cubicBezTo>
                    <a:cubicBezTo>
                      <a:pt x="4761" y="77288"/>
                      <a:pt x="5771" y="77288"/>
                      <a:pt x="6600" y="76812"/>
                    </a:cubicBezTo>
                    <a:lnTo>
                      <a:pt x="37937" y="58714"/>
                    </a:lnTo>
                    <a:cubicBezTo>
                      <a:pt x="41204" y="56333"/>
                      <a:pt x="43185" y="52571"/>
                      <a:pt x="43271" y="48523"/>
                    </a:cubicBezTo>
                    <a:lnTo>
                      <a:pt x="43271" y="6708"/>
                    </a:lnTo>
                    <a:cubicBezTo>
                      <a:pt x="43433" y="5308"/>
                      <a:pt x="42899" y="3917"/>
                      <a:pt x="41842" y="2993"/>
                    </a:cubicBezTo>
                    <a:cubicBezTo>
                      <a:pt x="41013" y="2517"/>
                      <a:pt x="40004" y="2517"/>
                      <a:pt x="39175" y="299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19" name="Hình tự do: Hình 337">
                <a:extLst>
                  <a:ext uri="{FF2B5EF4-FFF2-40B4-BE49-F238E27FC236}">
                    <a16:creationId xmlns:a16="http://schemas.microsoft.com/office/drawing/2014/main" id="{534E8AA8-1834-48F5-AD0C-4FA9D12DC0F3}"/>
                  </a:ext>
                </a:extLst>
              </p:cNvPr>
              <p:cNvSpPr/>
              <p:nvPr/>
            </p:nvSpPr>
            <p:spPr>
              <a:xfrm>
                <a:off x="4702175" y="2143751"/>
                <a:ext cx="45785" cy="79494"/>
              </a:xfrm>
              <a:custGeom>
                <a:avLst/>
                <a:gdLst>
                  <a:gd name="connsiteX0" fmla="*/ 4889 w 45785"/>
                  <a:gd name="connsiteY0" fmla="*/ 79479 h 79494"/>
                  <a:gd name="connsiteX1" fmla="*/ 2699 w 45785"/>
                  <a:gd name="connsiteY1" fmla="*/ 78907 h 79494"/>
                  <a:gd name="connsiteX2" fmla="*/ 32 w 45785"/>
                  <a:gd name="connsiteY2" fmla="*/ 73002 h 79494"/>
                  <a:gd name="connsiteX3" fmla="*/ 32 w 45785"/>
                  <a:gd name="connsiteY3" fmla="*/ 31187 h 79494"/>
                  <a:gd name="connsiteX4" fmla="*/ 6604 w 45785"/>
                  <a:gd name="connsiteY4" fmla="*/ 18805 h 79494"/>
                  <a:gd name="connsiteX5" fmla="*/ 37941 w 45785"/>
                  <a:gd name="connsiteY5" fmla="*/ 707 h 79494"/>
                  <a:gd name="connsiteX6" fmla="*/ 43085 w 45785"/>
                  <a:gd name="connsiteY6" fmla="*/ 707 h 79494"/>
                  <a:gd name="connsiteX7" fmla="*/ 45752 w 45785"/>
                  <a:gd name="connsiteY7" fmla="*/ 6517 h 79494"/>
                  <a:gd name="connsiteX8" fmla="*/ 45752 w 45785"/>
                  <a:gd name="connsiteY8" fmla="*/ 48332 h 79494"/>
                  <a:gd name="connsiteX9" fmla="*/ 39179 w 45785"/>
                  <a:gd name="connsiteY9" fmla="*/ 60810 h 79494"/>
                  <a:gd name="connsiteX10" fmla="*/ 7842 w 45785"/>
                  <a:gd name="connsiteY10" fmla="*/ 78907 h 79494"/>
                  <a:gd name="connsiteX11" fmla="*/ 4889 w 45785"/>
                  <a:gd name="connsiteY11" fmla="*/ 79479 h 79494"/>
                  <a:gd name="connsiteX12" fmla="*/ 40894 w 45785"/>
                  <a:gd name="connsiteY12" fmla="*/ 2326 h 79494"/>
                  <a:gd name="connsiteX13" fmla="*/ 39179 w 45785"/>
                  <a:gd name="connsiteY13" fmla="*/ 2898 h 79494"/>
                  <a:gd name="connsiteX14" fmla="*/ 7842 w 45785"/>
                  <a:gd name="connsiteY14" fmla="*/ 20995 h 79494"/>
                  <a:gd name="connsiteX15" fmla="*/ 2508 w 45785"/>
                  <a:gd name="connsiteY15" fmla="*/ 31187 h 79494"/>
                  <a:gd name="connsiteX16" fmla="*/ 2508 w 45785"/>
                  <a:gd name="connsiteY16" fmla="*/ 73002 h 79494"/>
                  <a:gd name="connsiteX17" fmla="*/ 3937 w 45785"/>
                  <a:gd name="connsiteY17" fmla="*/ 76717 h 79494"/>
                  <a:gd name="connsiteX18" fmla="*/ 6604 w 45785"/>
                  <a:gd name="connsiteY18" fmla="*/ 76717 h 79494"/>
                  <a:gd name="connsiteX19" fmla="*/ 37941 w 45785"/>
                  <a:gd name="connsiteY19" fmla="*/ 58619 h 79494"/>
                  <a:gd name="connsiteX20" fmla="*/ 43275 w 45785"/>
                  <a:gd name="connsiteY20" fmla="*/ 48332 h 79494"/>
                  <a:gd name="connsiteX21" fmla="*/ 43275 w 45785"/>
                  <a:gd name="connsiteY21" fmla="*/ 6517 h 79494"/>
                  <a:gd name="connsiteX22" fmla="*/ 41846 w 45785"/>
                  <a:gd name="connsiteY22" fmla="*/ 2803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94">
                    <a:moveTo>
                      <a:pt x="4889" y="79479"/>
                    </a:moveTo>
                    <a:cubicBezTo>
                      <a:pt x="4118" y="79479"/>
                      <a:pt x="3365" y="79288"/>
                      <a:pt x="2699" y="78907"/>
                    </a:cubicBezTo>
                    <a:cubicBezTo>
                      <a:pt x="822" y="77555"/>
                      <a:pt x="-197" y="75307"/>
                      <a:pt x="32" y="73002"/>
                    </a:cubicBezTo>
                    <a:lnTo>
                      <a:pt x="32" y="31187"/>
                    </a:lnTo>
                    <a:cubicBezTo>
                      <a:pt x="98" y="26244"/>
                      <a:pt x="2546" y="21634"/>
                      <a:pt x="6604" y="18805"/>
                    </a:cubicBezTo>
                    <a:lnTo>
                      <a:pt x="37941" y="707"/>
                    </a:lnTo>
                    <a:cubicBezTo>
                      <a:pt x="39532" y="-236"/>
                      <a:pt x="41494" y="-236"/>
                      <a:pt x="43085" y="707"/>
                    </a:cubicBezTo>
                    <a:cubicBezTo>
                      <a:pt x="44961" y="2012"/>
                      <a:pt x="45990" y="4241"/>
                      <a:pt x="45752" y="6517"/>
                    </a:cubicBezTo>
                    <a:lnTo>
                      <a:pt x="45752" y="48332"/>
                    </a:lnTo>
                    <a:cubicBezTo>
                      <a:pt x="45714" y="53314"/>
                      <a:pt x="43266" y="57962"/>
                      <a:pt x="39179" y="60810"/>
                    </a:cubicBezTo>
                    <a:lnTo>
                      <a:pt x="7842" y="78907"/>
                    </a:lnTo>
                    <a:cubicBezTo>
                      <a:pt x="6928" y="79355"/>
                      <a:pt x="5909" y="79555"/>
                      <a:pt x="4889" y="79479"/>
                    </a:cubicBezTo>
                    <a:close/>
                    <a:moveTo>
                      <a:pt x="40894" y="2326"/>
                    </a:moveTo>
                    <a:cubicBezTo>
                      <a:pt x="40284" y="2374"/>
                      <a:pt x="39694" y="2565"/>
                      <a:pt x="39179" y="2898"/>
                    </a:cubicBezTo>
                    <a:lnTo>
                      <a:pt x="7842" y="20995"/>
                    </a:lnTo>
                    <a:cubicBezTo>
                      <a:pt x="4585" y="23386"/>
                      <a:pt x="2613" y="27149"/>
                      <a:pt x="2508" y="31187"/>
                    </a:cubicBezTo>
                    <a:lnTo>
                      <a:pt x="2508" y="73002"/>
                    </a:lnTo>
                    <a:cubicBezTo>
                      <a:pt x="2346" y="74402"/>
                      <a:pt x="2880" y="75793"/>
                      <a:pt x="3937" y="76717"/>
                    </a:cubicBezTo>
                    <a:cubicBezTo>
                      <a:pt x="4766" y="77193"/>
                      <a:pt x="5775" y="77193"/>
                      <a:pt x="6604" y="76717"/>
                    </a:cubicBezTo>
                    <a:lnTo>
                      <a:pt x="37941" y="58619"/>
                    </a:lnTo>
                    <a:cubicBezTo>
                      <a:pt x="41218" y="56200"/>
                      <a:pt x="43189" y="52399"/>
                      <a:pt x="43275" y="48332"/>
                    </a:cubicBezTo>
                    <a:lnTo>
                      <a:pt x="43275" y="6517"/>
                    </a:lnTo>
                    <a:cubicBezTo>
                      <a:pt x="43418" y="5117"/>
                      <a:pt x="42894" y="3736"/>
                      <a:pt x="41846"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0" name="Hình tự do: Hình 338">
                <a:extLst>
                  <a:ext uri="{FF2B5EF4-FFF2-40B4-BE49-F238E27FC236}">
                    <a16:creationId xmlns:a16="http://schemas.microsoft.com/office/drawing/2014/main" id="{000FDFFF-FCFA-4C2A-A303-D9DB4B9F0CF5}"/>
                  </a:ext>
                </a:extLst>
              </p:cNvPr>
              <p:cNvSpPr/>
              <p:nvPr/>
            </p:nvSpPr>
            <p:spPr>
              <a:xfrm>
                <a:off x="4702179" y="2210302"/>
                <a:ext cx="45774" cy="79534"/>
              </a:xfrm>
              <a:custGeom>
                <a:avLst/>
                <a:gdLst>
                  <a:gd name="connsiteX0" fmla="*/ 4885 w 45774"/>
                  <a:gd name="connsiteY0" fmla="*/ 79508 h 79534"/>
                  <a:gd name="connsiteX1" fmla="*/ 2694 w 45774"/>
                  <a:gd name="connsiteY1" fmla="*/ 78936 h 79534"/>
                  <a:gd name="connsiteX2" fmla="*/ 27 w 45774"/>
                  <a:gd name="connsiteY2" fmla="*/ 73031 h 79534"/>
                  <a:gd name="connsiteX3" fmla="*/ 27 w 45774"/>
                  <a:gd name="connsiteY3" fmla="*/ 31216 h 79534"/>
                  <a:gd name="connsiteX4" fmla="*/ 6600 w 45774"/>
                  <a:gd name="connsiteY4" fmla="*/ 18738 h 79534"/>
                  <a:gd name="connsiteX5" fmla="*/ 37937 w 45774"/>
                  <a:gd name="connsiteY5" fmla="*/ 736 h 79534"/>
                  <a:gd name="connsiteX6" fmla="*/ 43080 w 45774"/>
                  <a:gd name="connsiteY6" fmla="*/ 736 h 79534"/>
                  <a:gd name="connsiteX7" fmla="*/ 45747 w 45774"/>
                  <a:gd name="connsiteY7" fmla="*/ 6641 h 79534"/>
                  <a:gd name="connsiteX8" fmla="*/ 45747 w 45774"/>
                  <a:gd name="connsiteY8" fmla="*/ 48456 h 79534"/>
                  <a:gd name="connsiteX9" fmla="*/ 39175 w 45774"/>
                  <a:gd name="connsiteY9" fmla="*/ 60934 h 79534"/>
                  <a:gd name="connsiteX10" fmla="*/ 7838 w 45774"/>
                  <a:gd name="connsiteY10" fmla="*/ 78936 h 79534"/>
                  <a:gd name="connsiteX11" fmla="*/ 4885 w 45774"/>
                  <a:gd name="connsiteY11" fmla="*/ 79508 h 79534"/>
                  <a:gd name="connsiteX12" fmla="*/ 40889 w 45774"/>
                  <a:gd name="connsiteY12" fmla="*/ 2355 h 79534"/>
                  <a:gd name="connsiteX13" fmla="*/ 39175 w 45774"/>
                  <a:gd name="connsiteY13" fmla="*/ 2355 h 79534"/>
                  <a:gd name="connsiteX14" fmla="*/ 7838 w 45774"/>
                  <a:gd name="connsiteY14" fmla="*/ 20453 h 79534"/>
                  <a:gd name="connsiteX15" fmla="*/ 2504 w 45774"/>
                  <a:gd name="connsiteY15" fmla="*/ 30740 h 79534"/>
                  <a:gd name="connsiteX16" fmla="*/ 2504 w 45774"/>
                  <a:gd name="connsiteY16" fmla="*/ 72554 h 79534"/>
                  <a:gd name="connsiteX17" fmla="*/ 3933 w 45774"/>
                  <a:gd name="connsiteY17" fmla="*/ 76269 h 79534"/>
                  <a:gd name="connsiteX18" fmla="*/ 6600 w 45774"/>
                  <a:gd name="connsiteY18" fmla="*/ 76269 h 79534"/>
                  <a:gd name="connsiteX19" fmla="*/ 37937 w 45774"/>
                  <a:gd name="connsiteY19" fmla="*/ 58172 h 79534"/>
                  <a:gd name="connsiteX20" fmla="*/ 43271 w 45774"/>
                  <a:gd name="connsiteY20" fmla="*/ 47885 h 79534"/>
                  <a:gd name="connsiteX21" fmla="*/ 43271 w 45774"/>
                  <a:gd name="connsiteY21" fmla="*/ 6070 h 79534"/>
                  <a:gd name="connsiteX22" fmla="*/ 41842 w 45774"/>
                  <a:gd name="connsiteY22" fmla="*/ 2355 h 79534"/>
                  <a:gd name="connsiteX23" fmla="*/ 41271 w 45774"/>
                  <a:gd name="connsiteY23" fmla="*/ 2355 h 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4">
                    <a:moveTo>
                      <a:pt x="4885" y="79508"/>
                    </a:moveTo>
                    <a:cubicBezTo>
                      <a:pt x="4113" y="79508"/>
                      <a:pt x="3361" y="79317"/>
                      <a:pt x="2694" y="78936"/>
                    </a:cubicBezTo>
                    <a:cubicBezTo>
                      <a:pt x="827" y="77574"/>
                      <a:pt x="-182" y="75336"/>
                      <a:pt x="27" y="73031"/>
                    </a:cubicBezTo>
                    <a:lnTo>
                      <a:pt x="27" y="31216"/>
                    </a:lnTo>
                    <a:cubicBezTo>
                      <a:pt x="75" y="26244"/>
                      <a:pt x="2523" y="21596"/>
                      <a:pt x="6600" y="18738"/>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8936"/>
                    </a:lnTo>
                    <a:cubicBezTo>
                      <a:pt x="6933" y="79412"/>
                      <a:pt x="5904" y="79612"/>
                      <a:pt x="4885" y="79508"/>
                    </a:cubicBezTo>
                    <a:close/>
                    <a:moveTo>
                      <a:pt x="40889" y="2355"/>
                    </a:moveTo>
                    <a:cubicBezTo>
                      <a:pt x="40328" y="2212"/>
                      <a:pt x="39737" y="2212"/>
                      <a:pt x="39175" y="2355"/>
                    </a:cubicBezTo>
                    <a:lnTo>
                      <a:pt x="7838" y="20453"/>
                    </a:lnTo>
                    <a:cubicBezTo>
                      <a:pt x="4571" y="22881"/>
                      <a:pt x="2609" y="26672"/>
                      <a:pt x="2504" y="30740"/>
                    </a:cubicBezTo>
                    <a:lnTo>
                      <a:pt x="2504" y="72554"/>
                    </a:lnTo>
                    <a:cubicBezTo>
                      <a:pt x="2361" y="73955"/>
                      <a:pt x="2885" y="75336"/>
                      <a:pt x="3933" y="76269"/>
                    </a:cubicBezTo>
                    <a:cubicBezTo>
                      <a:pt x="4771" y="76698"/>
                      <a:pt x="5761" y="76698"/>
                      <a:pt x="6600" y="76269"/>
                    </a:cubicBezTo>
                    <a:lnTo>
                      <a:pt x="37937" y="58172"/>
                    </a:lnTo>
                    <a:cubicBezTo>
                      <a:pt x="41204" y="55743"/>
                      <a:pt x="43166" y="51952"/>
                      <a:pt x="43271" y="47885"/>
                    </a:cubicBezTo>
                    <a:lnTo>
                      <a:pt x="43271" y="6070"/>
                    </a:lnTo>
                    <a:cubicBezTo>
                      <a:pt x="43414" y="4670"/>
                      <a:pt x="42890" y="3289"/>
                      <a:pt x="41842" y="2355"/>
                    </a:cubicBezTo>
                    <a:cubicBezTo>
                      <a:pt x="41652" y="2317"/>
                      <a:pt x="41461" y="2317"/>
                      <a:pt x="41271"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1" name="Hình tự do: Hình 339">
                <a:extLst>
                  <a:ext uri="{FF2B5EF4-FFF2-40B4-BE49-F238E27FC236}">
                    <a16:creationId xmlns:a16="http://schemas.microsoft.com/office/drawing/2014/main" id="{414FED5F-C242-4F4E-BA38-E8EBB435C723}"/>
                  </a:ext>
                </a:extLst>
              </p:cNvPr>
              <p:cNvSpPr/>
              <p:nvPr/>
            </p:nvSpPr>
            <p:spPr>
              <a:xfrm>
                <a:off x="4702172" y="2276815"/>
                <a:ext cx="45785" cy="79494"/>
              </a:xfrm>
              <a:custGeom>
                <a:avLst/>
                <a:gdLst>
                  <a:gd name="connsiteX0" fmla="*/ 4892 w 45785"/>
                  <a:gd name="connsiteY0" fmla="*/ 79479 h 79494"/>
                  <a:gd name="connsiteX1" fmla="*/ 2701 w 45785"/>
                  <a:gd name="connsiteY1" fmla="*/ 78908 h 79494"/>
                  <a:gd name="connsiteX2" fmla="*/ 34 w 45785"/>
                  <a:gd name="connsiteY2" fmla="*/ 73097 h 79494"/>
                  <a:gd name="connsiteX3" fmla="*/ 34 w 45785"/>
                  <a:gd name="connsiteY3" fmla="*/ 31283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8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6 h 79494"/>
                  <a:gd name="connsiteX15" fmla="*/ 2510 w 45785"/>
                  <a:gd name="connsiteY15" fmla="*/ 31283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327 h 79494"/>
                  <a:gd name="connsiteX22" fmla="*/ 41849 w 45785"/>
                  <a:gd name="connsiteY22" fmla="*/ 2612 h 79494"/>
                  <a:gd name="connsiteX23" fmla="*/ 41277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8"/>
                    </a:cubicBezTo>
                    <a:cubicBezTo>
                      <a:pt x="825"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8"/>
                    </a:lnTo>
                    <a:cubicBezTo>
                      <a:pt x="6930" y="79355"/>
                      <a:pt x="5911" y="79555"/>
                      <a:pt x="4892" y="79479"/>
                    </a:cubicBezTo>
                    <a:close/>
                    <a:moveTo>
                      <a:pt x="40896" y="2326"/>
                    </a:moveTo>
                    <a:cubicBezTo>
                      <a:pt x="40287" y="2374"/>
                      <a:pt x="39696" y="2565"/>
                      <a:pt x="39182" y="2898"/>
                    </a:cubicBezTo>
                    <a:lnTo>
                      <a:pt x="7844" y="20996"/>
                    </a:lnTo>
                    <a:cubicBezTo>
                      <a:pt x="4568" y="23415"/>
                      <a:pt x="2596" y="27215"/>
                      <a:pt x="2510" y="31283"/>
                    </a:cubicBezTo>
                    <a:lnTo>
                      <a:pt x="2510" y="73097"/>
                    </a:lnTo>
                    <a:cubicBezTo>
                      <a:pt x="2368" y="74497"/>
                      <a:pt x="2891" y="75879"/>
                      <a:pt x="3939" y="76812"/>
                    </a:cubicBezTo>
                    <a:cubicBezTo>
                      <a:pt x="4768" y="77288"/>
                      <a:pt x="5778" y="77288"/>
                      <a:pt x="6606" y="76812"/>
                    </a:cubicBezTo>
                    <a:lnTo>
                      <a:pt x="37943" y="58714"/>
                    </a:lnTo>
                    <a:cubicBezTo>
                      <a:pt x="41201" y="56324"/>
                      <a:pt x="43173" y="52561"/>
                      <a:pt x="43277" y="48523"/>
                    </a:cubicBezTo>
                    <a:lnTo>
                      <a:pt x="43277" y="6327"/>
                    </a:lnTo>
                    <a:cubicBezTo>
                      <a:pt x="43439" y="4927"/>
                      <a:pt x="42906" y="3546"/>
                      <a:pt x="41849" y="2612"/>
                    </a:cubicBezTo>
                    <a:cubicBezTo>
                      <a:pt x="41677" y="2479"/>
                      <a:pt x="41487" y="2384"/>
                      <a:pt x="41277"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2" name="Hình tự do: Hình 340">
                <a:extLst>
                  <a:ext uri="{FF2B5EF4-FFF2-40B4-BE49-F238E27FC236}">
                    <a16:creationId xmlns:a16="http://schemas.microsoft.com/office/drawing/2014/main" id="{94155CD6-06D5-4699-9368-4714B50F4DAB}"/>
                  </a:ext>
                </a:extLst>
              </p:cNvPr>
              <p:cNvSpPr/>
              <p:nvPr/>
            </p:nvSpPr>
            <p:spPr>
              <a:xfrm>
                <a:off x="4751609" y="2048691"/>
                <a:ext cx="45778" cy="79501"/>
              </a:xfrm>
              <a:custGeom>
                <a:avLst/>
                <a:gdLst>
                  <a:gd name="connsiteX0" fmla="*/ 4889 w 45778"/>
                  <a:gd name="connsiteY0" fmla="*/ 79479 h 79501"/>
                  <a:gd name="connsiteX1" fmla="*/ 2699 w 45778"/>
                  <a:gd name="connsiteY1" fmla="*/ 78908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89 w 45778"/>
                  <a:gd name="connsiteY11" fmla="*/ 79479 h 79501"/>
                  <a:gd name="connsiteX12" fmla="*/ 40894 w 45778"/>
                  <a:gd name="connsiteY12" fmla="*/ 2327 h 79501"/>
                  <a:gd name="connsiteX13" fmla="*/ 39179 w 45778"/>
                  <a:gd name="connsiteY13" fmla="*/ 2898 h 79501"/>
                  <a:gd name="connsiteX14" fmla="*/ 7842 w 45778"/>
                  <a:gd name="connsiteY14" fmla="*/ 20900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6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89" y="79479"/>
                    </a:moveTo>
                    <a:cubicBezTo>
                      <a:pt x="4118" y="79479"/>
                      <a:pt x="3365" y="79289"/>
                      <a:pt x="2699" y="78908"/>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09" y="79403"/>
                      <a:pt x="5899" y="79565"/>
                      <a:pt x="4889" y="79479"/>
                    </a:cubicBezTo>
                    <a:close/>
                    <a:moveTo>
                      <a:pt x="40894" y="2327"/>
                    </a:moveTo>
                    <a:cubicBezTo>
                      <a:pt x="40284" y="2374"/>
                      <a:pt x="39694" y="2565"/>
                      <a:pt x="39179" y="2898"/>
                    </a:cubicBezTo>
                    <a:lnTo>
                      <a:pt x="7842" y="20900"/>
                    </a:lnTo>
                    <a:cubicBezTo>
                      <a:pt x="4575" y="23329"/>
                      <a:pt x="2613" y="27120"/>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3" name="Hình tự do: Hình 341">
                <a:extLst>
                  <a:ext uri="{FF2B5EF4-FFF2-40B4-BE49-F238E27FC236}">
                    <a16:creationId xmlns:a16="http://schemas.microsoft.com/office/drawing/2014/main" id="{9046A0CA-DB42-44D4-93AB-A4A80F27C0A0}"/>
                  </a:ext>
                </a:extLst>
              </p:cNvPr>
              <p:cNvSpPr/>
              <p:nvPr/>
            </p:nvSpPr>
            <p:spPr>
              <a:xfrm>
                <a:off x="4751614" y="2115176"/>
                <a:ext cx="45778" cy="79585"/>
              </a:xfrm>
              <a:custGeom>
                <a:avLst/>
                <a:gdLst>
                  <a:gd name="connsiteX0" fmla="*/ 4885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600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885 w 45778"/>
                  <a:gd name="connsiteY11" fmla="*/ 79574 h 79585"/>
                  <a:gd name="connsiteX12" fmla="*/ 40890 w 45778"/>
                  <a:gd name="connsiteY12" fmla="*/ 2326 h 79585"/>
                  <a:gd name="connsiteX13" fmla="*/ 39175 w 45778"/>
                  <a:gd name="connsiteY13" fmla="*/ 2898 h 79585"/>
                  <a:gd name="connsiteX14" fmla="*/ 7838 w 45778"/>
                  <a:gd name="connsiteY14" fmla="*/ 20995 h 79585"/>
                  <a:gd name="connsiteX15" fmla="*/ 2504 w 45778"/>
                  <a:gd name="connsiteY15" fmla="*/ 31282 h 79585"/>
                  <a:gd name="connsiteX16" fmla="*/ 2504 w 45778"/>
                  <a:gd name="connsiteY16" fmla="*/ 73097 h 79585"/>
                  <a:gd name="connsiteX17" fmla="*/ 3932 w 45778"/>
                  <a:gd name="connsiteY17" fmla="*/ 76812 h 79585"/>
                  <a:gd name="connsiteX18" fmla="*/ 6600 w 45778"/>
                  <a:gd name="connsiteY18" fmla="*/ 76812 h 79585"/>
                  <a:gd name="connsiteX19" fmla="*/ 37937 w 45778"/>
                  <a:gd name="connsiteY19" fmla="*/ 58715 h 79585"/>
                  <a:gd name="connsiteX20" fmla="*/ 43271 w 45778"/>
                  <a:gd name="connsiteY20" fmla="*/ 48523 h 79585"/>
                  <a:gd name="connsiteX21" fmla="*/ 43271 w 45778"/>
                  <a:gd name="connsiteY21" fmla="*/ 6708 h 79585"/>
                  <a:gd name="connsiteX22" fmla="*/ 41842 w 45778"/>
                  <a:gd name="connsiteY22" fmla="*/ 2993 h 79585"/>
                  <a:gd name="connsiteX23" fmla="*/ 40890 w 45778"/>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33" y="79403"/>
                      <a:pt x="5914" y="79641"/>
                      <a:pt x="4885" y="79574"/>
                    </a:cubicBezTo>
                    <a:close/>
                    <a:moveTo>
                      <a:pt x="40890" y="2326"/>
                    </a:moveTo>
                    <a:cubicBezTo>
                      <a:pt x="40280" y="2374"/>
                      <a:pt x="39689" y="2565"/>
                      <a:pt x="39175" y="2898"/>
                    </a:cubicBezTo>
                    <a:lnTo>
                      <a:pt x="7838" y="20995"/>
                    </a:lnTo>
                    <a:cubicBezTo>
                      <a:pt x="4571" y="23424"/>
                      <a:pt x="2608" y="27215"/>
                      <a:pt x="2504" y="31282"/>
                    </a:cubicBezTo>
                    <a:lnTo>
                      <a:pt x="2504" y="73097"/>
                    </a:lnTo>
                    <a:cubicBezTo>
                      <a:pt x="2361" y="74497"/>
                      <a:pt x="2885" y="75879"/>
                      <a:pt x="3932" y="76812"/>
                    </a:cubicBezTo>
                    <a:cubicBezTo>
                      <a:pt x="4761" y="77288"/>
                      <a:pt x="5771" y="77288"/>
                      <a:pt x="6600" y="76812"/>
                    </a:cubicBezTo>
                    <a:lnTo>
                      <a:pt x="37937" y="58715"/>
                    </a:lnTo>
                    <a:cubicBezTo>
                      <a:pt x="41204" y="56333"/>
                      <a:pt x="43185" y="52571"/>
                      <a:pt x="43271" y="48523"/>
                    </a:cubicBezTo>
                    <a:lnTo>
                      <a:pt x="43271" y="6708"/>
                    </a:lnTo>
                    <a:cubicBezTo>
                      <a:pt x="43433" y="5308"/>
                      <a:pt x="42899" y="3917"/>
                      <a:pt x="41842" y="2993"/>
                    </a:cubicBezTo>
                    <a:cubicBezTo>
                      <a:pt x="41604" y="2669"/>
                      <a:pt x="41271" y="2441"/>
                      <a:pt x="40890"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4" name="Hình tự do: Hình 342">
                <a:extLst>
                  <a:ext uri="{FF2B5EF4-FFF2-40B4-BE49-F238E27FC236}">
                    <a16:creationId xmlns:a16="http://schemas.microsoft.com/office/drawing/2014/main" id="{A2C41612-3BF2-4486-99AD-B7D32129C588}"/>
                  </a:ext>
                </a:extLst>
              </p:cNvPr>
              <p:cNvSpPr/>
              <p:nvPr/>
            </p:nvSpPr>
            <p:spPr>
              <a:xfrm>
                <a:off x="4751609" y="2181755"/>
                <a:ext cx="45783" cy="79488"/>
              </a:xfrm>
              <a:custGeom>
                <a:avLst/>
                <a:gdLst>
                  <a:gd name="connsiteX0" fmla="*/ 4889 w 45783"/>
                  <a:gd name="connsiteY0" fmla="*/ 79479 h 79488"/>
                  <a:gd name="connsiteX1" fmla="*/ 2699 w 45783"/>
                  <a:gd name="connsiteY1" fmla="*/ 78907 h 79488"/>
                  <a:gd name="connsiteX2" fmla="*/ 32 w 45783"/>
                  <a:gd name="connsiteY2" fmla="*/ 73002 h 79488"/>
                  <a:gd name="connsiteX3" fmla="*/ 32 w 45783"/>
                  <a:gd name="connsiteY3" fmla="*/ 31282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7 h 79488"/>
                  <a:gd name="connsiteX11" fmla="*/ 4889 w 45783"/>
                  <a:gd name="connsiteY11" fmla="*/ 79479 h 79488"/>
                  <a:gd name="connsiteX12" fmla="*/ 40894 w 45783"/>
                  <a:gd name="connsiteY12" fmla="*/ 2327 h 79488"/>
                  <a:gd name="connsiteX13" fmla="*/ 39179 w 45783"/>
                  <a:gd name="connsiteY13" fmla="*/ 2898 h 79488"/>
                  <a:gd name="connsiteX14" fmla="*/ 7842 w 45783"/>
                  <a:gd name="connsiteY14" fmla="*/ 20996 h 79488"/>
                  <a:gd name="connsiteX15" fmla="*/ 2508 w 45783"/>
                  <a:gd name="connsiteY15" fmla="*/ 31282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613 h 79488"/>
                  <a:gd name="connsiteX22" fmla="*/ 41846 w 45783"/>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8">
                    <a:moveTo>
                      <a:pt x="4889" y="79479"/>
                    </a:moveTo>
                    <a:cubicBezTo>
                      <a:pt x="4118" y="79479"/>
                      <a:pt x="3365" y="79288"/>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918" y="79346"/>
                      <a:pt x="5909" y="79536"/>
                      <a:pt x="4889" y="79479"/>
                    </a:cubicBezTo>
                    <a:close/>
                    <a:moveTo>
                      <a:pt x="40894" y="2327"/>
                    </a:moveTo>
                    <a:cubicBezTo>
                      <a:pt x="40284" y="2374"/>
                      <a:pt x="39694" y="2565"/>
                      <a:pt x="39179" y="2898"/>
                    </a:cubicBezTo>
                    <a:lnTo>
                      <a:pt x="7842" y="20996"/>
                    </a:lnTo>
                    <a:cubicBezTo>
                      <a:pt x="4566" y="23415"/>
                      <a:pt x="2594" y="27215"/>
                      <a:pt x="2508" y="31282"/>
                    </a:cubicBezTo>
                    <a:lnTo>
                      <a:pt x="2508" y="73002"/>
                    </a:lnTo>
                    <a:cubicBezTo>
                      <a:pt x="2346" y="74402"/>
                      <a:pt x="2880" y="75793"/>
                      <a:pt x="3937" y="76717"/>
                    </a:cubicBezTo>
                    <a:cubicBezTo>
                      <a:pt x="4747" y="77241"/>
                      <a:pt x="5794" y="77241"/>
                      <a:pt x="6604" y="76717"/>
                    </a:cubicBezTo>
                    <a:lnTo>
                      <a:pt x="37941" y="58619"/>
                    </a:lnTo>
                    <a:cubicBezTo>
                      <a:pt x="41218" y="56200"/>
                      <a:pt x="43189" y="52399"/>
                      <a:pt x="43275" y="48332"/>
                    </a:cubicBezTo>
                    <a:lnTo>
                      <a:pt x="43275" y="6613"/>
                    </a:lnTo>
                    <a:cubicBezTo>
                      <a:pt x="43437" y="5184"/>
                      <a:pt x="42904" y="3774"/>
                      <a:pt x="41846"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5" name="Hình tự do: Hình 343">
                <a:extLst>
                  <a:ext uri="{FF2B5EF4-FFF2-40B4-BE49-F238E27FC236}">
                    <a16:creationId xmlns:a16="http://schemas.microsoft.com/office/drawing/2014/main" id="{E563DABB-C7BE-4297-ACE1-4E3EDD6B0381}"/>
                  </a:ext>
                </a:extLst>
              </p:cNvPr>
              <p:cNvSpPr/>
              <p:nvPr/>
            </p:nvSpPr>
            <p:spPr>
              <a:xfrm>
                <a:off x="4751609" y="2248335"/>
                <a:ext cx="45778" cy="79501"/>
              </a:xfrm>
              <a:custGeom>
                <a:avLst/>
                <a:gdLst>
                  <a:gd name="connsiteX0" fmla="*/ 4889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89 w 45778"/>
                  <a:gd name="connsiteY11" fmla="*/ 79479 h 79501"/>
                  <a:gd name="connsiteX12" fmla="*/ 39179 w 45778"/>
                  <a:gd name="connsiteY12" fmla="*/ 3279 h 79501"/>
                  <a:gd name="connsiteX13" fmla="*/ 7842 w 45778"/>
                  <a:gd name="connsiteY13" fmla="*/ 21376 h 79501"/>
                  <a:gd name="connsiteX14" fmla="*/ 2508 w 45778"/>
                  <a:gd name="connsiteY14" fmla="*/ 31663 h 79501"/>
                  <a:gd name="connsiteX15" fmla="*/ 2508 w 45778"/>
                  <a:gd name="connsiteY15" fmla="*/ 73478 h 79501"/>
                  <a:gd name="connsiteX16" fmla="*/ 3937 w 45778"/>
                  <a:gd name="connsiteY16" fmla="*/ 77193 h 79501"/>
                  <a:gd name="connsiteX17" fmla="*/ 6604 w 45778"/>
                  <a:gd name="connsiteY17" fmla="*/ 77193 h 79501"/>
                  <a:gd name="connsiteX18" fmla="*/ 37941 w 45778"/>
                  <a:gd name="connsiteY18" fmla="*/ 59095 h 79501"/>
                  <a:gd name="connsiteX19" fmla="*/ 43275 w 45778"/>
                  <a:gd name="connsiteY19" fmla="*/ 48808 h 79501"/>
                  <a:gd name="connsiteX20" fmla="*/ 43275 w 45778"/>
                  <a:gd name="connsiteY20" fmla="*/ 6232 h 79501"/>
                  <a:gd name="connsiteX21" fmla="*/ 41846 w 45778"/>
                  <a:gd name="connsiteY21" fmla="*/ 2517 h 79501"/>
                  <a:gd name="connsiteX22" fmla="*/ 39179 w 45778"/>
                  <a:gd name="connsiteY22" fmla="*/ 2517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89" y="79479"/>
                    </a:moveTo>
                    <a:cubicBezTo>
                      <a:pt x="4118" y="79479"/>
                      <a:pt x="3365"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399"/>
                      <a:pt x="43256" y="58048"/>
                      <a:pt x="39179" y="60905"/>
                    </a:cubicBezTo>
                    <a:lnTo>
                      <a:pt x="7842" y="79003"/>
                    </a:lnTo>
                    <a:cubicBezTo>
                      <a:pt x="6909" y="79403"/>
                      <a:pt x="5899" y="79565"/>
                      <a:pt x="4889" y="79479"/>
                    </a:cubicBezTo>
                    <a:close/>
                    <a:moveTo>
                      <a:pt x="39179" y="3279"/>
                    </a:moveTo>
                    <a:lnTo>
                      <a:pt x="7842" y="21376"/>
                    </a:lnTo>
                    <a:cubicBezTo>
                      <a:pt x="4575" y="23805"/>
                      <a:pt x="2613" y="27596"/>
                      <a:pt x="2508" y="31663"/>
                    </a:cubicBezTo>
                    <a:lnTo>
                      <a:pt x="2508" y="73478"/>
                    </a:lnTo>
                    <a:cubicBezTo>
                      <a:pt x="2346" y="74878"/>
                      <a:pt x="2880" y="76260"/>
                      <a:pt x="3937" y="77193"/>
                    </a:cubicBezTo>
                    <a:cubicBezTo>
                      <a:pt x="4775" y="77622"/>
                      <a:pt x="5766" y="77622"/>
                      <a:pt x="6604" y="77193"/>
                    </a:cubicBezTo>
                    <a:lnTo>
                      <a:pt x="37941" y="59095"/>
                    </a:lnTo>
                    <a:cubicBezTo>
                      <a:pt x="41208" y="56667"/>
                      <a:pt x="43170" y="52876"/>
                      <a:pt x="43275" y="48808"/>
                    </a:cubicBezTo>
                    <a:lnTo>
                      <a:pt x="43275" y="6232"/>
                    </a:lnTo>
                    <a:cubicBezTo>
                      <a:pt x="43418" y="4832"/>
                      <a:pt x="42894" y="3450"/>
                      <a:pt x="41846" y="2517"/>
                    </a:cubicBezTo>
                    <a:cubicBezTo>
                      <a:pt x="41008" y="2088"/>
                      <a:pt x="40018" y="2088"/>
                      <a:pt x="39179" y="251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6" name="Hình tự do: Hình 344">
                <a:extLst>
                  <a:ext uri="{FF2B5EF4-FFF2-40B4-BE49-F238E27FC236}">
                    <a16:creationId xmlns:a16="http://schemas.microsoft.com/office/drawing/2014/main" id="{C637AC96-C9DF-4769-98CE-E470F7CDB50C}"/>
                  </a:ext>
                </a:extLst>
              </p:cNvPr>
              <p:cNvSpPr/>
              <p:nvPr/>
            </p:nvSpPr>
            <p:spPr>
              <a:xfrm>
                <a:off x="4801042" y="2020116"/>
                <a:ext cx="45785" cy="79488"/>
              </a:xfrm>
              <a:custGeom>
                <a:avLst/>
                <a:gdLst>
                  <a:gd name="connsiteX0" fmla="*/ 4796 w 45785"/>
                  <a:gd name="connsiteY0" fmla="*/ 79479 h 79488"/>
                  <a:gd name="connsiteX1" fmla="*/ 2701 w 45785"/>
                  <a:gd name="connsiteY1" fmla="*/ 78908 h 79488"/>
                  <a:gd name="connsiteX2" fmla="*/ 34 w 45785"/>
                  <a:gd name="connsiteY2" fmla="*/ 73097 h 79488"/>
                  <a:gd name="connsiteX3" fmla="*/ 34 w 45785"/>
                  <a:gd name="connsiteY3" fmla="*/ 31283 h 79488"/>
                  <a:gd name="connsiteX4" fmla="*/ 6606 w 45785"/>
                  <a:gd name="connsiteY4" fmla="*/ 18805 h 79488"/>
                  <a:gd name="connsiteX5" fmla="*/ 37943 w 45785"/>
                  <a:gd name="connsiteY5" fmla="*/ 707 h 79488"/>
                  <a:gd name="connsiteX6" fmla="*/ 43087 w 45785"/>
                  <a:gd name="connsiteY6" fmla="*/ 707 h 79488"/>
                  <a:gd name="connsiteX7" fmla="*/ 45754 w 45785"/>
                  <a:gd name="connsiteY7" fmla="*/ 6613 h 79488"/>
                  <a:gd name="connsiteX8" fmla="*/ 45754 w 45785"/>
                  <a:gd name="connsiteY8" fmla="*/ 48332 h 79488"/>
                  <a:gd name="connsiteX9" fmla="*/ 39182 w 45785"/>
                  <a:gd name="connsiteY9" fmla="*/ 60810 h 79488"/>
                  <a:gd name="connsiteX10" fmla="*/ 7844 w 45785"/>
                  <a:gd name="connsiteY10" fmla="*/ 78908 h 79488"/>
                  <a:gd name="connsiteX11" fmla="*/ 4796 w 45785"/>
                  <a:gd name="connsiteY11" fmla="*/ 79479 h 79488"/>
                  <a:gd name="connsiteX12" fmla="*/ 40896 w 45785"/>
                  <a:gd name="connsiteY12" fmla="*/ 2327 h 79488"/>
                  <a:gd name="connsiteX13" fmla="*/ 39182 w 45785"/>
                  <a:gd name="connsiteY13" fmla="*/ 2898 h 79488"/>
                  <a:gd name="connsiteX14" fmla="*/ 7844 w 45785"/>
                  <a:gd name="connsiteY14" fmla="*/ 20996 h 79488"/>
                  <a:gd name="connsiteX15" fmla="*/ 2510 w 45785"/>
                  <a:gd name="connsiteY15" fmla="*/ 31283 h 79488"/>
                  <a:gd name="connsiteX16" fmla="*/ 2510 w 45785"/>
                  <a:gd name="connsiteY16" fmla="*/ 73097 h 79488"/>
                  <a:gd name="connsiteX17" fmla="*/ 3939 w 45785"/>
                  <a:gd name="connsiteY17" fmla="*/ 76717 h 79488"/>
                  <a:gd name="connsiteX18" fmla="*/ 6606 w 45785"/>
                  <a:gd name="connsiteY18" fmla="*/ 76717 h 79488"/>
                  <a:gd name="connsiteX19" fmla="*/ 37943 w 45785"/>
                  <a:gd name="connsiteY19" fmla="*/ 58619 h 79488"/>
                  <a:gd name="connsiteX20" fmla="*/ 43277 w 45785"/>
                  <a:gd name="connsiteY20" fmla="*/ 48332 h 79488"/>
                  <a:gd name="connsiteX21" fmla="*/ 43277 w 45785"/>
                  <a:gd name="connsiteY21" fmla="*/ 6613 h 79488"/>
                  <a:gd name="connsiteX22" fmla="*/ 41849 w 45785"/>
                  <a:gd name="connsiteY22" fmla="*/ 2898 h 79488"/>
                  <a:gd name="connsiteX23" fmla="*/ 40896 w 45785"/>
                  <a:gd name="connsiteY23" fmla="*/ 2327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8"/>
                    </a:cubicBezTo>
                    <a:cubicBezTo>
                      <a:pt x="825"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3" y="4308"/>
                      <a:pt x="45754" y="6613"/>
                    </a:cubicBezTo>
                    <a:lnTo>
                      <a:pt x="45754" y="48332"/>
                    </a:lnTo>
                    <a:cubicBezTo>
                      <a:pt x="45716" y="53314"/>
                      <a:pt x="43268" y="57962"/>
                      <a:pt x="39182" y="60810"/>
                    </a:cubicBezTo>
                    <a:lnTo>
                      <a:pt x="7844" y="78908"/>
                    </a:lnTo>
                    <a:cubicBezTo>
                      <a:pt x="6892" y="79346"/>
                      <a:pt x="5844" y="79536"/>
                      <a:pt x="4796" y="79479"/>
                    </a:cubicBezTo>
                    <a:close/>
                    <a:moveTo>
                      <a:pt x="40896" y="2327"/>
                    </a:moveTo>
                    <a:cubicBezTo>
                      <a:pt x="40287" y="2374"/>
                      <a:pt x="39696" y="2565"/>
                      <a:pt x="39182" y="2898"/>
                    </a:cubicBezTo>
                    <a:lnTo>
                      <a:pt x="7844" y="20996"/>
                    </a:lnTo>
                    <a:cubicBezTo>
                      <a:pt x="4568" y="23415"/>
                      <a:pt x="2596" y="27215"/>
                      <a:pt x="2510" y="31283"/>
                    </a:cubicBezTo>
                    <a:lnTo>
                      <a:pt x="2510" y="73097"/>
                    </a:lnTo>
                    <a:cubicBezTo>
                      <a:pt x="2348" y="74469"/>
                      <a:pt x="2882" y="75831"/>
                      <a:pt x="3939" y="76717"/>
                    </a:cubicBezTo>
                    <a:cubicBezTo>
                      <a:pt x="4749" y="77241"/>
                      <a:pt x="5797" y="77241"/>
                      <a:pt x="6606" y="76717"/>
                    </a:cubicBezTo>
                    <a:lnTo>
                      <a:pt x="37943" y="58619"/>
                    </a:lnTo>
                    <a:cubicBezTo>
                      <a:pt x="41220" y="56200"/>
                      <a:pt x="43192" y="52399"/>
                      <a:pt x="43277" y="48332"/>
                    </a:cubicBezTo>
                    <a:lnTo>
                      <a:pt x="43277" y="6613"/>
                    </a:lnTo>
                    <a:cubicBezTo>
                      <a:pt x="43439" y="5213"/>
                      <a:pt x="42906" y="3822"/>
                      <a:pt x="41849" y="2898"/>
                    </a:cubicBezTo>
                    <a:cubicBezTo>
                      <a:pt x="41601" y="2612"/>
                      <a:pt x="41268" y="2412"/>
                      <a:pt x="40896" y="232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7" name="Hình tự do: Hình 345">
                <a:extLst>
                  <a:ext uri="{FF2B5EF4-FFF2-40B4-BE49-F238E27FC236}">
                    <a16:creationId xmlns:a16="http://schemas.microsoft.com/office/drawing/2014/main" id="{AFCBDA7C-2C9B-40A2-8D73-2E5B730B64F0}"/>
                  </a:ext>
                </a:extLst>
              </p:cNvPr>
              <p:cNvSpPr/>
              <p:nvPr/>
            </p:nvSpPr>
            <p:spPr>
              <a:xfrm>
                <a:off x="4801044" y="2086696"/>
                <a:ext cx="45778" cy="79501"/>
              </a:xfrm>
              <a:custGeom>
                <a:avLst/>
                <a:gdLst>
                  <a:gd name="connsiteX0" fmla="*/ 4794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794 w 45778"/>
                  <a:gd name="connsiteY11" fmla="*/ 79479 h 79501"/>
                  <a:gd name="connsiteX12" fmla="*/ 40894 w 45778"/>
                  <a:gd name="connsiteY12" fmla="*/ 2326 h 79501"/>
                  <a:gd name="connsiteX13" fmla="*/ 39179 w 45778"/>
                  <a:gd name="connsiteY13" fmla="*/ 2898 h 79501"/>
                  <a:gd name="connsiteX14" fmla="*/ 7842 w 45778"/>
                  <a:gd name="connsiteY14" fmla="*/ 20995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6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794" y="79479"/>
                    </a:moveTo>
                    <a:cubicBezTo>
                      <a:pt x="4061" y="79479"/>
                      <a:pt x="3337" y="79279"/>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880" y="79403"/>
                      <a:pt x="5832" y="79565"/>
                      <a:pt x="4794"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8" name="Hình tự do: Hình 346">
                <a:extLst>
                  <a:ext uri="{FF2B5EF4-FFF2-40B4-BE49-F238E27FC236}">
                    <a16:creationId xmlns:a16="http://schemas.microsoft.com/office/drawing/2014/main" id="{5E57A495-E32E-4519-AC89-D12642B4C59C}"/>
                  </a:ext>
                </a:extLst>
              </p:cNvPr>
              <p:cNvSpPr/>
              <p:nvPr/>
            </p:nvSpPr>
            <p:spPr>
              <a:xfrm>
                <a:off x="4801049" y="2153180"/>
                <a:ext cx="45778" cy="79585"/>
              </a:xfrm>
              <a:custGeom>
                <a:avLst/>
                <a:gdLst>
                  <a:gd name="connsiteX0" fmla="*/ 4790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790 w 45778"/>
                  <a:gd name="connsiteY11" fmla="*/ 79574 h 79585"/>
                  <a:gd name="connsiteX12" fmla="*/ 40889 w 45778"/>
                  <a:gd name="connsiteY12" fmla="*/ 2327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715 h 79585"/>
                  <a:gd name="connsiteX20" fmla="*/ 43271 w 45778"/>
                  <a:gd name="connsiteY20" fmla="*/ 48427 h 79585"/>
                  <a:gd name="connsiteX21" fmla="*/ 43271 w 45778"/>
                  <a:gd name="connsiteY21" fmla="*/ 6613 h 79585"/>
                  <a:gd name="connsiteX22" fmla="*/ 41842 w 45778"/>
                  <a:gd name="connsiteY22" fmla="*/ 2898 h 79585"/>
                  <a:gd name="connsiteX23" fmla="*/ 40889 w 45778"/>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04" y="79412"/>
                      <a:pt x="5847" y="79641"/>
                      <a:pt x="4790" y="79574"/>
                    </a:cubicBezTo>
                    <a:close/>
                    <a:moveTo>
                      <a:pt x="40889" y="2327"/>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71" y="77241"/>
                      <a:pt x="5761" y="77241"/>
                      <a:pt x="6599" y="76812"/>
                    </a:cubicBezTo>
                    <a:lnTo>
                      <a:pt x="37937" y="58715"/>
                    </a:lnTo>
                    <a:cubicBezTo>
                      <a:pt x="41204" y="56286"/>
                      <a:pt x="43166" y="52495"/>
                      <a:pt x="43271" y="48427"/>
                    </a:cubicBezTo>
                    <a:lnTo>
                      <a:pt x="43271" y="6613"/>
                    </a:lnTo>
                    <a:cubicBezTo>
                      <a:pt x="43433" y="5213"/>
                      <a:pt x="42899" y="3822"/>
                      <a:pt x="41842" y="2898"/>
                    </a:cubicBezTo>
                    <a:cubicBezTo>
                      <a:pt x="41594" y="2612"/>
                      <a:pt x="41261" y="2412"/>
                      <a:pt x="40889" y="232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29" name="Hình tự do: Hình 347">
                <a:extLst>
                  <a:ext uri="{FF2B5EF4-FFF2-40B4-BE49-F238E27FC236}">
                    <a16:creationId xmlns:a16="http://schemas.microsoft.com/office/drawing/2014/main" id="{2C08C8C4-8C0A-4414-BFB8-3997251ABCE0}"/>
                  </a:ext>
                </a:extLst>
              </p:cNvPr>
              <p:cNvSpPr/>
              <p:nvPr/>
            </p:nvSpPr>
            <p:spPr>
              <a:xfrm>
                <a:off x="4801044" y="2219760"/>
                <a:ext cx="45783" cy="79488"/>
              </a:xfrm>
              <a:custGeom>
                <a:avLst/>
                <a:gdLst>
                  <a:gd name="connsiteX0" fmla="*/ 4794 w 45783"/>
                  <a:gd name="connsiteY0" fmla="*/ 79479 h 79488"/>
                  <a:gd name="connsiteX1" fmla="*/ 2699 w 45783"/>
                  <a:gd name="connsiteY1" fmla="*/ 78907 h 79488"/>
                  <a:gd name="connsiteX2" fmla="*/ 32 w 45783"/>
                  <a:gd name="connsiteY2" fmla="*/ 73002 h 79488"/>
                  <a:gd name="connsiteX3" fmla="*/ 32 w 45783"/>
                  <a:gd name="connsiteY3" fmla="*/ 31282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7 h 79488"/>
                  <a:gd name="connsiteX11" fmla="*/ 4794 w 45783"/>
                  <a:gd name="connsiteY11" fmla="*/ 79479 h 79488"/>
                  <a:gd name="connsiteX12" fmla="*/ 40894 w 45783"/>
                  <a:gd name="connsiteY12" fmla="*/ 2326 h 79488"/>
                  <a:gd name="connsiteX13" fmla="*/ 39179 w 45783"/>
                  <a:gd name="connsiteY13" fmla="*/ 2898 h 79488"/>
                  <a:gd name="connsiteX14" fmla="*/ 7842 w 45783"/>
                  <a:gd name="connsiteY14" fmla="*/ 20995 h 79488"/>
                  <a:gd name="connsiteX15" fmla="*/ 2508 w 45783"/>
                  <a:gd name="connsiteY15" fmla="*/ 31282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613 h 79488"/>
                  <a:gd name="connsiteX22" fmla="*/ 41846 w 45783"/>
                  <a:gd name="connsiteY22" fmla="*/ 2898 h 79488"/>
                  <a:gd name="connsiteX23" fmla="*/ 40894 w 45783"/>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8">
                    <a:moveTo>
                      <a:pt x="4794" y="79479"/>
                    </a:moveTo>
                    <a:cubicBezTo>
                      <a:pt x="4061" y="79479"/>
                      <a:pt x="3337" y="79279"/>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890" y="79346"/>
                      <a:pt x="5842" y="79536"/>
                      <a:pt x="4794" y="79479"/>
                    </a:cubicBezTo>
                    <a:close/>
                    <a:moveTo>
                      <a:pt x="40894" y="2326"/>
                    </a:moveTo>
                    <a:cubicBezTo>
                      <a:pt x="40284" y="2374"/>
                      <a:pt x="39694" y="2565"/>
                      <a:pt x="39179" y="2898"/>
                    </a:cubicBezTo>
                    <a:lnTo>
                      <a:pt x="7842" y="20995"/>
                    </a:lnTo>
                    <a:cubicBezTo>
                      <a:pt x="4566" y="23415"/>
                      <a:pt x="2594" y="27215"/>
                      <a:pt x="2508" y="31282"/>
                    </a:cubicBezTo>
                    <a:lnTo>
                      <a:pt x="2508" y="73002"/>
                    </a:lnTo>
                    <a:cubicBezTo>
                      <a:pt x="2346" y="74402"/>
                      <a:pt x="2880" y="75793"/>
                      <a:pt x="3937" y="76717"/>
                    </a:cubicBezTo>
                    <a:cubicBezTo>
                      <a:pt x="4766" y="77193"/>
                      <a:pt x="5775" y="77193"/>
                      <a:pt x="6604" y="76717"/>
                    </a:cubicBezTo>
                    <a:lnTo>
                      <a:pt x="37941" y="58619"/>
                    </a:lnTo>
                    <a:cubicBezTo>
                      <a:pt x="41218" y="56200"/>
                      <a:pt x="43189" y="52399"/>
                      <a:pt x="43275" y="48332"/>
                    </a:cubicBezTo>
                    <a:lnTo>
                      <a:pt x="43275" y="6613"/>
                    </a:lnTo>
                    <a:cubicBezTo>
                      <a:pt x="43437" y="5213"/>
                      <a:pt x="42904" y="3822"/>
                      <a:pt x="41846" y="2898"/>
                    </a:cubicBezTo>
                    <a:cubicBezTo>
                      <a:pt x="41599" y="2612"/>
                      <a:pt x="41265" y="2412"/>
                      <a:pt x="40894"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0" name="Hình tự do: Hình 348">
                <a:extLst>
                  <a:ext uri="{FF2B5EF4-FFF2-40B4-BE49-F238E27FC236}">
                    <a16:creationId xmlns:a16="http://schemas.microsoft.com/office/drawing/2014/main" id="{201C1338-ABF2-49F9-B48B-1B8B38083EEF}"/>
                  </a:ext>
                </a:extLst>
              </p:cNvPr>
              <p:cNvSpPr/>
              <p:nvPr/>
            </p:nvSpPr>
            <p:spPr>
              <a:xfrm>
                <a:off x="4850483" y="1991607"/>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04 w 45774"/>
                  <a:gd name="connsiteY4" fmla="*/ 18739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8937 h 79531"/>
                  <a:gd name="connsiteX11" fmla="*/ 4790 w 45774"/>
                  <a:gd name="connsiteY11" fmla="*/ 79508 h 79531"/>
                  <a:gd name="connsiteX12" fmla="*/ 40889 w 45774"/>
                  <a:gd name="connsiteY12" fmla="*/ 2356 h 79531"/>
                  <a:gd name="connsiteX13" fmla="*/ 39175 w 45774"/>
                  <a:gd name="connsiteY13" fmla="*/ 2356 h 79531"/>
                  <a:gd name="connsiteX14" fmla="*/ 7838 w 45774"/>
                  <a:gd name="connsiteY14" fmla="*/ 20453 h 79531"/>
                  <a:gd name="connsiteX15" fmla="*/ 2504 w 45774"/>
                  <a:gd name="connsiteY15" fmla="*/ 30740 h 79531"/>
                  <a:gd name="connsiteX16" fmla="*/ 2504 w 45774"/>
                  <a:gd name="connsiteY16" fmla="*/ 72555 h 79531"/>
                  <a:gd name="connsiteX17" fmla="*/ 3933 w 45774"/>
                  <a:gd name="connsiteY17" fmla="*/ 76270 h 79531"/>
                  <a:gd name="connsiteX18" fmla="*/ 6504 w 45774"/>
                  <a:gd name="connsiteY18" fmla="*/ 76270 h 79531"/>
                  <a:gd name="connsiteX19" fmla="*/ 37937 w 45774"/>
                  <a:gd name="connsiteY19" fmla="*/ 58172 h 79531"/>
                  <a:gd name="connsiteX20" fmla="*/ 43175 w 45774"/>
                  <a:gd name="connsiteY20" fmla="*/ 47885 h 79531"/>
                  <a:gd name="connsiteX21" fmla="*/ 43175 w 45774"/>
                  <a:gd name="connsiteY21" fmla="*/ 6261 h 79531"/>
                  <a:gd name="connsiteX22" fmla="*/ 41747 w 45774"/>
                  <a:gd name="connsiteY22" fmla="*/ 2546 h 79531"/>
                  <a:gd name="connsiteX23" fmla="*/ 40889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08"/>
                      <a:pt x="3332" y="79308"/>
                      <a:pt x="2694" y="78937"/>
                    </a:cubicBezTo>
                    <a:cubicBezTo>
                      <a:pt x="827" y="77575"/>
                      <a:pt x="-182" y="75336"/>
                      <a:pt x="27" y="73031"/>
                    </a:cubicBezTo>
                    <a:lnTo>
                      <a:pt x="27" y="31217"/>
                    </a:lnTo>
                    <a:cubicBezTo>
                      <a:pt x="84" y="26263"/>
                      <a:pt x="2494" y="21634"/>
                      <a:pt x="6504"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895" y="79403"/>
                      <a:pt x="5837" y="79603"/>
                      <a:pt x="4790" y="79508"/>
                    </a:cubicBezTo>
                    <a:close/>
                    <a:moveTo>
                      <a:pt x="40889" y="2356"/>
                    </a:moveTo>
                    <a:cubicBezTo>
                      <a:pt x="40328" y="2206"/>
                      <a:pt x="39737" y="2206"/>
                      <a:pt x="39175" y="2356"/>
                    </a:cubicBezTo>
                    <a:lnTo>
                      <a:pt x="7838" y="20453"/>
                    </a:lnTo>
                    <a:cubicBezTo>
                      <a:pt x="4542" y="22854"/>
                      <a:pt x="2561" y="26664"/>
                      <a:pt x="2504" y="30740"/>
                    </a:cubicBezTo>
                    <a:lnTo>
                      <a:pt x="2504" y="72555"/>
                    </a:lnTo>
                    <a:cubicBezTo>
                      <a:pt x="2361" y="73955"/>
                      <a:pt x="2885" y="75336"/>
                      <a:pt x="3933" y="76270"/>
                    </a:cubicBezTo>
                    <a:cubicBezTo>
                      <a:pt x="4742" y="76689"/>
                      <a:pt x="5695" y="76689"/>
                      <a:pt x="6504" y="76270"/>
                    </a:cubicBezTo>
                    <a:lnTo>
                      <a:pt x="37937" y="58172"/>
                    </a:lnTo>
                    <a:cubicBezTo>
                      <a:pt x="41175" y="55734"/>
                      <a:pt x="43109" y="51943"/>
                      <a:pt x="43175" y="47885"/>
                    </a:cubicBezTo>
                    <a:lnTo>
                      <a:pt x="43175" y="6261"/>
                    </a:lnTo>
                    <a:cubicBezTo>
                      <a:pt x="43376" y="4859"/>
                      <a:pt x="42833" y="3454"/>
                      <a:pt x="41747" y="2546"/>
                    </a:cubicBezTo>
                    <a:cubicBezTo>
                      <a:pt x="41490" y="2394"/>
                      <a:pt x="41185" y="2328"/>
                      <a:pt x="40889" y="235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1" name="Hình tự do: Hình 349">
                <a:extLst>
                  <a:ext uri="{FF2B5EF4-FFF2-40B4-BE49-F238E27FC236}">
                    <a16:creationId xmlns:a16="http://schemas.microsoft.com/office/drawing/2014/main" id="{C07A70C3-2575-4CFF-A1A8-196A29E015E9}"/>
                  </a:ext>
                </a:extLst>
              </p:cNvPr>
              <p:cNvSpPr/>
              <p:nvPr/>
            </p:nvSpPr>
            <p:spPr>
              <a:xfrm>
                <a:off x="4850477" y="2058121"/>
                <a:ext cx="45785" cy="79488"/>
              </a:xfrm>
              <a:custGeom>
                <a:avLst/>
                <a:gdLst>
                  <a:gd name="connsiteX0" fmla="*/ 4796 w 45785"/>
                  <a:gd name="connsiteY0" fmla="*/ 79479 h 79488"/>
                  <a:gd name="connsiteX1" fmla="*/ 2701 w 45785"/>
                  <a:gd name="connsiteY1" fmla="*/ 78907 h 79488"/>
                  <a:gd name="connsiteX2" fmla="*/ 34 w 45785"/>
                  <a:gd name="connsiteY2" fmla="*/ 73097 h 79488"/>
                  <a:gd name="connsiteX3" fmla="*/ 34 w 45785"/>
                  <a:gd name="connsiteY3" fmla="*/ 31282 h 79488"/>
                  <a:gd name="connsiteX4" fmla="*/ 6606 w 45785"/>
                  <a:gd name="connsiteY4" fmla="*/ 18805 h 79488"/>
                  <a:gd name="connsiteX5" fmla="*/ 37943 w 45785"/>
                  <a:gd name="connsiteY5" fmla="*/ 707 h 79488"/>
                  <a:gd name="connsiteX6" fmla="*/ 43087 w 45785"/>
                  <a:gd name="connsiteY6" fmla="*/ 707 h 79488"/>
                  <a:gd name="connsiteX7" fmla="*/ 45754 w 45785"/>
                  <a:gd name="connsiteY7" fmla="*/ 6613 h 79488"/>
                  <a:gd name="connsiteX8" fmla="*/ 45754 w 45785"/>
                  <a:gd name="connsiteY8" fmla="*/ 48427 h 79488"/>
                  <a:gd name="connsiteX9" fmla="*/ 39182 w 45785"/>
                  <a:gd name="connsiteY9" fmla="*/ 60810 h 79488"/>
                  <a:gd name="connsiteX10" fmla="*/ 7844 w 45785"/>
                  <a:gd name="connsiteY10" fmla="*/ 78907 h 79488"/>
                  <a:gd name="connsiteX11" fmla="*/ 4796 w 45785"/>
                  <a:gd name="connsiteY11" fmla="*/ 79479 h 79488"/>
                  <a:gd name="connsiteX12" fmla="*/ 40896 w 45785"/>
                  <a:gd name="connsiteY12" fmla="*/ 2326 h 79488"/>
                  <a:gd name="connsiteX13" fmla="*/ 39182 w 45785"/>
                  <a:gd name="connsiteY13" fmla="*/ 2898 h 79488"/>
                  <a:gd name="connsiteX14" fmla="*/ 7844 w 45785"/>
                  <a:gd name="connsiteY14" fmla="*/ 20995 h 79488"/>
                  <a:gd name="connsiteX15" fmla="*/ 2510 w 45785"/>
                  <a:gd name="connsiteY15" fmla="*/ 31282 h 79488"/>
                  <a:gd name="connsiteX16" fmla="*/ 2510 w 45785"/>
                  <a:gd name="connsiteY16" fmla="*/ 73097 h 79488"/>
                  <a:gd name="connsiteX17" fmla="*/ 3939 w 45785"/>
                  <a:gd name="connsiteY17" fmla="*/ 76812 h 79488"/>
                  <a:gd name="connsiteX18" fmla="*/ 6511 w 45785"/>
                  <a:gd name="connsiteY18" fmla="*/ 76812 h 79488"/>
                  <a:gd name="connsiteX19" fmla="*/ 37943 w 45785"/>
                  <a:gd name="connsiteY19" fmla="*/ 58714 h 79488"/>
                  <a:gd name="connsiteX20" fmla="*/ 43182 w 45785"/>
                  <a:gd name="connsiteY20" fmla="*/ 48523 h 79488"/>
                  <a:gd name="connsiteX21" fmla="*/ 43182 w 45785"/>
                  <a:gd name="connsiteY21" fmla="*/ 6708 h 79488"/>
                  <a:gd name="connsiteX22" fmla="*/ 41753 w 45785"/>
                  <a:gd name="connsiteY22" fmla="*/ 2993 h 79488"/>
                  <a:gd name="connsiteX23" fmla="*/ 40896 w 45785"/>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7"/>
                    </a:cubicBezTo>
                    <a:cubicBezTo>
                      <a:pt x="825" y="77603"/>
                      <a:pt x="-204" y="75374"/>
                      <a:pt x="34" y="73097"/>
                    </a:cubicBezTo>
                    <a:lnTo>
                      <a:pt x="34" y="31282"/>
                    </a:lnTo>
                    <a:cubicBezTo>
                      <a:pt x="72" y="26301"/>
                      <a:pt x="2520" y="21653"/>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7"/>
                    </a:lnTo>
                    <a:cubicBezTo>
                      <a:pt x="6892" y="79346"/>
                      <a:pt x="5844" y="79536"/>
                      <a:pt x="4796" y="79479"/>
                    </a:cubicBezTo>
                    <a:close/>
                    <a:moveTo>
                      <a:pt x="40896" y="2326"/>
                    </a:moveTo>
                    <a:cubicBezTo>
                      <a:pt x="40287" y="2355"/>
                      <a:pt x="39687" y="2555"/>
                      <a:pt x="39182" y="2898"/>
                    </a:cubicBezTo>
                    <a:lnTo>
                      <a:pt x="7844" y="20995"/>
                    </a:lnTo>
                    <a:cubicBezTo>
                      <a:pt x="4539" y="23386"/>
                      <a:pt x="2558" y="27206"/>
                      <a:pt x="2510" y="31282"/>
                    </a:cubicBezTo>
                    <a:lnTo>
                      <a:pt x="2510" y="73097"/>
                    </a:lnTo>
                    <a:cubicBezTo>
                      <a:pt x="2368" y="74497"/>
                      <a:pt x="2891" y="75879"/>
                      <a:pt x="3939" y="76812"/>
                    </a:cubicBezTo>
                    <a:cubicBezTo>
                      <a:pt x="4730" y="77288"/>
                      <a:pt x="5720" y="77288"/>
                      <a:pt x="6511" y="76812"/>
                    </a:cubicBezTo>
                    <a:lnTo>
                      <a:pt x="37943" y="58714"/>
                    </a:lnTo>
                    <a:cubicBezTo>
                      <a:pt x="41182" y="56314"/>
                      <a:pt x="43116" y="52552"/>
                      <a:pt x="43182" y="48523"/>
                    </a:cubicBezTo>
                    <a:lnTo>
                      <a:pt x="43182" y="6708"/>
                    </a:lnTo>
                    <a:cubicBezTo>
                      <a:pt x="43182" y="4898"/>
                      <a:pt x="43182" y="3469"/>
                      <a:pt x="41753" y="2993"/>
                    </a:cubicBezTo>
                    <a:cubicBezTo>
                      <a:pt x="41563" y="2669"/>
                      <a:pt x="41258" y="2431"/>
                      <a:pt x="40896"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2" name="Hình tự do: Hình 350">
                <a:extLst>
                  <a:ext uri="{FF2B5EF4-FFF2-40B4-BE49-F238E27FC236}">
                    <a16:creationId xmlns:a16="http://schemas.microsoft.com/office/drawing/2014/main" id="{2B26DC7A-E1C3-47DF-BD35-91E42C787142}"/>
                  </a:ext>
                </a:extLst>
              </p:cNvPr>
              <p:cNvSpPr/>
              <p:nvPr/>
            </p:nvSpPr>
            <p:spPr>
              <a:xfrm>
                <a:off x="4850479" y="2124672"/>
                <a:ext cx="45785" cy="79517"/>
              </a:xfrm>
              <a:custGeom>
                <a:avLst/>
                <a:gdLst>
                  <a:gd name="connsiteX0" fmla="*/ 4794 w 45785"/>
                  <a:gd name="connsiteY0" fmla="*/ 79508 h 79517"/>
                  <a:gd name="connsiteX1" fmla="*/ 2699 w 45785"/>
                  <a:gd name="connsiteY1" fmla="*/ 78936 h 79517"/>
                  <a:gd name="connsiteX2" fmla="*/ 32 w 45785"/>
                  <a:gd name="connsiteY2" fmla="*/ 73031 h 79517"/>
                  <a:gd name="connsiteX3" fmla="*/ 32 w 45785"/>
                  <a:gd name="connsiteY3" fmla="*/ 31216 h 79517"/>
                  <a:gd name="connsiteX4" fmla="*/ 6604 w 45785"/>
                  <a:gd name="connsiteY4" fmla="*/ 18833 h 79517"/>
                  <a:gd name="connsiteX5" fmla="*/ 37941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79 w 45785"/>
                  <a:gd name="connsiteY9" fmla="*/ 60839 h 79517"/>
                  <a:gd name="connsiteX10" fmla="*/ 7842 w 45785"/>
                  <a:gd name="connsiteY10" fmla="*/ 78936 h 79517"/>
                  <a:gd name="connsiteX11" fmla="*/ 4794 w 45785"/>
                  <a:gd name="connsiteY11" fmla="*/ 79508 h 79517"/>
                  <a:gd name="connsiteX12" fmla="*/ 39179 w 45785"/>
                  <a:gd name="connsiteY12" fmla="*/ 3308 h 79517"/>
                  <a:gd name="connsiteX13" fmla="*/ 7842 w 45785"/>
                  <a:gd name="connsiteY13" fmla="*/ 21405 h 79517"/>
                  <a:gd name="connsiteX14" fmla="*/ 2508 w 45785"/>
                  <a:gd name="connsiteY14" fmla="*/ 31597 h 79517"/>
                  <a:gd name="connsiteX15" fmla="*/ 2508 w 45785"/>
                  <a:gd name="connsiteY15" fmla="*/ 73412 h 79517"/>
                  <a:gd name="connsiteX16" fmla="*/ 3937 w 45785"/>
                  <a:gd name="connsiteY16" fmla="*/ 77126 h 79517"/>
                  <a:gd name="connsiteX17" fmla="*/ 6604 w 45785"/>
                  <a:gd name="connsiteY17" fmla="*/ 77126 h 79517"/>
                  <a:gd name="connsiteX18" fmla="*/ 37941 w 45785"/>
                  <a:gd name="connsiteY18" fmla="*/ 59029 h 79517"/>
                  <a:gd name="connsiteX19" fmla="*/ 43180 w 45785"/>
                  <a:gd name="connsiteY19" fmla="*/ 48742 h 79517"/>
                  <a:gd name="connsiteX20" fmla="*/ 43180 w 45785"/>
                  <a:gd name="connsiteY20" fmla="*/ 6927 h 79517"/>
                  <a:gd name="connsiteX21" fmla="*/ 41751 w 45785"/>
                  <a:gd name="connsiteY21" fmla="*/ 3212 h 79517"/>
                  <a:gd name="connsiteX22" fmla="*/ 39179 w 45785"/>
                  <a:gd name="connsiteY22" fmla="*/ 3212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794" y="79508"/>
                    </a:moveTo>
                    <a:cubicBezTo>
                      <a:pt x="4061" y="79508"/>
                      <a:pt x="3337" y="79308"/>
                      <a:pt x="2699" y="78936"/>
                    </a:cubicBezTo>
                    <a:cubicBezTo>
                      <a:pt x="822" y="77583"/>
                      <a:pt x="-197" y="75336"/>
                      <a:pt x="32" y="73031"/>
                    </a:cubicBezTo>
                    <a:lnTo>
                      <a:pt x="32" y="31216"/>
                    </a:lnTo>
                    <a:cubicBezTo>
                      <a:pt x="98" y="26272"/>
                      <a:pt x="2546" y="21662"/>
                      <a:pt x="6604" y="18833"/>
                    </a:cubicBezTo>
                    <a:lnTo>
                      <a:pt x="37941" y="736"/>
                    </a:lnTo>
                    <a:cubicBezTo>
                      <a:pt x="39513" y="-245"/>
                      <a:pt x="41513" y="-245"/>
                      <a:pt x="43085" y="736"/>
                    </a:cubicBezTo>
                    <a:cubicBezTo>
                      <a:pt x="44961" y="2041"/>
                      <a:pt x="45990" y="4270"/>
                      <a:pt x="45752" y="6546"/>
                    </a:cubicBezTo>
                    <a:lnTo>
                      <a:pt x="45752" y="48361"/>
                    </a:lnTo>
                    <a:cubicBezTo>
                      <a:pt x="45714" y="53342"/>
                      <a:pt x="43266" y="57991"/>
                      <a:pt x="39179" y="60839"/>
                    </a:cubicBezTo>
                    <a:lnTo>
                      <a:pt x="7842" y="78936"/>
                    </a:lnTo>
                    <a:cubicBezTo>
                      <a:pt x="6890" y="79374"/>
                      <a:pt x="5842" y="79565"/>
                      <a:pt x="4794" y="79508"/>
                    </a:cubicBezTo>
                    <a:close/>
                    <a:moveTo>
                      <a:pt x="39179" y="3308"/>
                    </a:moveTo>
                    <a:lnTo>
                      <a:pt x="7842" y="21405"/>
                    </a:lnTo>
                    <a:cubicBezTo>
                      <a:pt x="4537" y="23748"/>
                      <a:pt x="2556" y="27539"/>
                      <a:pt x="2508" y="31597"/>
                    </a:cubicBezTo>
                    <a:lnTo>
                      <a:pt x="2508" y="73412"/>
                    </a:lnTo>
                    <a:cubicBezTo>
                      <a:pt x="2346" y="74812"/>
                      <a:pt x="2880" y="76193"/>
                      <a:pt x="3937" y="77126"/>
                    </a:cubicBezTo>
                    <a:cubicBezTo>
                      <a:pt x="4775" y="77555"/>
                      <a:pt x="5766" y="77555"/>
                      <a:pt x="6604" y="77126"/>
                    </a:cubicBezTo>
                    <a:lnTo>
                      <a:pt x="37941" y="59029"/>
                    </a:lnTo>
                    <a:cubicBezTo>
                      <a:pt x="41189" y="56600"/>
                      <a:pt x="43132" y="52799"/>
                      <a:pt x="43180" y="48742"/>
                    </a:cubicBezTo>
                    <a:lnTo>
                      <a:pt x="43180" y="6927"/>
                    </a:lnTo>
                    <a:cubicBezTo>
                      <a:pt x="43380" y="5527"/>
                      <a:pt x="42837" y="4117"/>
                      <a:pt x="41751" y="3212"/>
                    </a:cubicBezTo>
                    <a:cubicBezTo>
                      <a:pt x="40961" y="2736"/>
                      <a:pt x="39970" y="2736"/>
                      <a:pt x="39179" y="3212"/>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3" name="Hình tự do: Hình 351">
                <a:extLst>
                  <a:ext uri="{FF2B5EF4-FFF2-40B4-BE49-F238E27FC236}">
                    <a16:creationId xmlns:a16="http://schemas.microsoft.com/office/drawing/2014/main" id="{7B179853-8FD6-40B5-AEEF-678AEB23281D}"/>
                  </a:ext>
                </a:extLst>
              </p:cNvPr>
              <p:cNvSpPr/>
              <p:nvPr/>
            </p:nvSpPr>
            <p:spPr>
              <a:xfrm>
                <a:off x="4850483" y="2191252"/>
                <a:ext cx="45774" cy="79530"/>
              </a:xfrm>
              <a:custGeom>
                <a:avLst/>
                <a:gdLst>
                  <a:gd name="connsiteX0" fmla="*/ 4790 w 45774"/>
                  <a:gd name="connsiteY0" fmla="*/ 79508 h 79530"/>
                  <a:gd name="connsiteX1" fmla="*/ 2694 w 45774"/>
                  <a:gd name="connsiteY1" fmla="*/ 78936 h 79530"/>
                  <a:gd name="connsiteX2" fmla="*/ 27 w 45774"/>
                  <a:gd name="connsiteY2" fmla="*/ 73031 h 79530"/>
                  <a:gd name="connsiteX3" fmla="*/ 27 w 45774"/>
                  <a:gd name="connsiteY3" fmla="*/ 31216 h 79530"/>
                  <a:gd name="connsiteX4" fmla="*/ 6504 w 45774"/>
                  <a:gd name="connsiteY4" fmla="*/ 18738 h 79530"/>
                  <a:gd name="connsiteX5" fmla="*/ 37937 w 45774"/>
                  <a:gd name="connsiteY5" fmla="*/ 736 h 79530"/>
                  <a:gd name="connsiteX6" fmla="*/ 43080 w 45774"/>
                  <a:gd name="connsiteY6" fmla="*/ 736 h 79530"/>
                  <a:gd name="connsiteX7" fmla="*/ 45747 w 45774"/>
                  <a:gd name="connsiteY7" fmla="*/ 6641 h 79530"/>
                  <a:gd name="connsiteX8" fmla="*/ 45747 w 45774"/>
                  <a:gd name="connsiteY8" fmla="*/ 48456 h 79530"/>
                  <a:gd name="connsiteX9" fmla="*/ 39175 w 45774"/>
                  <a:gd name="connsiteY9" fmla="*/ 60839 h 79530"/>
                  <a:gd name="connsiteX10" fmla="*/ 7838 w 45774"/>
                  <a:gd name="connsiteY10" fmla="*/ 78936 h 79530"/>
                  <a:gd name="connsiteX11" fmla="*/ 4790 w 45774"/>
                  <a:gd name="connsiteY11" fmla="*/ 79508 h 79530"/>
                  <a:gd name="connsiteX12" fmla="*/ 40889 w 45774"/>
                  <a:gd name="connsiteY12" fmla="*/ 2355 h 79530"/>
                  <a:gd name="connsiteX13" fmla="*/ 39175 w 45774"/>
                  <a:gd name="connsiteY13" fmla="*/ 2355 h 79530"/>
                  <a:gd name="connsiteX14" fmla="*/ 7838 w 45774"/>
                  <a:gd name="connsiteY14" fmla="*/ 20453 h 79530"/>
                  <a:gd name="connsiteX15" fmla="*/ 2504 w 45774"/>
                  <a:gd name="connsiteY15" fmla="*/ 30740 h 79530"/>
                  <a:gd name="connsiteX16" fmla="*/ 2504 w 45774"/>
                  <a:gd name="connsiteY16" fmla="*/ 72554 h 79530"/>
                  <a:gd name="connsiteX17" fmla="*/ 3933 w 45774"/>
                  <a:gd name="connsiteY17" fmla="*/ 76269 h 79530"/>
                  <a:gd name="connsiteX18" fmla="*/ 6504 w 45774"/>
                  <a:gd name="connsiteY18" fmla="*/ 76269 h 79530"/>
                  <a:gd name="connsiteX19" fmla="*/ 37937 w 45774"/>
                  <a:gd name="connsiteY19" fmla="*/ 58172 h 79530"/>
                  <a:gd name="connsiteX20" fmla="*/ 43175 w 45774"/>
                  <a:gd name="connsiteY20" fmla="*/ 47885 h 79530"/>
                  <a:gd name="connsiteX21" fmla="*/ 43175 w 45774"/>
                  <a:gd name="connsiteY21" fmla="*/ 6070 h 79530"/>
                  <a:gd name="connsiteX22" fmla="*/ 41747 w 45774"/>
                  <a:gd name="connsiteY22" fmla="*/ 2355 h 79530"/>
                  <a:gd name="connsiteX23" fmla="*/ 40889 w 45774"/>
                  <a:gd name="connsiteY23" fmla="*/ 2355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0">
                    <a:moveTo>
                      <a:pt x="4790" y="79508"/>
                    </a:moveTo>
                    <a:cubicBezTo>
                      <a:pt x="4056" y="79508"/>
                      <a:pt x="3332" y="79308"/>
                      <a:pt x="2694" y="78936"/>
                    </a:cubicBezTo>
                    <a:cubicBezTo>
                      <a:pt x="827" y="77574"/>
                      <a:pt x="-182" y="75336"/>
                      <a:pt x="27" y="73031"/>
                    </a:cubicBezTo>
                    <a:lnTo>
                      <a:pt x="27" y="31216"/>
                    </a:lnTo>
                    <a:cubicBezTo>
                      <a:pt x="84" y="26263"/>
                      <a:pt x="2494" y="21634"/>
                      <a:pt x="6504" y="18738"/>
                    </a:cubicBezTo>
                    <a:lnTo>
                      <a:pt x="37937" y="736"/>
                    </a:lnTo>
                    <a:cubicBezTo>
                      <a:pt x="39508" y="-245"/>
                      <a:pt x="41509" y="-245"/>
                      <a:pt x="43080" y="736"/>
                    </a:cubicBezTo>
                    <a:cubicBezTo>
                      <a:pt x="44947" y="2098"/>
                      <a:pt x="45957" y="4336"/>
                      <a:pt x="45747" y="6641"/>
                    </a:cubicBezTo>
                    <a:lnTo>
                      <a:pt x="45747" y="48456"/>
                    </a:lnTo>
                    <a:cubicBezTo>
                      <a:pt x="45709" y="53409"/>
                      <a:pt x="43261" y="58038"/>
                      <a:pt x="39175" y="60839"/>
                    </a:cubicBezTo>
                    <a:lnTo>
                      <a:pt x="7838" y="78936"/>
                    </a:lnTo>
                    <a:cubicBezTo>
                      <a:pt x="6895" y="79403"/>
                      <a:pt x="5837" y="79603"/>
                      <a:pt x="4790" y="79508"/>
                    </a:cubicBezTo>
                    <a:close/>
                    <a:moveTo>
                      <a:pt x="40889" y="2355"/>
                    </a:moveTo>
                    <a:cubicBezTo>
                      <a:pt x="40328" y="2203"/>
                      <a:pt x="39737" y="2203"/>
                      <a:pt x="39175" y="2355"/>
                    </a:cubicBezTo>
                    <a:lnTo>
                      <a:pt x="7838" y="20453"/>
                    </a:lnTo>
                    <a:cubicBezTo>
                      <a:pt x="4542" y="22853"/>
                      <a:pt x="2561" y="26663"/>
                      <a:pt x="2504" y="30740"/>
                    </a:cubicBezTo>
                    <a:lnTo>
                      <a:pt x="2504" y="72554"/>
                    </a:lnTo>
                    <a:cubicBezTo>
                      <a:pt x="2361" y="73955"/>
                      <a:pt x="2885" y="75336"/>
                      <a:pt x="3933" y="76269"/>
                    </a:cubicBezTo>
                    <a:cubicBezTo>
                      <a:pt x="4742" y="76688"/>
                      <a:pt x="5695" y="76688"/>
                      <a:pt x="6504" y="76269"/>
                    </a:cubicBezTo>
                    <a:lnTo>
                      <a:pt x="37937" y="58172"/>
                    </a:lnTo>
                    <a:cubicBezTo>
                      <a:pt x="41175" y="55733"/>
                      <a:pt x="43109" y="51942"/>
                      <a:pt x="43175" y="47885"/>
                    </a:cubicBezTo>
                    <a:lnTo>
                      <a:pt x="43175" y="6070"/>
                    </a:lnTo>
                    <a:cubicBezTo>
                      <a:pt x="43376" y="4670"/>
                      <a:pt x="42833" y="3260"/>
                      <a:pt x="41747" y="2355"/>
                    </a:cubicBezTo>
                    <a:cubicBezTo>
                      <a:pt x="41471" y="2269"/>
                      <a:pt x="41166" y="2269"/>
                      <a:pt x="40889"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4" name="Hình tự do: Hình 352">
                <a:extLst>
                  <a:ext uri="{FF2B5EF4-FFF2-40B4-BE49-F238E27FC236}">
                    <a16:creationId xmlns:a16="http://schemas.microsoft.com/office/drawing/2014/main" id="{38C0094E-6B8A-4423-AB43-2A2CD93FF5B6}"/>
                  </a:ext>
                </a:extLst>
              </p:cNvPr>
              <p:cNvSpPr/>
              <p:nvPr/>
            </p:nvSpPr>
            <p:spPr>
              <a:xfrm>
                <a:off x="4899827" y="1963064"/>
                <a:ext cx="45864" cy="79486"/>
              </a:xfrm>
              <a:custGeom>
                <a:avLst/>
                <a:gdLst>
                  <a:gd name="connsiteX0" fmla="*/ 4881 w 45864"/>
                  <a:gd name="connsiteY0" fmla="*/ 79476 h 79486"/>
                  <a:gd name="connsiteX1" fmla="*/ 2690 w 45864"/>
                  <a:gd name="connsiteY1" fmla="*/ 78905 h 79486"/>
                  <a:gd name="connsiteX2" fmla="*/ 23 w 45864"/>
                  <a:gd name="connsiteY2" fmla="*/ 72999 h 79486"/>
                  <a:gd name="connsiteX3" fmla="*/ 23 w 45864"/>
                  <a:gd name="connsiteY3" fmla="*/ 31280 h 79486"/>
                  <a:gd name="connsiteX4" fmla="*/ 6595 w 45864"/>
                  <a:gd name="connsiteY4" fmla="*/ 18802 h 79486"/>
                  <a:gd name="connsiteX5" fmla="*/ 37932 w 45864"/>
                  <a:gd name="connsiteY5" fmla="*/ 704 h 79486"/>
                  <a:gd name="connsiteX6" fmla="*/ 43076 w 45864"/>
                  <a:gd name="connsiteY6" fmla="*/ 704 h 79486"/>
                  <a:gd name="connsiteX7" fmla="*/ 45838 w 45864"/>
                  <a:gd name="connsiteY7" fmla="*/ 6610 h 79486"/>
                  <a:gd name="connsiteX8" fmla="*/ 45838 w 45864"/>
                  <a:gd name="connsiteY8" fmla="*/ 48329 h 79486"/>
                  <a:gd name="connsiteX9" fmla="*/ 39266 w 45864"/>
                  <a:gd name="connsiteY9" fmla="*/ 60807 h 79486"/>
                  <a:gd name="connsiteX10" fmla="*/ 7929 w 45864"/>
                  <a:gd name="connsiteY10" fmla="*/ 78905 h 79486"/>
                  <a:gd name="connsiteX11" fmla="*/ 4881 w 45864"/>
                  <a:gd name="connsiteY11" fmla="*/ 79476 h 79486"/>
                  <a:gd name="connsiteX12" fmla="*/ 40980 w 45864"/>
                  <a:gd name="connsiteY12" fmla="*/ 2324 h 79486"/>
                  <a:gd name="connsiteX13" fmla="*/ 39266 w 45864"/>
                  <a:gd name="connsiteY13" fmla="*/ 2895 h 79486"/>
                  <a:gd name="connsiteX14" fmla="*/ 7929 w 45864"/>
                  <a:gd name="connsiteY14" fmla="*/ 20993 h 79486"/>
                  <a:gd name="connsiteX15" fmla="*/ 2595 w 45864"/>
                  <a:gd name="connsiteY15" fmla="*/ 31280 h 79486"/>
                  <a:gd name="connsiteX16" fmla="*/ 2595 w 45864"/>
                  <a:gd name="connsiteY16" fmla="*/ 72999 h 79486"/>
                  <a:gd name="connsiteX17" fmla="*/ 4023 w 45864"/>
                  <a:gd name="connsiteY17" fmla="*/ 76714 h 79486"/>
                  <a:gd name="connsiteX18" fmla="*/ 6595 w 45864"/>
                  <a:gd name="connsiteY18" fmla="*/ 76714 h 79486"/>
                  <a:gd name="connsiteX19" fmla="*/ 37932 w 45864"/>
                  <a:gd name="connsiteY19" fmla="*/ 58616 h 79486"/>
                  <a:gd name="connsiteX20" fmla="*/ 43266 w 45864"/>
                  <a:gd name="connsiteY20" fmla="*/ 48329 h 79486"/>
                  <a:gd name="connsiteX21" fmla="*/ 43266 w 45864"/>
                  <a:gd name="connsiteY21" fmla="*/ 6324 h 79486"/>
                  <a:gd name="connsiteX22" fmla="*/ 41838 w 45864"/>
                  <a:gd name="connsiteY22" fmla="*/ 2609 h 79486"/>
                  <a:gd name="connsiteX23" fmla="*/ 40980 w 45864"/>
                  <a:gd name="connsiteY23" fmla="*/ 232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6">
                    <a:moveTo>
                      <a:pt x="4881" y="79476"/>
                    </a:moveTo>
                    <a:cubicBezTo>
                      <a:pt x="4109" y="79476"/>
                      <a:pt x="3357" y="79286"/>
                      <a:pt x="2690" y="78905"/>
                    </a:cubicBezTo>
                    <a:cubicBezTo>
                      <a:pt x="842" y="77533"/>
                      <a:pt x="-168" y="75295"/>
                      <a:pt x="23" y="72999"/>
                    </a:cubicBezTo>
                    <a:lnTo>
                      <a:pt x="23" y="31280"/>
                    </a:lnTo>
                    <a:cubicBezTo>
                      <a:pt x="109" y="26311"/>
                      <a:pt x="2547" y="21679"/>
                      <a:pt x="6595" y="18802"/>
                    </a:cubicBezTo>
                    <a:lnTo>
                      <a:pt x="37932" y="704"/>
                    </a:lnTo>
                    <a:cubicBezTo>
                      <a:pt x="39513" y="-235"/>
                      <a:pt x="41485" y="-235"/>
                      <a:pt x="43076" y="704"/>
                    </a:cubicBezTo>
                    <a:cubicBezTo>
                      <a:pt x="44990" y="2032"/>
                      <a:pt x="46048" y="4288"/>
                      <a:pt x="45838" y="6610"/>
                    </a:cubicBezTo>
                    <a:lnTo>
                      <a:pt x="45838" y="48329"/>
                    </a:lnTo>
                    <a:cubicBezTo>
                      <a:pt x="45752" y="53301"/>
                      <a:pt x="43314" y="57931"/>
                      <a:pt x="39266" y="60807"/>
                    </a:cubicBezTo>
                    <a:lnTo>
                      <a:pt x="7929" y="78905"/>
                    </a:lnTo>
                    <a:cubicBezTo>
                      <a:pt x="6976" y="79343"/>
                      <a:pt x="5928" y="79533"/>
                      <a:pt x="4881" y="79476"/>
                    </a:cubicBezTo>
                    <a:close/>
                    <a:moveTo>
                      <a:pt x="40980" y="2324"/>
                    </a:moveTo>
                    <a:cubicBezTo>
                      <a:pt x="40371" y="2352"/>
                      <a:pt x="39771" y="2550"/>
                      <a:pt x="39266" y="2895"/>
                    </a:cubicBezTo>
                    <a:lnTo>
                      <a:pt x="7929" y="20993"/>
                    </a:lnTo>
                    <a:cubicBezTo>
                      <a:pt x="4623" y="23380"/>
                      <a:pt x="2642" y="27198"/>
                      <a:pt x="2595" y="31280"/>
                    </a:cubicBezTo>
                    <a:lnTo>
                      <a:pt x="2595" y="72999"/>
                    </a:lnTo>
                    <a:cubicBezTo>
                      <a:pt x="2595" y="74809"/>
                      <a:pt x="2595" y="76238"/>
                      <a:pt x="4023" y="76714"/>
                    </a:cubicBezTo>
                    <a:cubicBezTo>
                      <a:pt x="4833" y="77133"/>
                      <a:pt x="5786" y="77133"/>
                      <a:pt x="6595" y="76714"/>
                    </a:cubicBezTo>
                    <a:lnTo>
                      <a:pt x="37932" y="58616"/>
                    </a:lnTo>
                    <a:cubicBezTo>
                      <a:pt x="41237" y="56226"/>
                      <a:pt x="43219" y="52406"/>
                      <a:pt x="43266" y="48329"/>
                    </a:cubicBezTo>
                    <a:lnTo>
                      <a:pt x="43266" y="6324"/>
                    </a:lnTo>
                    <a:cubicBezTo>
                      <a:pt x="43266" y="4514"/>
                      <a:pt x="42790" y="3086"/>
                      <a:pt x="41838" y="2609"/>
                    </a:cubicBezTo>
                    <a:cubicBezTo>
                      <a:pt x="41590" y="2429"/>
                      <a:pt x="41285" y="2330"/>
                      <a:pt x="40980"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5" name="Hình tự do: Hình 353">
                <a:extLst>
                  <a:ext uri="{FF2B5EF4-FFF2-40B4-BE49-F238E27FC236}">
                    <a16:creationId xmlns:a16="http://schemas.microsoft.com/office/drawing/2014/main" id="{48C33DC0-C836-46FD-8134-9DEE009F8803}"/>
                  </a:ext>
                </a:extLst>
              </p:cNvPr>
              <p:cNvSpPr/>
              <p:nvPr/>
            </p:nvSpPr>
            <p:spPr>
              <a:xfrm>
                <a:off x="4899827" y="2029613"/>
                <a:ext cx="45860" cy="79529"/>
              </a:xfrm>
              <a:custGeom>
                <a:avLst/>
                <a:gdLst>
                  <a:gd name="connsiteX0" fmla="*/ 4881 w 45860"/>
                  <a:gd name="connsiteY0" fmla="*/ 79508 h 79529"/>
                  <a:gd name="connsiteX1" fmla="*/ 2690 w 45860"/>
                  <a:gd name="connsiteY1" fmla="*/ 78936 h 79529"/>
                  <a:gd name="connsiteX2" fmla="*/ 23 w 45860"/>
                  <a:gd name="connsiteY2" fmla="*/ 73031 h 79529"/>
                  <a:gd name="connsiteX3" fmla="*/ 23 w 45860"/>
                  <a:gd name="connsiteY3" fmla="*/ 31216 h 79529"/>
                  <a:gd name="connsiteX4" fmla="*/ 6595 w 45860"/>
                  <a:gd name="connsiteY4" fmla="*/ 18833 h 79529"/>
                  <a:gd name="connsiteX5" fmla="*/ 37932 w 45860"/>
                  <a:gd name="connsiteY5" fmla="*/ 736 h 79529"/>
                  <a:gd name="connsiteX6" fmla="*/ 43076 w 45860"/>
                  <a:gd name="connsiteY6" fmla="*/ 736 h 79529"/>
                  <a:gd name="connsiteX7" fmla="*/ 45838 w 45860"/>
                  <a:gd name="connsiteY7" fmla="*/ 6641 h 79529"/>
                  <a:gd name="connsiteX8" fmla="*/ 45838 w 45860"/>
                  <a:gd name="connsiteY8" fmla="*/ 48456 h 79529"/>
                  <a:gd name="connsiteX9" fmla="*/ 39266 w 45860"/>
                  <a:gd name="connsiteY9" fmla="*/ 60934 h 79529"/>
                  <a:gd name="connsiteX10" fmla="*/ 7929 w 45860"/>
                  <a:gd name="connsiteY10" fmla="*/ 79031 h 79529"/>
                  <a:gd name="connsiteX11" fmla="*/ 4881 w 45860"/>
                  <a:gd name="connsiteY11" fmla="*/ 79508 h 79529"/>
                  <a:gd name="connsiteX12" fmla="*/ 40980 w 45860"/>
                  <a:gd name="connsiteY12" fmla="*/ 2355 h 79529"/>
                  <a:gd name="connsiteX13" fmla="*/ 39266 w 45860"/>
                  <a:gd name="connsiteY13" fmla="*/ 2927 h 79529"/>
                  <a:gd name="connsiteX14" fmla="*/ 7929 w 45860"/>
                  <a:gd name="connsiteY14" fmla="*/ 20929 h 79529"/>
                  <a:gd name="connsiteX15" fmla="*/ 2595 w 45860"/>
                  <a:gd name="connsiteY15" fmla="*/ 31216 h 79529"/>
                  <a:gd name="connsiteX16" fmla="*/ 2595 w 45860"/>
                  <a:gd name="connsiteY16" fmla="*/ 73031 h 79529"/>
                  <a:gd name="connsiteX17" fmla="*/ 4023 w 45860"/>
                  <a:gd name="connsiteY17" fmla="*/ 76745 h 79529"/>
                  <a:gd name="connsiteX18" fmla="*/ 6595 w 45860"/>
                  <a:gd name="connsiteY18" fmla="*/ 76745 h 79529"/>
                  <a:gd name="connsiteX19" fmla="*/ 37932 w 45860"/>
                  <a:gd name="connsiteY19" fmla="*/ 58648 h 79529"/>
                  <a:gd name="connsiteX20" fmla="*/ 43266 w 45860"/>
                  <a:gd name="connsiteY20" fmla="*/ 48361 h 79529"/>
                  <a:gd name="connsiteX21" fmla="*/ 43266 w 45860"/>
                  <a:gd name="connsiteY21" fmla="*/ 6546 h 79529"/>
                  <a:gd name="connsiteX22" fmla="*/ 41838 w 45860"/>
                  <a:gd name="connsiteY22" fmla="*/ 2831 h 79529"/>
                  <a:gd name="connsiteX23" fmla="*/ 40980 w 45860"/>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9">
                    <a:moveTo>
                      <a:pt x="4881" y="79508"/>
                    </a:moveTo>
                    <a:cubicBezTo>
                      <a:pt x="4109" y="79508"/>
                      <a:pt x="3357" y="79317"/>
                      <a:pt x="2690" y="78936"/>
                    </a:cubicBezTo>
                    <a:cubicBezTo>
                      <a:pt x="842" y="77564"/>
                      <a:pt x="-168" y="75326"/>
                      <a:pt x="23" y="73031"/>
                    </a:cubicBezTo>
                    <a:lnTo>
                      <a:pt x="23" y="31216"/>
                    </a:lnTo>
                    <a:cubicBezTo>
                      <a:pt x="109" y="26272"/>
                      <a:pt x="2547" y="21672"/>
                      <a:pt x="6595" y="18833"/>
                    </a:cubicBezTo>
                    <a:lnTo>
                      <a:pt x="37932" y="736"/>
                    </a:lnTo>
                    <a:cubicBezTo>
                      <a:pt x="39504" y="-245"/>
                      <a:pt x="41504" y="-245"/>
                      <a:pt x="43076" y="736"/>
                    </a:cubicBezTo>
                    <a:cubicBezTo>
                      <a:pt x="44981" y="2079"/>
                      <a:pt x="46029" y="4327"/>
                      <a:pt x="45838" y="6641"/>
                    </a:cubicBezTo>
                    <a:lnTo>
                      <a:pt x="45838" y="48456"/>
                    </a:lnTo>
                    <a:cubicBezTo>
                      <a:pt x="45743" y="53419"/>
                      <a:pt x="43305" y="58048"/>
                      <a:pt x="39266" y="60934"/>
                    </a:cubicBezTo>
                    <a:lnTo>
                      <a:pt x="7929" y="79031"/>
                    </a:lnTo>
                    <a:cubicBezTo>
                      <a:pt x="6967" y="79431"/>
                      <a:pt x="5919" y="79593"/>
                      <a:pt x="4881" y="79508"/>
                    </a:cubicBezTo>
                    <a:close/>
                    <a:moveTo>
                      <a:pt x="40980" y="2355"/>
                    </a:moveTo>
                    <a:cubicBezTo>
                      <a:pt x="40371" y="2384"/>
                      <a:pt x="39771" y="2584"/>
                      <a:pt x="39266" y="2927"/>
                    </a:cubicBezTo>
                    <a:lnTo>
                      <a:pt x="7929" y="20929"/>
                    </a:lnTo>
                    <a:cubicBezTo>
                      <a:pt x="4633" y="23329"/>
                      <a:pt x="2652" y="27139"/>
                      <a:pt x="2595" y="31216"/>
                    </a:cubicBezTo>
                    <a:lnTo>
                      <a:pt x="2595" y="73031"/>
                    </a:lnTo>
                    <a:cubicBezTo>
                      <a:pt x="2595" y="74840"/>
                      <a:pt x="2595" y="76269"/>
                      <a:pt x="4023" y="76745"/>
                    </a:cubicBezTo>
                    <a:cubicBezTo>
                      <a:pt x="4833" y="77164"/>
                      <a:pt x="5786" y="77164"/>
                      <a:pt x="6595" y="76745"/>
                    </a:cubicBezTo>
                    <a:lnTo>
                      <a:pt x="37932" y="58648"/>
                    </a:lnTo>
                    <a:cubicBezTo>
                      <a:pt x="41228" y="56247"/>
                      <a:pt x="43209" y="52437"/>
                      <a:pt x="43266" y="48361"/>
                    </a:cubicBezTo>
                    <a:lnTo>
                      <a:pt x="43266" y="6546"/>
                    </a:lnTo>
                    <a:cubicBezTo>
                      <a:pt x="43466" y="5146"/>
                      <a:pt x="42923" y="3736"/>
                      <a:pt x="41838" y="2831"/>
                    </a:cubicBezTo>
                    <a:cubicBezTo>
                      <a:pt x="41619" y="2574"/>
                      <a:pt x="41314" y="2412"/>
                      <a:pt x="40980"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6" name="Hình tự do: Hình 354">
                <a:extLst>
                  <a:ext uri="{FF2B5EF4-FFF2-40B4-BE49-F238E27FC236}">
                    <a16:creationId xmlns:a16="http://schemas.microsoft.com/office/drawing/2014/main" id="{748C384F-12AE-4623-91D6-C001DFE82A6E}"/>
                  </a:ext>
                </a:extLst>
              </p:cNvPr>
              <p:cNvSpPr/>
              <p:nvPr/>
            </p:nvSpPr>
            <p:spPr>
              <a:xfrm>
                <a:off x="4899831" y="2096126"/>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2 h 79585"/>
                  <a:gd name="connsiteX4" fmla="*/ 6591 w 45860"/>
                  <a:gd name="connsiteY4" fmla="*/ 18805 h 79585"/>
                  <a:gd name="connsiteX5" fmla="*/ 37928 w 45860"/>
                  <a:gd name="connsiteY5" fmla="*/ 707 h 79585"/>
                  <a:gd name="connsiteX6" fmla="*/ 43072 w 45860"/>
                  <a:gd name="connsiteY6" fmla="*/ 707 h 79585"/>
                  <a:gd name="connsiteX7" fmla="*/ 45834 w 45860"/>
                  <a:gd name="connsiteY7" fmla="*/ 6613 h 79585"/>
                  <a:gd name="connsiteX8" fmla="*/ 45834 w 45860"/>
                  <a:gd name="connsiteY8" fmla="*/ 48427 h 79585"/>
                  <a:gd name="connsiteX9" fmla="*/ 39262 w 45860"/>
                  <a:gd name="connsiteY9" fmla="*/ 60810 h 79585"/>
                  <a:gd name="connsiteX10" fmla="*/ 7925 w 45860"/>
                  <a:gd name="connsiteY10" fmla="*/ 78907 h 79585"/>
                  <a:gd name="connsiteX11" fmla="*/ 4877 w 45860"/>
                  <a:gd name="connsiteY11" fmla="*/ 79574 h 79585"/>
                  <a:gd name="connsiteX12" fmla="*/ 40976 w 45860"/>
                  <a:gd name="connsiteY12" fmla="*/ 2326 h 79585"/>
                  <a:gd name="connsiteX13" fmla="*/ 39262 w 45860"/>
                  <a:gd name="connsiteY13" fmla="*/ 2898 h 79585"/>
                  <a:gd name="connsiteX14" fmla="*/ 7925 w 45860"/>
                  <a:gd name="connsiteY14" fmla="*/ 20995 h 79585"/>
                  <a:gd name="connsiteX15" fmla="*/ 2591 w 45860"/>
                  <a:gd name="connsiteY15" fmla="*/ 31282 h 79585"/>
                  <a:gd name="connsiteX16" fmla="*/ 2591 w 45860"/>
                  <a:gd name="connsiteY16" fmla="*/ 73097 h 79585"/>
                  <a:gd name="connsiteX17" fmla="*/ 4019 w 45860"/>
                  <a:gd name="connsiteY17" fmla="*/ 76812 h 79585"/>
                  <a:gd name="connsiteX18" fmla="*/ 6591 w 45860"/>
                  <a:gd name="connsiteY18" fmla="*/ 76812 h 79585"/>
                  <a:gd name="connsiteX19" fmla="*/ 37928 w 45860"/>
                  <a:gd name="connsiteY19" fmla="*/ 58715 h 79585"/>
                  <a:gd name="connsiteX20" fmla="*/ 43263 w 45860"/>
                  <a:gd name="connsiteY20" fmla="*/ 48523 h 79585"/>
                  <a:gd name="connsiteX21" fmla="*/ 43263 w 45860"/>
                  <a:gd name="connsiteY21" fmla="*/ 6708 h 79585"/>
                  <a:gd name="connsiteX22" fmla="*/ 41834 w 45860"/>
                  <a:gd name="connsiteY22" fmla="*/ 2993 h 79585"/>
                  <a:gd name="connsiteX23" fmla="*/ 40976 w 45860"/>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5">
                    <a:moveTo>
                      <a:pt x="4877" y="79574"/>
                    </a:moveTo>
                    <a:cubicBezTo>
                      <a:pt x="4105" y="79574"/>
                      <a:pt x="3353" y="79384"/>
                      <a:pt x="2686" y="79003"/>
                    </a:cubicBezTo>
                    <a:cubicBezTo>
                      <a:pt x="848" y="77612"/>
                      <a:pt x="-152" y="75393"/>
                      <a:pt x="19" y="73097"/>
                    </a:cubicBezTo>
                    <a:lnTo>
                      <a:pt x="19" y="31282"/>
                    </a:lnTo>
                    <a:cubicBezTo>
                      <a:pt x="114" y="26320"/>
                      <a:pt x="2553" y="21691"/>
                      <a:pt x="6591" y="18805"/>
                    </a:cubicBezTo>
                    <a:lnTo>
                      <a:pt x="37928" y="707"/>
                    </a:lnTo>
                    <a:cubicBezTo>
                      <a:pt x="39510" y="-236"/>
                      <a:pt x="41481" y="-236"/>
                      <a:pt x="43072" y="707"/>
                    </a:cubicBezTo>
                    <a:cubicBezTo>
                      <a:pt x="44987" y="2031"/>
                      <a:pt x="46044" y="4289"/>
                      <a:pt x="45834" y="6613"/>
                    </a:cubicBezTo>
                    <a:lnTo>
                      <a:pt x="45834" y="48427"/>
                    </a:lnTo>
                    <a:cubicBezTo>
                      <a:pt x="45748" y="53371"/>
                      <a:pt x="43310" y="57972"/>
                      <a:pt x="39262" y="60810"/>
                    </a:cubicBezTo>
                    <a:lnTo>
                      <a:pt x="7925" y="78907"/>
                    </a:lnTo>
                    <a:cubicBezTo>
                      <a:pt x="6991" y="79412"/>
                      <a:pt x="5934" y="79641"/>
                      <a:pt x="4877" y="79574"/>
                    </a:cubicBezTo>
                    <a:close/>
                    <a:moveTo>
                      <a:pt x="40976" y="2326"/>
                    </a:moveTo>
                    <a:cubicBezTo>
                      <a:pt x="40367" y="2355"/>
                      <a:pt x="39767" y="2555"/>
                      <a:pt x="39262" y="2898"/>
                    </a:cubicBezTo>
                    <a:lnTo>
                      <a:pt x="7925" y="20995"/>
                    </a:lnTo>
                    <a:cubicBezTo>
                      <a:pt x="4629" y="23396"/>
                      <a:pt x="2648" y="27206"/>
                      <a:pt x="2591" y="31282"/>
                    </a:cubicBezTo>
                    <a:lnTo>
                      <a:pt x="2591" y="73097"/>
                    </a:lnTo>
                    <a:cubicBezTo>
                      <a:pt x="2391" y="74497"/>
                      <a:pt x="2934" y="75907"/>
                      <a:pt x="4019" y="76812"/>
                    </a:cubicBezTo>
                    <a:cubicBezTo>
                      <a:pt x="4810" y="77288"/>
                      <a:pt x="5801" y="77288"/>
                      <a:pt x="6591" y="76812"/>
                    </a:cubicBezTo>
                    <a:lnTo>
                      <a:pt x="37928" y="58715"/>
                    </a:lnTo>
                    <a:cubicBezTo>
                      <a:pt x="41234" y="56371"/>
                      <a:pt x="43215" y="52580"/>
                      <a:pt x="43263" y="48523"/>
                    </a:cubicBezTo>
                    <a:lnTo>
                      <a:pt x="43263" y="6708"/>
                    </a:lnTo>
                    <a:cubicBezTo>
                      <a:pt x="43263" y="4898"/>
                      <a:pt x="42786" y="3469"/>
                      <a:pt x="41834" y="2993"/>
                    </a:cubicBezTo>
                    <a:cubicBezTo>
                      <a:pt x="41643" y="2669"/>
                      <a:pt x="41338" y="2431"/>
                      <a:pt x="40976"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7" name="Hình tự do: Hình 355">
                <a:extLst>
                  <a:ext uri="{FF2B5EF4-FFF2-40B4-BE49-F238E27FC236}">
                    <a16:creationId xmlns:a16="http://schemas.microsoft.com/office/drawing/2014/main" id="{DF8C14CC-C398-4DB3-90C1-D97E1137B7A9}"/>
                  </a:ext>
                </a:extLst>
              </p:cNvPr>
              <p:cNvSpPr/>
              <p:nvPr/>
            </p:nvSpPr>
            <p:spPr>
              <a:xfrm>
                <a:off x="4899827" y="2162705"/>
                <a:ext cx="45864" cy="79488"/>
              </a:xfrm>
              <a:custGeom>
                <a:avLst/>
                <a:gdLst>
                  <a:gd name="connsiteX0" fmla="*/ 4881 w 45864"/>
                  <a:gd name="connsiteY0" fmla="*/ 79479 h 79488"/>
                  <a:gd name="connsiteX1" fmla="*/ 2690 w 45864"/>
                  <a:gd name="connsiteY1" fmla="*/ 78907 h 79488"/>
                  <a:gd name="connsiteX2" fmla="*/ 23 w 45864"/>
                  <a:gd name="connsiteY2" fmla="*/ 73002 h 79488"/>
                  <a:gd name="connsiteX3" fmla="*/ 23 w 45864"/>
                  <a:gd name="connsiteY3" fmla="*/ 31282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7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2 h 79488"/>
                  <a:gd name="connsiteX16" fmla="*/ 2595 w 45864"/>
                  <a:gd name="connsiteY16" fmla="*/ 73002 h 79488"/>
                  <a:gd name="connsiteX17" fmla="*/ 4023 w 45864"/>
                  <a:gd name="connsiteY17" fmla="*/ 76717 h 79488"/>
                  <a:gd name="connsiteX18" fmla="*/ 6595 w 45864"/>
                  <a:gd name="connsiteY18" fmla="*/ 76717 h 79488"/>
                  <a:gd name="connsiteX19" fmla="*/ 37932 w 45864"/>
                  <a:gd name="connsiteY19" fmla="*/ 58619 h 79488"/>
                  <a:gd name="connsiteX20" fmla="*/ 43266 w 45864"/>
                  <a:gd name="connsiteY20" fmla="*/ 48332 h 79488"/>
                  <a:gd name="connsiteX21" fmla="*/ 43266 w 45864"/>
                  <a:gd name="connsiteY21" fmla="*/ 6613 h 79488"/>
                  <a:gd name="connsiteX22" fmla="*/ 41838 w 4586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1" y="79479"/>
                    </a:moveTo>
                    <a:cubicBezTo>
                      <a:pt x="4109" y="79479"/>
                      <a:pt x="3357" y="79288"/>
                      <a:pt x="2690" y="78907"/>
                    </a:cubicBezTo>
                    <a:cubicBezTo>
                      <a:pt x="842" y="77536"/>
                      <a:pt x="-168" y="75298"/>
                      <a:pt x="23" y="73002"/>
                    </a:cubicBezTo>
                    <a:lnTo>
                      <a:pt x="23" y="31282"/>
                    </a:lnTo>
                    <a:cubicBezTo>
                      <a:pt x="109" y="26310"/>
                      <a:pt x="2547" y="21681"/>
                      <a:pt x="6595" y="18805"/>
                    </a:cubicBezTo>
                    <a:lnTo>
                      <a:pt x="37932" y="707"/>
                    </a:lnTo>
                    <a:cubicBezTo>
                      <a:pt x="39513" y="-236"/>
                      <a:pt x="41485" y="-236"/>
                      <a:pt x="43076" y="707"/>
                    </a:cubicBezTo>
                    <a:cubicBezTo>
                      <a:pt x="44990" y="2031"/>
                      <a:pt x="46048" y="4289"/>
                      <a:pt x="45838" y="6613"/>
                    </a:cubicBezTo>
                    <a:lnTo>
                      <a:pt x="45838" y="48332"/>
                    </a:lnTo>
                    <a:cubicBezTo>
                      <a:pt x="45752" y="53304"/>
                      <a:pt x="43314" y="57933"/>
                      <a:pt x="39266" y="60810"/>
                    </a:cubicBezTo>
                    <a:lnTo>
                      <a:pt x="7929" y="78907"/>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2"/>
                    </a:cubicBezTo>
                    <a:lnTo>
                      <a:pt x="2595" y="73002"/>
                    </a:lnTo>
                    <a:cubicBezTo>
                      <a:pt x="2595" y="74812"/>
                      <a:pt x="2595" y="76240"/>
                      <a:pt x="4023" y="76717"/>
                    </a:cubicBezTo>
                    <a:cubicBezTo>
                      <a:pt x="4814" y="77193"/>
                      <a:pt x="5805" y="77193"/>
                      <a:pt x="6595" y="76717"/>
                    </a:cubicBezTo>
                    <a:lnTo>
                      <a:pt x="37932" y="58619"/>
                    </a:lnTo>
                    <a:cubicBezTo>
                      <a:pt x="41237" y="56228"/>
                      <a:pt x="43219" y="52409"/>
                      <a:pt x="43266" y="48332"/>
                    </a:cubicBezTo>
                    <a:lnTo>
                      <a:pt x="43266" y="6613"/>
                    </a:lnTo>
                    <a:cubicBezTo>
                      <a:pt x="43476" y="5184"/>
                      <a:pt x="42942" y="3736"/>
                      <a:pt x="41838"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8" name="Hình tự do: Hình 356">
                <a:extLst>
                  <a:ext uri="{FF2B5EF4-FFF2-40B4-BE49-F238E27FC236}">
                    <a16:creationId xmlns:a16="http://schemas.microsoft.com/office/drawing/2014/main" id="{FEB65F21-C5E9-4EB9-881B-5E12446971DB}"/>
                  </a:ext>
                </a:extLst>
              </p:cNvPr>
              <p:cNvSpPr/>
              <p:nvPr/>
            </p:nvSpPr>
            <p:spPr>
              <a:xfrm>
                <a:off x="4949258" y="1934489"/>
                <a:ext cx="45779" cy="79585"/>
              </a:xfrm>
              <a:custGeom>
                <a:avLst/>
                <a:gdLst>
                  <a:gd name="connsiteX0" fmla="*/ 4885 w 45779"/>
                  <a:gd name="connsiteY0" fmla="*/ 79571 h 79585"/>
                  <a:gd name="connsiteX1" fmla="*/ 2694 w 45779"/>
                  <a:gd name="connsiteY1" fmla="*/ 79000 h 79585"/>
                  <a:gd name="connsiteX2" fmla="*/ 27 w 45779"/>
                  <a:gd name="connsiteY2" fmla="*/ 73094 h 79585"/>
                  <a:gd name="connsiteX3" fmla="*/ 27 w 45779"/>
                  <a:gd name="connsiteY3" fmla="*/ 31280 h 79585"/>
                  <a:gd name="connsiteX4" fmla="*/ 6600 w 45779"/>
                  <a:gd name="connsiteY4" fmla="*/ 18802 h 79585"/>
                  <a:gd name="connsiteX5" fmla="*/ 37937 w 45779"/>
                  <a:gd name="connsiteY5" fmla="*/ 704 h 79585"/>
                  <a:gd name="connsiteX6" fmla="*/ 43080 w 45779"/>
                  <a:gd name="connsiteY6" fmla="*/ 704 h 79585"/>
                  <a:gd name="connsiteX7" fmla="*/ 45747 w 45779"/>
                  <a:gd name="connsiteY7" fmla="*/ 6610 h 79585"/>
                  <a:gd name="connsiteX8" fmla="*/ 45747 w 45779"/>
                  <a:gd name="connsiteY8" fmla="*/ 48425 h 79585"/>
                  <a:gd name="connsiteX9" fmla="*/ 39270 w 45779"/>
                  <a:gd name="connsiteY9" fmla="*/ 60807 h 79585"/>
                  <a:gd name="connsiteX10" fmla="*/ 7838 w 45779"/>
                  <a:gd name="connsiteY10" fmla="*/ 78905 h 79585"/>
                  <a:gd name="connsiteX11" fmla="*/ 4885 w 45779"/>
                  <a:gd name="connsiteY11" fmla="*/ 79571 h 79585"/>
                  <a:gd name="connsiteX12" fmla="*/ 40985 w 45779"/>
                  <a:gd name="connsiteY12" fmla="*/ 2324 h 79585"/>
                  <a:gd name="connsiteX13" fmla="*/ 39270 w 45779"/>
                  <a:gd name="connsiteY13" fmla="*/ 2895 h 79585"/>
                  <a:gd name="connsiteX14" fmla="*/ 7838 w 45779"/>
                  <a:gd name="connsiteY14" fmla="*/ 20993 h 79585"/>
                  <a:gd name="connsiteX15" fmla="*/ 2599 w 45779"/>
                  <a:gd name="connsiteY15" fmla="*/ 31280 h 79585"/>
                  <a:gd name="connsiteX16" fmla="*/ 2599 w 45779"/>
                  <a:gd name="connsiteY16" fmla="*/ 73094 h 79585"/>
                  <a:gd name="connsiteX17" fmla="*/ 3933 w 45779"/>
                  <a:gd name="connsiteY17" fmla="*/ 76809 h 79585"/>
                  <a:gd name="connsiteX18" fmla="*/ 6600 w 45779"/>
                  <a:gd name="connsiteY18" fmla="*/ 76809 h 79585"/>
                  <a:gd name="connsiteX19" fmla="*/ 37937 w 45779"/>
                  <a:gd name="connsiteY19" fmla="*/ 58712 h 79585"/>
                  <a:gd name="connsiteX20" fmla="*/ 43271 w 45779"/>
                  <a:gd name="connsiteY20" fmla="*/ 48425 h 79585"/>
                  <a:gd name="connsiteX21" fmla="*/ 43271 w 45779"/>
                  <a:gd name="connsiteY21" fmla="*/ 6324 h 79585"/>
                  <a:gd name="connsiteX22" fmla="*/ 41842 w 45779"/>
                  <a:gd name="connsiteY22" fmla="*/ 2609 h 79585"/>
                  <a:gd name="connsiteX23" fmla="*/ 40985 w 45779"/>
                  <a:gd name="connsiteY23" fmla="*/ 2324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5">
                    <a:moveTo>
                      <a:pt x="4885" y="79571"/>
                    </a:moveTo>
                    <a:cubicBezTo>
                      <a:pt x="4113" y="79571"/>
                      <a:pt x="3361" y="79381"/>
                      <a:pt x="2694" y="79000"/>
                    </a:cubicBezTo>
                    <a:cubicBezTo>
                      <a:pt x="827" y="77638"/>
                      <a:pt x="-182" y="75399"/>
                      <a:pt x="27" y="73094"/>
                    </a:cubicBezTo>
                    <a:lnTo>
                      <a:pt x="27" y="31280"/>
                    </a:lnTo>
                    <a:cubicBezTo>
                      <a:pt x="75" y="26304"/>
                      <a:pt x="2523" y="21658"/>
                      <a:pt x="6600" y="18802"/>
                    </a:cubicBezTo>
                    <a:lnTo>
                      <a:pt x="37937" y="704"/>
                    </a:lnTo>
                    <a:cubicBezTo>
                      <a:pt x="39527" y="-235"/>
                      <a:pt x="41490" y="-235"/>
                      <a:pt x="43080" y="704"/>
                    </a:cubicBezTo>
                    <a:cubicBezTo>
                      <a:pt x="44957" y="2055"/>
                      <a:pt x="45976" y="4306"/>
                      <a:pt x="45747" y="6610"/>
                    </a:cubicBezTo>
                    <a:lnTo>
                      <a:pt x="45747" y="48425"/>
                    </a:lnTo>
                    <a:cubicBezTo>
                      <a:pt x="45700" y="53353"/>
                      <a:pt x="43290" y="57960"/>
                      <a:pt x="39270" y="60807"/>
                    </a:cubicBezTo>
                    <a:lnTo>
                      <a:pt x="7838" y="78905"/>
                    </a:lnTo>
                    <a:cubicBezTo>
                      <a:pt x="6942" y="79419"/>
                      <a:pt x="5914" y="79648"/>
                      <a:pt x="4885" y="79571"/>
                    </a:cubicBezTo>
                    <a:close/>
                    <a:moveTo>
                      <a:pt x="40985" y="2324"/>
                    </a:moveTo>
                    <a:cubicBezTo>
                      <a:pt x="40375" y="2352"/>
                      <a:pt x="39775" y="2550"/>
                      <a:pt x="39270" y="2895"/>
                    </a:cubicBezTo>
                    <a:lnTo>
                      <a:pt x="7838" y="20993"/>
                    </a:lnTo>
                    <a:cubicBezTo>
                      <a:pt x="4599" y="23430"/>
                      <a:pt x="2666" y="27227"/>
                      <a:pt x="2599" y="31280"/>
                    </a:cubicBezTo>
                    <a:lnTo>
                      <a:pt x="2599" y="73094"/>
                    </a:lnTo>
                    <a:cubicBezTo>
                      <a:pt x="2428" y="74475"/>
                      <a:pt x="2923" y="75857"/>
                      <a:pt x="3933" y="76809"/>
                    </a:cubicBezTo>
                    <a:cubicBezTo>
                      <a:pt x="4771" y="77247"/>
                      <a:pt x="5761" y="77247"/>
                      <a:pt x="6600" y="76809"/>
                    </a:cubicBezTo>
                    <a:lnTo>
                      <a:pt x="37937" y="58712"/>
                    </a:lnTo>
                    <a:cubicBezTo>
                      <a:pt x="41232" y="56313"/>
                      <a:pt x="43214" y="52502"/>
                      <a:pt x="43271" y="48425"/>
                    </a:cubicBezTo>
                    <a:lnTo>
                      <a:pt x="43271" y="6324"/>
                    </a:lnTo>
                    <a:cubicBezTo>
                      <a:pt x="43433" y="4927"/>
                      <a:pt x="42899" y="3538"/>
                      <a:pt x="41842" y="2609"/>
                    </a:cubicBezTo>
                    <a:cubicBezTo>
                      <a:pt x="41594" y="2429"/>
                      <a:pt x="41290" y="2330"/>
                      <a:pt x="40985"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39" name="Hình tự do: Hình 357">
                <a:extLst>
                  <a:ext uri="{FF2B5EF4-FFF2-40B4-BE49-F238E27FC236}">
                    <a16:creationId xmlns:a16="http://schemas.microsoft.com/office/drawing/2014/main" id="{7302031B-14E8-487B-913F-82B759661955}"/>
                  </a:ext>
                </a:extLst>
              </p:cNvPr>
              <p:cNvSpPr/>
              <p:nvPr/>
            </p:nvSpPr>
            <p:spPr>
              <a:xfrm>
                <a:off x="4949253" y="2001066"/>
                <a:ext cx="45783" cy="79494"/>
              </a:xfrm>
              <a:custGeom>
                <a:avLst/>
                <a:gdLst>
                  <a:gd name="connsiteX0" fmla="*/ 4889 w 45783"/>
                  <a:gd name="connsiteY0" fmla="*/ 79479 h 79494"/>
                  <a:gd name="connsiteX1" fmla="*/ 2699 w 45783"/>
                  <a:gd name="connsiteY1" fmla="*/ 78908 h 79494"/>
                  <a:gd name="connsiteX2" fmla="*/ 32 w 45783"/>
                  <a:gd name="connsiteY2" fmla="*/ 73002 h 79494"/>
                  <a:gd name="connsiteX3" fmla="*/ 32 w 45783"/>
                  <a:gd name="connsiteY3" fmla="*/ 31283 h 79494"/>
                  <a:gd name="connsiteX4" fmla="*/ 6604 w 45783"/>
                  <a:gd name="connsiteY4" fmla="*/ 18805 h 79494"/>
                  <a:gd name="connsiteX5" fmla="*/ 37941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275 w 45783"/>
                  <a:gd name="connsiteY9" fmla="*/ 60810 h 79494"/>
                  <a:gd name="connsiteX10" fmla="*/ 7842 w 45783"/>
                  <a:gd name="connsiteY10" fmla="*/ 78908 h 79494"/>
                  <a:gd name="connsiteX11" fmla="*/ 4889 w 45783"/>
                  <a:gd name="connsiteY11" fmla="*/ 79479 h 79494"/>
                  <a:gd name="connsiteX12" fmla="*/ 39179 w 45783"/>
                  <a:gd name="connsiteY12" fmla="*/ 3279 h 79494"/>
                  <a:gd name="connsiteX13" fmla="*/ 7842 w 45783"/>
                  <a:gd name="connsiteY13" fmla="*/ 21377 h 79494"/>
                  <a:gd name="connsiteX14" fmla="*/ 2604 w 45783"/>
                  <a:gd name="connsiteY14" fmla="*/ 31664 h 79494"/>
                  <a:gd name="connsiteX15" fmla="*/ 2604 w 45783"/>
                  <a:gd name="connsiteY15" fmla="*/ 73383 h 79494"/>
                  <a:gd name="connsiteX16" fmla="*/ 4032 w 45783"/>
                  <a:gd name="connsiteY16" fmla="*/ 77098 h 79494"/>
                  <a:gd name="connsiteX17" fmla="*/ 6604 w 45783"/>
                  <a:gd name="connsiteY17" fmla="*/ 77098 h 79494"/>
                  <a:gd name="connsiteX18" fmla="*/ 37941 w 45783"/>
                  <a:gd name="connsiteY18" fmla="*/ 59000 h 79494"/>
                  <a:gd name="connsiteX19" fmla="*/ 43275 w 45783"/>
                  <a:gd name="connsiteY19" fmla="*/ 48713 h 79494"/>
                  <a:gd name="connsiteX20" fmla="*/ 43275 w 45783"/>
                  <a:gd name="connsiteY20" fmla="*/ 6994 h 79494"/>
                  <a:gd name="connsiteX21" fmla="*/ 41846 w 45783"/>
                  <a:gd name="connsiteY21" fmla="*/ 3279 h 79494"/>
                  <a:gd name="connsiteX22" fmla="*/ 39179 w 45783"/>
                  <a:gd name="connsiteY22" fmla="*/ 3279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94">
                    <a:moveTo>
                      <a:pt x="4889" y="79479"/>
                    </a:moveTo>
                    <a:cubicBezTo>
                      <a:pt x="4118" y="79479"/>
                      <a:pt x="3366" y="79289"/>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04" y="53285"/>
                      <a:pt x="43304" y="57924"/>
                      <a:pt x="39275" y="60810"/>
                    </a:cubicBezTo>
                    <a:lnTo>
                      <a:pt x="7842" y="78908"/>
                    </a:lnTo>
                    <a:cubicBezTo>
                      <a:pt x="6928" y="79355"/>
                      <a:pt x="5909" y="79555"/>
                      <a:pt x="4889" y="79479"/>
                    </a:cubicBezTo>
                    <a:close/>
                    <a:moveTo>
                      <a:pt x="39179" y="3279"/>
                    </a:moveTo>
                    <a:lnTo>
                      <a:pt x="7842" y="21377"/>
                    </a:lnTo>
                    <a:cubicBezTo>
                      <a:pt x="4594" y="23805"/>
                      <a:pt x="2651" y="27606"/>
                      <a:pt x="2604" y="31664"/>
                    </a:cubicBezTo>
                    <a:lnTo>
                      <a:pt x="2604" y="73383"/>
                    </a:lnTo>
                    <a:cubicBezTo>
                      <a:pt x="2604" y="75193"/>
                      <a:pt x="3080" y="76621"/>
                      <a:pt x="4032" y="77098"/>
                    </a:cubicBezTo>
                    <a:cubicBezTo>
                      <a:pt x="4804" y="77622"/>
                      <a:pt x="5832" y="77622"/>
                      <a:pt x="6604" y="77098"/>
                    </a:cubicBezTo>
                    <a:lnTo>
                      <a:pt x="37941" y="59000"/>
                    </a:lnTo>
                    <a:cubicBezTo>
                      <a:pt x="41246" y="56609"/>
                      <a:pt x="43228" y="52790"/>
                      <a:pt x="43275" y="48713"/>
                    </a:cubicBezTo>
                    <a:lnTo>
                      <a:pt x="43275" y="6994"/>
                    </a:lnTo>
                    <a:cubicBezTo>
                      <a:pt x="43437" y="5594"/>
                      <a:pt x="42904" y="4203"/>
                      <a:pt x="41846" y="3279"/>
                    </a:cubicBezTo>
                    <a:cubicBezTo>
                      <a:pt x="41037" y="2755"/>
                      <a:pt x="39989" y="2755"/>
                      <a:pt x="39179" y="327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40" name="Hình tự do: Hình 358">
                <a:extLst>
                  <a:ext uri="{FF2B5EF4-FFF2-40B4-BE49-F238E27FC236}">
                    <a16:creationId xmlns:a16="http://schemas.microsoft.com/office/drawing/2014/main" id="{26E4D098-CB81-4A49-9A6C-1C164F380692}"/>
                  </a:ext>
                </a:extLst>
              </p:cNvPr>
              <p:cNvSpPr/>
              <p:nvPr/>
            </p:nvSpPr>
            <p:spPr>
              <a:xfrm>
                <a:off x="4949253" y="2067646"/>
                <a:ext cx="45779" cy="79509"/>
              </a:xfrm>
              <a:custGeom>
                <a:avLst/>
                <a:gdLst>
                  <a:gd name="connsiteX0" fmla="*/ 4889 w 45779"/>
                  <a:gd name="connsiteY0" fmla="*/ 79479 h 79509"/>
                  <a:gd name="connsiteX1" fmla="*/ 2699 w 45779"/>
                  <a:gd name="connsiteY1" fmla="*/ 78907 h 79509"/>
                  <a:gd name="connsiteX2" fmla="*/ 32 w 45779"/>
                  <a:gd name="connsiteY2" fmla="*/ 73002 h 79509"/>
                  <a:gd name="connsiteX3" fmla="*/ 32 w 45779"/>
                  <a:gd name="connsiteY3" fmla="*/ 31187 h 79509"/>
                  <a:gd name="connsiteX4" fmla="*/ 6604 w 45779"/>
                  <a:gd name="connsiteY4" fmla="*/ 18805 h 79509"/>
                  <a:gd name="connsiteX5" fmla="*/ 37941 w 45779"/>
                  <a:gd name="connsiteY5" fmla="*/ 707 h 79509"/>
                  <a:gd name="connsiteX6" fmla="*/ 43085 w 45779"/>
                  <a:gd name="connsiteY6" fmla="*/ 707 h 79509"/>
                  <a:gd name="connsiteX7" fmla="*/ 45752 w 45779"/>
                  <a:gd name="connsiteY7" fmla="*/ 6613 h 79509"/>
                  <a:gd name="connsiteX8" fmla="*/ 45752 w 45779"/>
                  <a:gd name="connsiteY8" fmla="*/ 48427 h 79509"/>
                  <a:gd name="connsiteX9" fmla="*/ 39179 w 45779"/>
                  <a:gd name="connsiteY9" fmla="*/ 60905 h 79509"/>
                  <a:gd name="connsiteX10" fmla="*/ 7842 w 45779"/>
                  <a:gd name="connsiteY10" fmla="*/ 79003 h 79509"/>
                  <a:gd name="connsiteX11" fmla="*/ 4889 w 45779"/>
                  <a:gd name="connsiteY11" fmla="*/ 79479 h 79509"/>
                  <a:gd name="connsiteX12" fmla="*/ 39179 w 45779"/>
                  <a:gd name="connsiteY12" fmla="*/ 3279 h 79509"/>
                  <a:gd name="connsiteX13" fmla="*/ 7842 w 45779"/>
                  <a:gd name="connsiteY13" fmla="*/ 21376 h 79509"/>
                  <a:gd name="connsiteX14" fmla="*/ 2604 w 45779"/>
                  <a:gd name="connsiteY14" fmla="*/ 31568 h 79509"/>
                  <a:gd name="connsiteX15" fmla="*/ 2604 w 45779"/>
                  <a:gd name="connsiteY15" fmla="*/ 73383 h 79509"/>
                  <a:gd name="connsiteX16" fmla="*/ 4032 w 45779"/>
                  <a:gd name="connsiteY16" fmla="*/ 77098 h 79509"/>
                  <a:gd name="connsiteX17" fmla="*/ 6604 w 45779"/>
                  <a:gd name="connsiteY17" fmla="*/ 77098 h 79509"/>
                  <a:gd name="connsiteX18" fmla="*/ 37941 w 45779"/>
                  <a:gd name="connsiteY18" fmla="*/ 59000 h 79509"/>
                  <a:gd name="connsiteX19" fmla="*/ 43275 w 45779"/>
                  <a:gd name="connsiteY19" fmla="*/ 48713 h 79509"/>
                  <a:gd name="connsiteX20" fmla="*/ 43275 w 45779"/>
                  <a:gd name="connsiteY20" fmla="*/ 6898 h 79509"/>
                  <a:gd name="connsiteX21" fmla="*/ 41846 w 45779"/>
                  <a:gd name="connsiteY21" fmla="*/ 3184 h 79509"/>
                  <a:gd name="connsiteX22" fmla="*/ 39179 w 45779"/>
                  <a:gd name="connsiteY22" fmla="*/ 3184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509">
                    <a:moveTo>
                      <a:pt x="4889" y="79479"/>
                    </a:moveTo>
                    <a:cubicBezTo>
                      <a:pt x="4118" y="79479"/>
                      <a:pt x="3366"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18" y="79412"/>
                      <a:pt x="5899" y="79584"/>
                      <a:pt x="4889" y="79479"/>
                    </a:cubicBezTo>
                    <a:close/>
                    <a:moveTo>
                      <a:pt x="39179" y="3279"/>
                    </a:moveTo>
                    <a:lnTo>
                      <a:pt x="7842" y="21376"/>
                    </a:lnTo>
                    <a:cubicBezTo>
                      <a:pt x="4594" y="23767"/>
                      <a:pt x="2651" y="27539"/>
                      <a:pt x="2604" y="31568"/>
                    </a:cubicBezTo>
                    <a:lnTo>
                      <a:pt x="2604" y="73383"/>
                    </a:lnTo>
                    <a:cubicBezTo>
                      <a:pt x="2604" y="75193"/>
                      <a:pt x="3080" y="76621"/>
                      <a:pt x="4032" y="77098"/>
                    </a:cubicBezTo>
                    <a:cubicBezTo>
                      <a:pt x="4842" y="77517"/>
                      <a:pt x="5794" y="77517"/>
                      <a:pt x="6604" y="77098"/>
                    </a:cubicBezTo>
                    <a:lnTo>
                      <a:pt x="37941" y="59000"/>
                    </a:lnTo>
                    <a:cubicBezTo>
                      <a:pt x="41237" y="56600"/>
                      <a:pt x="43218" y="52790"/>
                      <a:pt x="43275" y="48713"/>
                    </a:cubicBezTo>
                    <a:lnTo>
                      <a:pt x="43275" y="6898"/>
                    </a:lnTo>
                    <a:cubicBezTo>
                      <a:pt x="43418" y="5498"/>
                      <a:pt x="42894" y="4117"/>
                      <a:pt x="41846" y="3184"/>
                    </a:cubicBezTo>
                    <a:cubicBezTo>
                      <a:pt x="41018" y="2707"/>
                      <a:pt x="40008" y="2707"/>
                      <a:pt x="39179" y="318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841" name="Hình tự do: Hình 359">
                <a:extLst>
                  <a:ext uri="{FF2B5EF4-FFF2-40B4-BE49-F238E27FC236}">
                    <a16:creationId xmlns:a16="http://schemas.microsoft.com/office/drawing/2014/main" id="{7738EC79-46BB-41CF-ACB5-A29398CC2F6F}"/>
                  </a:ext>
                </a:extLst>
              </p:cNvPr>
              <p:cNvSpPr/>
              <p:nvPr/>
            </p:nvSpPr>
            <p:spPr>
              <a:xfrm>
                <a:off x="4949258" y="2134130"/>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2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7 h 79588"/>
                  <a:gd name="connsiteX9" fmla="*/ 39270 w 45779"/>
                  <a:gd name="connsiteY9" fmla="*/ 60810 h 79588"/>
                  <a:gd name="connsiteX10" fmla="*/ 7838 w 45779"/>
                  <a:gd name="connsiteY10" fmla="*/ 78907 h 79588"/>
                  <a:gd name="connsiteX11" fmla="*/ 4885 w 45779"/>
                  <a:gd name="connsiteY11" fmla="*/ 79574 h 79588"/>
                  <a:gd name="connsiteX12" fmla="*/ 40985 w 45779"/>
                  <a:gd name="connsiteY12" fmla="*/ 2327 h 79588"/>
                  <a:gd name="connsiteX13" fmla="*/ 39270 w 45779"/>
                  <a:gd name="connsiteY13" fmla="*/ 2898 h 79588"/>
                  <a:gd name="connsiteX14" fmla="*/ 7838 w 45779"/>
                  <a:gd name="connsiteY14" fmla="*/ 20996 h 79588"/>
                  <a:gd name="connsiteX15" fmla="*/ 2599 w 45779"/>
                  <a:gd name="connsiteY15" fmla="*/ 31282 h 79588"/>
                  <a:gd name="connsiteX16" fmla="*/ 2599 w 45779"/>
                  <a:gd name="connsiteY16" fmla="*/ 73097 h 79588"/>
                  <a:gd name="connsiteX17" fmla="*/ 4028 w 45779"/>
                  <a:gd name="connsiteY17" fmla="*/ 76812 h 79588"/>
                  <a:gd name="connsiteX18" fmla="*/ 6600 w 45779"/>
                  <a:gd name="connsiteY18" fmla="*/ 76812 h 79588"/>
                  <a:gd name="connsiteX19" fmla="*/ 37937 w 45779"/>
                  <a:gd name="connsiteY19" fmla="*/ 58715 h 79588"/>
                  <a:gd name="connsiteX20" fmla="*/ 43271 w 45779"/>
                  <a:gd name="connsiteY20" fmla="*/ 48427 h 79588"/>
                  <a:gd name="connsiteX21" fmla="*/ 43271 w 45779"/>
                  <a:gd name="connsiteY21" fmla="*/ 6613 h 79588"/>
                  <a:gd name="connsiteX22" fmla="*/ 41842 w 45779"/>
                  <a:gd name="connsiteY22" fmla="*/ 2898 h 79588"/>
                  <a:gd name="connsiteX23" fmla="*/ 40985 w 45779"/>
                  <a:gd name="connsiteY23" fmla="*/ 2327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3" y="79574"/>
                      <a:pt x="3361" y="79384"/>
                      <a:pt x="2694" y="79003"/>
                    </a:cubicBezTo>
                    <a:cubicBezTo>
                      <a:pt x="827" y="77641"/>
                      <a:pt x="-182" y="75402"/>
                      <a:pt x="27" y="73097"/>
                    </a:cubicBezTo>
                    <a:lnTo>
                      <a:pt x="27" y="31282"/>
                    </a:lnTo>
                    <a:cubicBezTo>
                      <a:pt x="75" y="26310"/>
                      <a:pt x="2523" y="21662"/>
                      <a:pt x="6600" y="18805"/>
                    </a:cubicBezTo>
                    <a:lnTo>
                      <a:pt x="37937" y="707"/>
                    </a:lnTo>
                    <a:cubicBezTo>
                      <a:pt x="39527" y="-236"/>
                      <a:pt x="41490" y="-236"/>
                      <a:pt x="43080" y="707"/>
                    </a:cubicBezTo>
                    <a:cubicBezTo>
                      <a:pt x="44957" y="2060"/>
                      <a:pt x="45976" y="4308"/>
                      <a:pt x="45747" y="6613"/>
                    </a:cubicBezTo>
                    <a:lnTo>
                      <a:pt x="45747" y="48427"/>
                    </a:lnTo>
                    <a:cubicBezTo>
                      <a:pt x="45700" y="53352"/>
                      <a:pt x="43290" y="57962"/>
                      <a:pt x="39270" y="60810"/>
                    </a:cubicBezTo>
                    <a:lnTo>
                      <a:pt x="7838" y="78907"/>
                    </a:lnTo>
                    <a:cubicBezTo>
                      <a:pt x="6942" y="79422"/>
                      <a:pt x="5914" y="79650"/>
                      <a:pt x="4885" y="79574"/>
                    </a:cubicBezTo>
                    <a:close/>
                    <a:moveTo>
                      <a:pt x="40985" y="2327"/>
                    </a:moveTo>
                    <a:cubicBezTo>
                      <a:pt x="40375" y="2355"/>
                      <a:pt x="39775" y="2555"/>
                      <a:pt x="39270" y="2898"/>
                    </a:cubicBezTo>
                    <a:lnTo>
                      <a:pt x="7838" y="20996"/>
                    </a:lnTo>
                    <a:cubicBezTo>
                      <a:pt x="4599" y="23434"/>
                      <a:pt x="2666" y="27225"/>
                      <a:pt x="2599" y="31282"/>
                    </a:cubicBezTo>
                    <a:lnTo>
                      <a:pt x="2599" y="73097"/>
                    </a:lnTo>
                    <a:cubicBezTo>
                      <a:pt x="2399" y="74497"/>
                      <a:pt x="2942" y="75907"/>
                      <a:pt x="4028" y="76812"/>
                    </a:cubicBezTo>
                    <a:cubicBezTo>
                      <a:pt x="4837" y="77231"/>
                      <a:pt x="5790" y="77231"/>
                      <a:pt x="6600" y="76812"/>
                    </a:cubicBezTo>
                    <a:lnTo>
                      <a:pt x="37937" y="58715"/>
                    </a:lnTo>
                    <a:cubicBezTo>
                      <a:pt x="41232" y="56314"/>
                      <a:pt x="43214" y="52504"/>
                      <a:pt x="43271" y="48427"/>
                    </a:cubicBezTo>
                    <a:lnTo>
                      <a:pt x="43271" y="6613"/>
                    </a:lnTo>
                    <a:cubicBezTo>
                      <a:pt x="43433" y="5213"/>
                      <a:pt x="42899" y="3822"/>
                      <a:pt x="41842" y="2898"/>
                    </a:cubicBezTo>
                    <a:cubicBezTo>
                      <a:pt x="41632" y="2612"/>
                      <a:pt x="41328" y="2412"/>
                      <a:pt x="40985" y="2327"/>
                    </a:cubicBezTo>
                    <a:close/>
                  </a:path>
                </a:pathLst>
              </a:custGeom>
              <a:solidFill>
                <a:srgbClr val="000000"/>
              </a:solidFill>
              <a:ln w="3175" cap="flat">
                <a:solidFill>
                  <a:srgbClr val="7030A0"/>
                </a:solidFill>
                <a:prstDash val="solid"/>
                <a:miter/>
              </a:ln>
            </p:spPr>
            <p:txBody>
              <a:bodyPr rtlCol="0" anchor="ctr"/>
              <a:lstStyle/>
              <a:p>
                <a:endParaRPr lang="en-US"/>
              </a:p>
            </p:txBody>
          </p:sp>
        </p:grpSp>
        <p:sp>
          <p:nvSpPr>
            <p:cNvPr id="511" name="Hình tự do: Hình 360">
              <a:extLst>
                <a:ext uri="{FF2B5EF4-FFF2-40B4-BE49-F238E27FC236}">
                  <a16:creationId xmlns:a16="http://schemas.microsoft.com/office/drawing/2014/main" id="{1C82886C-1B29-4065-BA87-589906DF00D3}"/>
                </a:ext>
              </a:extLst>
            </p:cNvPr>
            <p:cNvSpPr/>
            <p:nvPr/>
          </p:nvSpPr>
          <p:spPr>
            <a:xfrm>
              <a:off x="5048123" y="1744370"/>
              <a:ext cx="45783" cy="79486"/>
            </a:xfrm>
            <a:custGeom>
              <a:avLst/>
              <a:gdLst>
                <a:gd name="connsiteX0" fmla="*/ 4889 w 45783"/>
                <a:gd name="connsiteY0" fmla="*/ 79476 h 79486"/>
                <a:gd name="connsiteX1" fmla="*/ 2699 w 45783"/>
                <a:gd name="connsiteY1" fmla="*/ 78905 h 79486"/>
                <a:gd name="connsiteX2" fmla="*/ 32 w 45783"/>
                <a:gd name="connsiteY2" fmla="*/ 72999 h 79486"/>
                <a:gd name="connsiteX3" fmla="*/ 32 w 45783"/>
                <a:gd name="connsiteY3" fmla="*/ 31280 h 79486"/>
                <a:gd name="connsiteX4" fmla="*/ 6604 w 45783"/>
                <a:gd name="connsiteY4" fmla="*/ 18802 h 79486"/>
                <a:gd name="connsiteX5" fmla="*/ 37941 w 45783"/>
                <a:gd name="connsiteY5" fmla="*/ 704 h 79486"/>
                <a:gd name="connsiteX6" fmla="*/ 43085 w 45783"/>
                <a:gd name="connsiteY6" fmla="*/ 704 h 79486"/>
                <a:gd name="connsiteX7" fmla="*/ 45752 w 45783"/>
                <a:gd name="connsiteY7" fmla="*/ 6610 h 79486"/>
                <a:gd name="connsiteX8" fmla="*/ 45752 w 45783"/>
                <a:gd name="connsiteY8" fmla="*/ 48329 h 79486"/>
                <a:gd name="connsiteX9" fmla="*/ 39179 w 45783"/>
                <a:gd name="connsiteY9" fmla="*/ 60807 h 79486"/>
                <a:gd name="connsiteX10" fmla="*/ 7842 w 45783"/>
                <a:gd name="connsiteY10" fmla="*/ 78905 h 79486"/>
                <a:gd name="connsiteX11" fmla="*/ 4889 w 45783"/>
                <a:gd name="connsiteY11" fmla="*/ 79476 h 79486"/>
                <a:gd name="connsiteX12" fmla="*/ 40894 w 45783"/>
                <a:gd name="connsiteY12" fmla="*/ 2324 h 79486"/>
                <a:gd name="connsiteX13" fmla="*/ 39179 w 45783"/>
                <a:gd name="connsiteY13" fmla="*/ 2895 h 79486"/>
                <a:gd name="connsiteX14" fmla="*/ 7842 w 45783"/>
                <a:gd name="connsiteY14" fmla="*/ 20993 h 79486"/>
                <a:gd name="connsiteX15" fmla="*/ 2508 w 45783"/>
                <a:gd name="connsiteY15" fmla="*/ 31280 h 79486"/>
                <a:gd name="connsiteX16" fmla="*/ 2508 w 45783"/>
                <a:gd name="connsiteY16" fmla="*/ 72999 h 79486"/>
                <a:gd name="connsiteX17" fmla="*/ 3937 w 45783"/>
                <a:gd name="connsiteY17" fmla="*/ 76714 h 79486"/>
                <a:gd name="connsiteX18" fmla="*/ 6604 w 45783"/>
                <a:gd name="connsiteY18" fmla="*/ 76714 h 79486"/>
                <a:gd name="connsiteX19" fmla="*/ 37941 w 45783"/>
                <a:gd name="connsiteY19" fmla="*/ 58616 h 79486"/>
                <a:gd name="connsiteX20" fmla="*/ 43275 w 45783"/>
                <a:gd name="connsiteY20" fmla="*/ 48329 h 79486"/>
                <a:gd name="connsiteX21" fmla="*/ 43275 w 45783"/>
                <a:gd name="connsiteY21" fmla="*/ 6324 h 79486"/>
                <a:gd name="connsiteX22" fmla="*/ 41846 w 45783"/>
                <a:gd name="connsiteY22" fmla="*/ 2609 h 79486"/>
                <a:gd name="connsiteX23" fmla="*/ 40894 w 45783"/>
                <a:gd name="connsiteY23" fmla="*/ 232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6">
                  <a:moveTo>
                    <a:pt x="4889" y="79476"/>
                  </a:moveTo>
                  <a:cubicBezTo>
                    <a:pt x="4118" y="79481"/>
                    <a:pt x="3365" y="79284"/>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55"/>
                    <a:pt x="45980" y="4306"/>
                    <a:pt x="45752" y="6610"/>
                  </a:cubicBezTo>
                  <a:lnTo>
                    <a:pt x="45752" y="48329"/>
                  </a:lnTo>
                  <a:cubicBezTo>
                    <a:pt x="45714" y="53309"/>
                    <a:pt x="43266" y="57962"/>
                    <a:pt x="39179" y="60807"/>
                  </a:cubicBezTo>
                  <a:lnTo>
                    <a:pt x="7842" y="78905"/>
                  </a:lnTo>
                  <a:cubicBezTo>
                    <a:pt x="6918" y="79339"/>
                    <a:pt x="5909" y="79535"/>
                    <a:pt x="4889" y="79476"/>
                  </a:cubicBezTo>
                  <a:close/>
                  <a:moveTo>
                    <a:pt x="40894" y="2324"/>
                  </a:moveTo>
                  <a:cubicBezTo>
                    <a:pt x="40284" y="2370"/>
                    <a:pt x="39694" y="2567"/>
                    <a:pt x="39179" y="2895"/>
                  </a:cubicBezTo>
                  <a:lnTo>
                    <a:pt x="7842" y="20993"/>
                  </a:lnTo>
                  <a:cubicBezTo>
                    <a:pt x="4566" y="23411"/>
                    <a:pt x="2594" y="27210"/>
                    <a:pt x="2508" y="31280"/>
                  </a:cubicBezTo>
                  <a:lnTo>
                    <a:pt x="2508" y="72999"/>
                  </a:lnTo>
                  <a:cubicBezTo>
                    <a:pt x="2346" y="74396"/>
                    <a:pt x="2880" y="75785"/>
                    <a:pt x="3937" y="76714"/>
                  </a:cubicBezTo>
                  <a:cubicBezTo>
                    <a:pt x="4766" y="77190"/>
                    <a:pt x="5775" y="77190"/>
                    <a:pt x="6604" y="76714"/>
                  </a:cubicBezTo>
                  <a:lnTo>
                    <a:pt x="37941" y="58616"/>
                  </a:lnTo>
                  <a:cubicBezTo>
                    <a:pt x="41218" y="56198"/>
                    <a:pt x="43189" y="52399"/>
                    <a:pt x="43275" y="48329"/>
                  </a:cubicBezTo>
                  <a:lnTo>
                    <a:pt x="43275" y="6324"/>
                  </a:lnTo>
                  <a:cubicBezTo>
                    <a:pt x="43437" y="4927"/>
                    <a:pt x="42904" y="3538"/>
                    <a:pt x="41846" y="2609"/>
                  </a:cubicBezTo>
                  <a:cubicBezTo>
                    <a:pt x="41570" y="2417"/>
                    <a:pt x="41237" y="2317"/>
                    <a:pt x="40894"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2" name="Hình tự do: Hình 361">
              <a:extLst>
                <a:ext uri="{FF2B5EF4-FFF2-40B4-BE49-F238E27FC236}">
                  <a16:creationId xmlns:a16="http://schemas.microsoft.com/office/drawing/2014/main" id="{0046CEFD-A780-45EF-B4CE-2304386567FD}"/>
                </a:ext>
              </a:extLst>
            </p:cNvPr>
            <p:cNvSpPr/>
            <p:nvPr/>
          </p:nvSpPr>
          <p:spPr>
            <a:xfrm>
              <a:off x="5097562" y="1715858"/>
              <a:ext cx="45774" cy="79508"/>
            </a:xfrm>
            <a:custGeom>
              <a:avLst/>
              <a:gdLst>
                <a:gd name="connsiteX0" fmla="*/ 4885 w 45774"/>
                <a:gd name="connsiteY0" fmla="*/ 79508 h 79508"/>
                <a:gd name="connsiteX1" fmla="*/ 2694 w 45774"/>
                <a:gd name="connsiteY1" fmla="*/ 78937 h 79508"/>
                <a:gd name="connsiteX2" fmla="*/ 27 w 45774"/>
                <a:gd name="connsiteY2" fmla="*/ 73031 h 79508"/>
                <a:gd name="connsiteX3" fmla="*/ 27 w 45774"/>
                <a:gd name="connsiteY3" fmla="*/ 31217 h 79508"/>
                <a:gd name="connsiteX4" fmla="*/ 6599 w 45774"/>
                <a:gd name="connsiteY4" fmla="*/ 18739 h 79508"/>
                <a:gd name="connsiteX5" fmla="*/ 37937 w 45774"/>
                <a:gd name="connsiteY5" fmla="*/ 737 h 79508"/>
                <a:gd name="connsiteX6" fmla="*/ 43080 w 45774"/>
                <a:gd name="connsiteY6" fmla="*/ 737 h 79508"/>
                <a:gd name="connsiteX7" fmla="*/ 45747 w 45774"/>
                <a:gd name="connsiteY7" fmla="*/ 6642 h 79508"/>
                <a:gd name="connsiteX8" fmla="*/ 45747 w 45774"/>
                <a:gd name="connsiteY8" fmla="*/ 48457 h 79508"/>
                <a:gd name="connsiteX9" fmla="*/ 39175 w 45774"/>
                <a:gd name="connsiteY9" fmla="*/ 60935 h 79508"/>
                <a:gd name="connsiteX10" fmla="*/ 7838 w 45774"/>
                <a:gd name="connsiteY10" fmla="*/ 78556 h 79508"/>
                <a:gd name="connsiteX11" fmla="*/ 4885 w 45774"/>
                <a:gd name="connsiteY11" fmla="*/ 79508 h 79508"/>
                <a:gd name="connsiteX12" fmla="*/ 40890 w 45774"/>
                <a:gd name="connsiteY12" fmla="*/ 2356 h 79508"/>
                <a:gd name="connsiteX13" fmla="*/ 39175 w 45774"/>
                <a:gd name="connsiteY13" fmla="*/ 2356 h 79508"/>
                <a:gd name="connsiteX14" fmla="*/ 7838 w 45774"/>
                <a:gd name="connsiteY14" fmla="*/ 20930 h 79508"/>
                <a:gd name="connsiteX15" fmla="*/ 2504 w 45774"/>
                <a:gd name="connsiteY15" fmla="*/ 31217 h 79508"/>
                <a:gd name="connsiteX16" fmla="*/ 2504 w 45774"/>
                <a:gd name="connsiteY16" fmla="*/ 73031 h 79508"/>
                <a:gd name="connsiteX17" fmla="*/ 3933 w 45774"/>
                <a:gd name="connsiteY17" fmla="*/ 76746 h 79508"/>
                <a:gd name="connsiteX18" fmla="*/ 6599 w 45774"/>
                <a:gd name="connsiteY18" fmla="*/ 76746 h 79508"/>
                <a:gd name="connsiteX19" fmla="*/ 37937 w 45774"/>
                <a:gd name="connsiteY19" fmla="*/ 58649 h 79508"/>
                <a:gd name="connsiteX20" fmla="*/ 43271 w 45774"/>
                <a:gd name="connsiteY20" fmla="*/ 48362 h 79508"/>
                <a:gd name="connsiteX21" fmla="*/ 43271 w 45774"/>
                <a:gd name="connsiteY21" fmla="*/ 6261 h 79508"/>
                <a:gd name="connsiteX22" fmla="*/ 41842 w 45774"/>
                <a:gd name="connsiteY22" fmla="*/ 2546 h 79508"/>
                <a:gd name="connsiteX23" fmla="*/ 40890 w 45774"/>
                <a:gd name="connsiteY23" fmla="*/ 2356 h 7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08">
                  <a:moveTo>
                    <a:pt x="4885" y="79508"/>
                  </a:moveTo>
                  <a:cubicBezTo>
                    <a:pt x="4113" y="79513"/>
                    <a:pt x="3361" y="79316"/>
                    <a:pt x="2694" y="78937"/>
                  </a:cubicBezTo>
                  <a:cubicBezTo>
                    <a:pt x="827" y="77574"/>
                    <a:pt x="-182" y="75332"/>
                    <a:pt x="27" y="73031"/>
                  </a:cubicBezTo>
                  <a:lnTo>
                    <a:pt x="27" y="31217"/>
                  </a:lnTo>
                  <a:cubicBezTo>
                    <a:pt x="75" y="26241"/>
                    <a:pt x="2523" y="21595"/>
                    <a:pt x="6599" y="18739"/>
                  </a:cubicBezTo>
                  <a:lnTo>
                    <a:pt x="37937" y="737"/>
                  </a:lnTo>
                  <a:cubicBezTo>
                    <a:pt x="39508" y="-246"/>
                    <a:pt x="41509" y="-246"/>
                    <a:pt x="43080" y="737"/>
                  </a:cubicBezTo>
                  <a:cubicBezTo>
                    <a:pt x="44947" y="2100"/>
                    <a:pt x="45957" y="4342"/>
                    <a:pt x="45747" y="6642"/>
                  </a:cubicBezTo>
                  <a:lnTo>
                    <a:pt x="45747" y="48457"/>
                  </a:lnTo>
                  <a:cubicBezTo>
                    <a:pt x="45700" y="53433"/>
                    <a:pt x="43252" y="58078"/>
                    <a:pt x="39175" y="60935"/>
                  </a:cubicBezTo>
                  <a:lnTo>
                    <a:pt x="7838" y="78556"/>
                  </a:lnTo>
                  <a:cubicBezTo>
                    <a:pt x="6971" y="79154"/>
                    <a:pt x="5942" y="79485"/>
                    <a:pt x="4885" y="79508"/>
                  </a:cubicBezTo>
                  <a:close/>
                  <a:moveTo>
                    <a:pt x="40890" y="2356"/>
                  </a:moveTo>
                  <a:cubicBezTo>
                    <a:pt x="40328" y="2215"/>
                    <a:pt x="39737" y="2215"/>
                    <a:pt x="39175" y="2356"/>
                  </a:cubicBezTo>
                  <a:lnTo>
                    <a:pt x="7838" y="20930"/>
                  </a:lnTo>
                  <a:cubicBezTo>
                    <a:pt x="4571" y="23357"/>
                    <a:pt x="2609" y="27150"/>
                    <a:pt x="2504" y="31217"/>
                  </a:cubicBezTo>
                  <a:lnTo>
                    <a:pt x="2504" y="73031"/>
                  </a:lnTo>
                  <a:cubicBezTo>
                    <a:pt x="2361" y="74427"/>
                    <a:pt x="2885" y="75808"/>
                    <a:pt x="3933" y="76746"/>
                  </a:cubicBezTo>
                  <a:cubicBezTo>
                    <a:pt x="4771" y="77170"/>
                    <a:pt x="5761" y="77170"/>
                    <a:pt x="6599" y="76746"/>
                  </a:cubicBezTo>
                  <a:lnTo>
                    <a:pt x="37937" y="58649"/>
                  </a:lnTo>
                  <a:cubicBezTo>
                    <a:pt x="41204" y="56221"/>
                    <a:pt x="43166" y="52428"/>
                    <a:pt x="43271" y="48362"/>
                  </a:cubicBezTo>
                  <a:lnTo>
                    <a:pt x="43271" y="6261"/>
                  </a:lnTo>
                  <a:cubicBezTo>
                    <a:pt x="43414" y="4866"/>
                    <a:pt x="42890" y="3484"/>
                    <a:pt x="41842" y="2546"/>
                  </a:cubicBezTo>
                  <a:cubicBezTo>
                    <a:pt x="41547" y="2392"/>
                    <a:pt x="41223" y="2326"/>
                    <a:pt x="40890" y="235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3" name="Hình tự do: Hình 362">
              <a:extLst>
                <a:ext uri="{FF2B5EF4-FFF2-40B4-BE49-F238E27FC236}">
                  <a16:creationId xmlns:a16="http://schemas.microsoft.com/office/drawing/2014/main" id="{E69633AF-AA81-4EA4-832A-76C4115A7980}"/>
                </a:ext>
              </a:extLst>
            </p:cNvPr>
            <p:cNvSpPr/>
            <p:nvPr/>
          </p:nvSpPr>
          <p:spPr>
            <a:xfrm>
              <a:off x="5097555" y="1782375"/>
              <a:ext cx="45785" cy="79476"/>
            </a:xfrm>
            <a:custGeom>
              <a:avLst/>
              <a:gdLst>
                <a:gd name="connsiteX0" fmla="*/ 4892 w 45785"/>
                <a:gd name="connsiteY0" fmla="*/ 79476 h 79476"/>
                <a:gd name="connsiteX1" fmla="*/ 2701 w 45785"/>
                <a:gd name="connsiteY1" fmla="*/ 78905 h 79476"/>
                <a:gd name="connsiteX2" fmla="*/ 34 w 45785"/>
                <a:gd name="connsiteY2" fmla="*/ 73094 h 79476"/>
                <a:gd name="connsiteX3" fmla="*/ 34 w 45785"/>
                <a:gd name="connsiteY3" fmla="*/ 31280 h 79476"/>
                <a:gd name="connsiteX4" fmla="*/ 6606 w 45785"/>
                <a:gd name="connsiteY4" fmla="*/ 18802 h 79476"/>
                <a:gd name="connsiteX5" fmla="*/ 37944 w 45785"/>
                <a:gd name="connsiteY5" fmla="*/ 704 h 79476"/>
                <a:gd name="connsiteX6" fmla="*/ 43087 w 45785"/>
                <a:gd name="connsiteY6" fmla="*/ 704 h 79476"/>
                <a:gd name="connsiteX7" fmla="*/ 45754 w 45785"/>
                <a:gd name="connsiteY7" fmla="*/ 6610 h 79476"/>
                <a:gd name="connsiteX8" fmla="*/ 45754 w 45785"/>
                <a:gd name="connsiteY8" fmla="*/ 48329 h 79476"/>
                <a:gd name="connsiteX9" fmla="*/ 39182 w 45785"/>
                <a:gd name="connsiteY9" fmla="*/ 60807 h 79476"/>
                <a:gd name="connsiteX10" fmla="*/ 7844 w 45785"/>
                <a:gd name="connsiteY10" fmla="*/ 78619 h 79476"/>
                <a:gd name="connsiteX11" fmla="*/ 4892 w 45785"/>
                <a:gd name="connsiteY11" fmla="*/ 79476 h 79476"/>
                <a:gd name="connsiteX12" fmla="*/ 40896 w 45785"/>
                <a:gd name="connsiteY12" fmla="*/ 2324 h 79476"/>
                <a:gd name="connsiteX13" fmla="*/ 39182 w 45785"/>
                <a:gd name="connsiteY13" fmla="*/ 2895 h 79476"/>
                <a:gd name="connsiteX14" fmla="*/ 7844 w 45785"/>
                <a:gd name="connsiteY14" fmla="*/ 20993 h 79476"/>
                <a:gd name="connsiteX15" fmla="*/ 2511 w 45785"/>
                <a:gd name="connsiteY15" fmla="*/ 31280 h 79476"/>
                <a:gd name="connsiteX16" fmla="*/ 2511 w 45785"/>
                <a:gd name="connsiteY16" fmla="*/ 73094 h 79476"/>
                <a:gd name="connsiteX17" fmla="*/ 3939 w 45785"/>
                <a:gd name="connsiteY17" fmla="*/ 76809 h 79476"/>
                <a:gd name="connsiteX18" fmla="*/ 6606 w 45785"/>
                <a:gd name="connsiteY18" fmla="*/ 76809 h 79476"/>
                <a:gd name="connsiteX19" fmla="*/ 37944 w 45785"/>
                <a:gd name="connsiteY19" fmla="*/ 58712 h 79476"/>
                <a:gd name="connsiteX20" fmla="*/ 43277 w 45785"/>
                <a:gd name="connsiteY20" fmla="*/ 48425 h 79476"/>
                <a:gd name="connsiteX21" fmla="*/ 43277 w 45785"/>
                <a:gd name="connsiteY21" fmla="*/ 6324 h 79476"/>
                <a:gd name="connsiteX22" fmla="*/ 41849 w 45785"/>
                <a:gd name="connsiteY22" fmla="*/ 2609 h 79476"/>
                <a:gd name="connsiteX23" fmla="*/ 40896 w 45785"/>
                <a:gd name="connsiteY23" fmla="*/ 232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76">
                  <a:moveTo>
                    <a:pt x="4892" y="79476"/>
                  </a:moveTo>
                  <a:cubicBezTo>
                    <a:pt x="4120" y="79481"/>
                    <a:pt x="3368" y="79284"/>
                    <a:pt x="2701" y="78905"/>
                  </a:cubicBezTo>
                  <a:cubicBezTo>
                    <a:pt x="825" y="77599"/>
                    <a:pt x="-204" y="75373"/>
                    <a:pt x="34" y="73094"/>
                  </a:cubicBezTo>
                  <a:lnTo>
                    <a:pt x="34" y="31280"/>
                  </a:lnTo>
                  <a:cubicBezTo>
                    <a:pt x="72" y="26300"/>
                    <a:pt x="2520" y="21647"/>
                    <a:pt x="6606" y="18802"/>
                  </a:cubicBezTo>
                  <a:lnTo>
                    <a:pt x="37944" y="704"/>
                  </a:lnTo>
                  <a:cubicBezTo>
                    <a:pt x="39534" y="-235"/>
                    <a:pt x="41496" y="-235"/>
                    <a:pt x="43087" y="704"/>
                  </a:cubicBezTo>
                  <a:cubicBezTo>
                    <a:pt x="44963" y="2055"/>
                    <a:pt x="45983" y="4306"/>
                    <a:pt x="45754" y="6610"/>
                  </a:cubicBezTo>
                  <a:lnTo>
                    <a:pt x="45754" y="48329"/>
                  </a:lnTo>
                  <a:cubicBezTo>
                    <a:pt x="45716" y="53309"/>
                    <a:pt x="43268" y="57962"/>
                    <a:pt x="39182" y="60807"/>
                  </a:cubicBezTo>
                  <a:lnTo>
                    <a:pt x="7844" y="78619"/>
                  </a:lnTo>
                  <a:cubicBezTo>
                    <a:pt x="6949" y="79152"/>
                    <a:pt x="5930" y="79448"/>
                    <a:pt x="4892" y="79476"/>
                  </a:cubicBezTo>
                  <a:close/>
                  <a:moveTo>
                    <a:pt x="40896" y="2324"/>
                  </a:moveTo>
                  <a:cubicBezTo>
                    <a:pt x="40287" y="2370"/>
                    <a:pt x="39696" y="2567"/>
                    <a:pt x="39182" y="2895"/>
                  </a:cubicBezTo>
                  <a:lnTo>
                    <a:pt x="7844" y="20993"/>
                  </a:lnTo>
                  <a:cubicBezTo>
                    <a:pt x="4568" y="23411"/>
                    <a:pt x="2596" y="27210"/>
                    <a:pt x="2511" y="31280"/>
                  </a:cubicBezTo>
                  <a:lnTo>
                    <a:pt x="2511" y="73094"/>
                  </a:lnTo>
                  <a:cubicBezTo>
                    <a:pt x="2368" y="74490"/>
                    <a:pt x="2891" y="75871"/>
                    <a:pt x="3939" y="76809"/>
                  </a:cubicBezTo>
                  <a:cubicBezTo>
                    <a:pt x="4768" y="77285"/>
                    <a:pt x="5778" y="77285"/>
                    <a:pt x="6606" y="76809"/>
                  </a:cubicBezTo>
                  <a:lnTo>
                    <a:pt x="37944" y="58712"/>
                  </a:lnTo>
                  <a:cubicBezTo>
                    <a:pt x="41220" y="56293"/>
                    <a:pt x="43192" y="52495"/>
                    <a:pt x="43277" y="48425"/>
                  </a:cubicBezTo>
                  <a:lnTo>
                    <a:pt x="43277" y="6324"/>
                  </a:lnTo>
                  <a:cubicBezTo>
                    <a:pt x="43439" y="4927"/>
                    <a:pt x="42906" y="3538"/>
                    <a:pt x="41849" y="2609"/>
                  </a:cubicBezTo>
                  <a:cubicBezTo>
                    <a:pt x="41563" y="2427"/>
                    <a:pt x="41230" y="2328"/>
                    <a:pt x="40896"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4" name="Hình tự do: Hình 363">
              <a:extLst>
                <a:ext uri="{FF2B5EF4-FFF2-40B4-BE49-F238E27FC236}">
                  <a16:creationId xmlns:a16="http://schemas.microsoft.com/office/drawing/2014/main" id="{388B582A-A65F-4A37-9FA5-B2FC0605C17A}"/>
                </a:ext>
              </a:extLst>
            </p:cNvPr>
            <p:cNvSpPr/>
            <p:nvPr/>
          </p:nvSpPr>
          <p:spPr>
            <a:xfrm>
              <a:off x="5146992" y="1687283"/>
              <a:ext cx="45785" cy="79518"/>
            </a:xfrm>
            <a:custGeom>
              <a:avLst/>
              <a:gdLst>
                <a:gd name="connsiteX0" fmla="*/ 4794 w 45785"/>
                <a:gd name="connsiteY0" fmla="*/ 79508 h 79518"/>
                <a:gd name="connsiteX1" fmla="*/ 2699 w 45785"/>
                <a:gd name="connsiteY1" fmla="*/ 78937 h 79518"/>
                <a:gd name="connsiteX2" fmla="*/ 32 w 45785"/>
                <a:gd name="connsiteY2" fmla="*/ 73031 h 79518"/>
                <a:gd name="connsiteX3" fmla="*/ 32 w 45785"/>
                <a:gd name="connsiteY3" fmla="*/ 31312 h 79518"/>
                <a:gd name="connsiteX4" fmla="*/ 6604 w 45785"/>
                <a:gd name="connsiteY4" fmla="*/ 18834 h 79518"/>
                <a:gd name="connsiteX5" fmla="*/ 37941 w 45785"/>
                <a:gd name="connsiteY5" fmla="*/ 737 h 79518"/>
                <a:gd name="connsiteX6" fmla="*/ 43085 w 45785"/>
                <a:gd name="connsiteY6" fmla="*/ 737 h 79518"/>
                <a:gd name="connsiteX7" fmla="*/ 45752 w 45785"/>
                <a:gd name="connsiteY7" fmla="*/ 6547 h 79518"/>
                <a:gd name="connsiteX8" fmla="*/ 45752 w 45785"/>
                <a:gd name="connsiteY8" fmla="*/ 48362 h 79518"/>
                <a:gd name="connsiteX9" fmla="*/ 39179 w 45785"/>
                <a:gd name="connsiteY9" fmla="*/ 60839 h 79518"/>
                <a:gd name="connsiteX10" fmla="*/ 7842 w 45785"/>
                <a:gd name="connsiteY10" fmla="*/ 78937 h 79518"/>
                <a:gd name="connsiteX11" fmla="*/ 4794 w 45785"/>
                <a:gd name="connsiteY11" fmla="*/ 79508 h 79518"/>
                <a:gd name="connsiteX12" fmla="*/ 40894 w 45785"/>
                <a:gd name="connsiteY12" fmla="*/ 2356 h 79518"/>
                <a:gd name="connsiteX13" fmla="*/ 39179 w 45785"/>
                <a:gd name="connsiteY13" fmla="*/ 2927 h 79518"/>
                <a:gd name="connsiteX14" fmla="*/ 7842 w 45785"/>
                <a:gd name="connsiteY14" fmla="*/ 21025 h 79518"/>
                <a:gd name="connsiteX15" fmla="*/ 2508 w 45785"/>
                <a:gd name="connsiteY15" fmla="*/ 31312 h 79518"/>
                <a:gd name="connsiteX16" fmla="*/ 2508 w 45785"/>
                <a:gd name="connsiteY16" fmla="*/ 73031 h 79518"/>
                <a:gd name="connsiteX17" fmla="*/ 3937 w 45785"/>
                <a:gd name="connsiteY17" fmla="*/ 76746 h 79518"/>
                <a:gd name="connsiteX18" fmla="*/ 6604 w 45785"/>
                <a:gd name="connsiteY18" fmla="*/ 76746 h 79518"/>
                <a:gd name="connsiteX19" fmla="*/ 37941 w 45785"/>
                <a:gd name="connsiteY19" fmla="*/ 58649 h 79518"/>
                <a:gd name="connsiteX20" fmla="*/ 43180 w 45785"/>
                <a:gd name="connsiteY20" fmla="*/ 48362 h 79518"/>
                <a:gd name="connsiteX21" fmla="*/ 43180 w 45785"/>
                <a:gd name="connsiteY21" fmla="*/ 6261 h 79518"/>
                <a:gd name="connsiteX22" fmla="*/ 41751 w 45785"/>
                <a:gd name="connsiteY22" fmla="*/ 2546 h 7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8">
                  <a:moveTo>
                    <a:pt x="4794" y="79508"/>
                  </a:moveTo>
                  <a:cubicBezTo>
                    <a:pt x="4061" y="79510"/>
                    <a:pt x="3337" y="79312"/>
                    <a:pt x="2699" y="78937"/>
                  </a:cubicBezTo>
                  <a:cubicBezTo>
                    <a:pt x="822" y="77586"/>
                    <a:pt x="-197" y="75335"/>
                    <a:pt x="32" y="73031"/>
                  </a:cubicBezTo>
                  <a:lnTo>
                    <a:pt x="32" y="31312"/>
                  </a:lnTo>
                  <a:cubicBezTo>
                    <a:pt x="70" y="26332"/>
                    <a:pt x="2518" y="21679"/>
                    <a:pt x="6604" y="18834"/>
                  </a:cubicBezTo>
                  <a:lnTo>
                    <a:pt x="37941" y="737"/>
                  </a:lnTo>
                  <a:cubicBezTo>
                    <a:pt x="39513" y="-246"/>
                    <a:pt x="41513" y="-246"/>
                    <a:pt x="43085" y="737"/>
                  </a:cubicBezTo>
                  <a:cubicBezTo>
                    <a:pt x="44961" y="2043"/>
                    <a:pt x="45990" y="4268"/>
                    <a:pt x="45752" y="6547"/>
                  </a:cubicBezTo>
                  <a:lnTo>
                    <a:pt x="45752" y="48362"/>
                  </a:lnTo>
                  <a:cubicBezTo>
                    <a:pt x="45714" y="53341"/>
                    <a:pt x="43266" y="57994"/>
                    <a:pt x="39179" y="60839"/>
                  </a:cubicBezTo>
                  <a:lnTo>
                    <a:pt x="7842" y="78937"/>
                  </a:lnTo>
                  <a:cubicBezTo>
                    <a:pt x="6890" y="79371"/>
                    <a:pt x="5842" y="79567"/>
                    <a:pt x="4794" y="79508"/>
                  </a:cubicBezTo>
                  <a:close/>
                  <a:moveTo>
                    <a:pt x="40894" y="2356"/>
                  </a:moveTo>
                  <a:cubicBezTo>
                    <a:pt x="40284" y="2402"/>
                    <a:pt x="39694" y="2599"/>
                    <a:pt x="39179" y="2927"/>
                  </a:cubicBezTo>
                  <a:lnTo>
                    <a:pt x="7842" y="21025"/>
                  </a:lnTo>
                  <a:cubicBezTo>
                    <a:pt x="4566" y="23443"/>
                    <a:pt x="2594" y="27242"/>
                    <a:pt x="2508" y="31312"/>
                  </a:cubicBezTo>
                  <a:lnTo>
                    <a:pt x="2508" y="73031"/>
                  </a:lnTo>
                  <a:cubicBezTo>
                    <a:pt x="2346" y="74429"/>
                    <a:pt x="2880" y="75817"/>
                    <a:pt x="3937" y="76746"/>
                  </a:cubicBezTo>
                  <a:cubicBezTo>
                    <a:pt x="4766" y="77222"/>
                    <a:pt x="5775" y="77222"/>
                    <a:pt x="6604" y="76746"/>
                  </a:cubicBezTo>
                  <a:lnTo>
                    <a:pt x="37941" y="58649"/>
                  </a:lnTo>
                  <a:cubicBezTo>
                    <a:pt x="41189" y="56221"/>
                    <a:pt x="43132" y="52418"/>
                    <a:pt x="43180" y="48362"/>
                  </a:cubicBezTo>
                  <a:lnTo>
                    <a:pt x="43180" y="6261"/>
                  </a:lnTo>
                  <a:cubicBezTo>
                    <a:pt x="43380" y="4859"/>
                    <a:pt x="42837" y="3454"/>
                    <a:pt x="41751" y="254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5" name="Hình tự do: Hình 364">
              <a:extLst>
                <a:ext uri="{FF2B5EF4-FFF2-40B4-BE49-F238E27FC236}">
                  <a16:creationId xmlns:a16="http://schemas.microsoft.com/office/drawing/2014/main" id="{79EB0634-6EFB-4FAE-BB61-C6E81C8B57E6}"/>
                </a:ext>
              </a:extLst>
            </p:cNvPr>
            <p:cNvSpPr/>
            <p:nvPr/>
          </p:nvSpPr>
          <p:spPr>
            <a:xfrm>
              <a:off x="5146996" y="1753863"/>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99 w 45774"/>
                <a:gd name="connsiteY4" fmla="*/ 18834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9032 h 79531"/>
                <a:gd name="connsiteX11" fmla="*/ 4790 w 45774"/>
                <a:gd name="connsiteY11" fmla="*/ 79508 h 79531"/>
                <a:gd name="connsiteX12" fmla="*/ 40890 w 45774"/>
                <a:gd name="connsiteY12" fmla="*/ 2356 h 79531"/>
                <a:gd name="connsiteX13" fmla="*/ 39175 w 45774"/>
                <a:gd name="connsiteY13" fmla="*/ 2832 h 79531"/>
                <a:gd name="connsiteX14" fmla="*/ 7838 w 45774"/>
                <a:gd name="connsiteY14" fmla="*/ 20930 h 79531"/>
                <a:gd name="connsiteX15" fmla="*/ 2504 w 45774"/>
                <a:gd name="connsiteY15" fmla="*/ 31217 h 79531"/>
                <a:gd name="connsiteX16" fmla="*/ 2504 w 45774"/>
                <a:gd name="connsiteY16" fmla="*/ 73031 h 79531"/>
                <a:gd name="connsiteX17" fmla="*/ 3933 w 45774"/>
                <a:gd name="connsiteY17" fmla="*/ 76746 h 79531"/>
                <a:gd name="connsiteX18" fmla="*/ 6599 w 45774"/>
                <a:gd name="connsiteY18" fmla="*/ 76746 h 79531"/>
                <a:gd name="connsiteX19" fmla="*/ 37937 w 45774"/>
                <a:gd name="connsiteY19" fmla="*/ 58649 h 79531"/>
                <a:gd name="connsiteX20" fmla="*/ 43175 w 45774"/>
                <a:gd name="connsiteY20" fmla="*/ 48361 h 79531"/>
                <a:gd name="connsiteX21" fmla="*/ 43175 w 45774"/>
                <a:gd name="connsiteY21" fmla="*/ 6261 h 79531"/>
                <a:gd name="connsiteX22" fmla="*/ 41747 w 45774"/>
                <a:gd name="connsiteY22" fmla="*/ 2546 h 79531"/>
                <a:gd name="connsiteX23" fmla="*/ 40890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10"/>
                    <a:pt x="3332" y="79312"/>
                    <a:pt x="2694" y="78937"/>
                  </a:cubicBezTo>
                  <a:cubicBezTo>
                    <a:pt x="827" y="77574"/>
                    <a:pt x="-182" y="75332"/>
                    <a:pt x="27" y="73031"/>
                  </a:cubicBezTo>
                  <a:lnTo>
                    <a:pt x="27" y="31217"/>
                  </a:lnTo>
                  <a:cubicBezTo>
                    <a:pt x="65" y="26263"/>
                    <a:pt x="2513" y="21638"/>
                    <a:pt x="6599" y="18834"/>
                  </a:cubicBezTo>
                  <a:lnTo>
                    <a:pt x="37937" y="736"/>
                  </a:lnTo>
                  <a:cubicBezTo>
                    <a:pt x="39508" y="-245"/>
                    <a:pt x="41509" y="-245"/>
                    <a:pt x="43080" y="736"/>
                  </a:cubicBezTo>
                  <a:cubicBezTo>
                    <a:pt x="44947" y="2100"/>
                    <a:pt x="45957" y="4342"/>
                    <a:pt x="45747" y="6642"/>
                  </a:cubicBezTo>
                  <a:lnTo>
                    <a:pt x="45747" y="48457"/>
                  </a:lnTo>
                  <a:cubicBezTo>
                    <a:pt x="45700" y="53433"/>
                    <a:pt x="43252" y="58078"/>
                    <a:pt x="39175" y="60934"/>
                  </a:cubicBezTo>
                  <a:lnTo>
                    <a:pt x="7838" y="79032"/>
                  </a:lnTo>
                  <a:cubicBezTo>
                    <a:pt x="6876" y="79434"/>
                    <a:pt x="5828" y="79597"/>
                    <a:pt x="4790" y="79508"/>
                  </a:cubicBezTo>
                  <a:close/>
                  <a:moveTo>
                    <a:pt x="40890" y="2356"/>
                  </a:moveTo>
                  <a:cubicBezTo>
                    <a:pt x="40289" y="2365"/>
                    <a:pt x="39699" y="2529"/>
                    <a:pt x="39175" y="2832"/>
                  </a:cubicBezTo>
                  <a:lnTo>
                    <a:pt x="7838" y="20930"/>
                  </a:lnTo>
                  <a:cubicBezTo>
                    <a:pt x="4571" y="23357"/>
                    <a:pt x="2609" y="27150"/>
                    <a:pt x="2504" y="31217"/>
                  </a:cubicBezTo>
                  <a:lnTo>
                    <a:pt x="2504" y="73031"/>
                  </a:lnTo>
                  <a:cubicBezTo>
                    <a:pt x="2342" y="74429"/>
                    <a:pt x="2875" y="75817"/>
                    <a:pt x="3933" y="76746"/>
                  </a:cubicBezTo>
                  <a:cubicBezTo>
                    <a:pt x="4771" y="77171"/>
                    <a:pt x="5761" y="77171"/>
                    <a:pt x="6599" y="76746"/>
                  </a:cubicBezTo>
                  <a:lnTo>
                    <a:pt x="37937" y="58649"/>
                  </a:lnTo>
                  <a:cubicBezTo>
                    <a:pt x="41175" y="56211"/>
                    <a:pt x="43109" y="52415"/>
                    <a:pt x="43175" y="48361"/>
                  </a:cubicBezTo>
                  <a:lnTo>
                    <a:pt x="43175" y="6261"/>
                  </a:lnTo>
                  <a:cubicBezTo>
                    <a:pt x="43376" y="4859"/>
                    <a:pt x="42833" y="3454"/>
                    <a:pt x="41747" y="2546"/>
                  </a:cubicBezTo>
                  <a:cubicBezTo>
                    <a:pt x="41490" y="2394"/>
                    <a:pt x="41185" y="2328"/>
                    <a:pt x="40890" y="235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6" name="Hình tự do: Hình 365">
              <a:extLst>
                <a:ext uri="{FF2B5EF4-FFF2-40B4-BE49-F238E27FC236}">
                  <a16:creationId xmlns:a16="http://schemas.microsoft.com/office/drawing/2014/main" id="{4B7EBDBE-0A34-4D74-A2D5-DA8AB9EE34F1}"/>
                </a:ext>
              </a:extLst>
            </p:cNvPr>
            <p:cNvSpPr/>
            <p:nvPr/>
          </p:nvSpPr>
          <p:spPr>
            <a:xfrm>
              <a:off x="5146990" y="1820380"/>
              <a:ext cx="45785" cy="79572"/>
            </a:xfrm>
            <a:custGeom>
              <a:avLst/>
              <a:gdLst>
                <a:gd name="connsiteX0" fmla="*/ 4796 w 45785"/>
                <a:gd name="connsiteY0" fmla="*/ 79571 h 79572"/>
                <a:gd name="connsiteX1" fmla="*/ 2701 w 45785"/>
                <a:gd name="connsiteY1" fmla="*/ 78905 h 79572"/>
                <a:gd name="connsiteX2" fmla="*/ 34 w 45785"/>
                <a:gd name="connsiteY2" fmla="*/ 73094 h 79572"/>
                <a:gd name="connsiteX3" fmla="*/ 34 w 45785"/>
                <a:gd name="connsiteY3" fmla="*/ 31280 h 79572"/>
                <a:gd name="connsiteX4" fmla="*/ 6606 w 45785"/>
                <a:gd name="connsiteY4" fmla="*/ 18802 h 79572"/>
                <a:gd name="connsiteX5" fmla="*/ 37944 w 45785"/>
                <a:gd name="connsiteY5" fmla="*/ 704 h 79572"/>
                <a:gd name="connsiteX6" fmla="*/ 43087 w 45785"/>
                <a:gd name="connsiteY6" fmla="*/ 704 h 79572"/>
                <a:gd name="connsiteX7" fmla="*/ 45754 w 45785"/>
                <a:gd name="connsiteY7" fmla="*/ 6610 h 79572"/>
                <a:gd name="connsiteX8" fmla="*/ 45754 w 45785"/>
                <a:gd name="connsiteY8" fmla="*/ 48425 h 79572"/>
                <a:gd name="connsiteX9" fmla="*/ 39182 w 45785"/>
                <a:gd name="connsiteY9" fmla="*/ 60807 h 79572"/>
                <a:gd name="connsiteX10" fmla="*/ 7844 w 45785"/>
                <a:gd name="connsiteY10" fmla="*/ 78905 h 79572"/>
                <a:gd name="connsiteX11" fmla="*/ 4796 w 45785"/>
                <a:gd name="connsiteY11" fmla="*/ 79571 h 79572"/>
                <a:gd name="connsiteX12" fmla="*/ 39182 w 45785"/>
                <a:gd name="connsiteY12" fmla="*/ 3371 h 79572"/>
                <a:gd name="connsiteX13" fmla="*/ 7844 w 45785"/>
                <a:gd name="connsiteY13" fmla="*/ 21469 h 79572"/>
                <a:gd name="connsiteX14" fmla="*/ 2511 w 45785"/>
                <a:gd name="connsiteY14" fmla="*/ 31756 h 79572"/>
                <a:gd name="connsiteX15" fmla="*/ 2511 w 45785"/>
                <a:gd name="connsiteY15" fmla="*/ 73571 h 79572"/>
                <a:gd name="connsiteX16" fmla="*/ 3939 w 45785"/>
                <a:gd name="connsiteY16" fmla="*/ 77285 h 79572"/>
                <a:gd name="connsiteX17" fmla="*/ 6606 w 45785"/>
                <a:gd name="connsiteY17" fmla="*/ 77285 h 79572"/>
                <a:gd name="connsiteX18" fmla="*/ 37944 w 45785"/>
                <a:gd name="connsiteY18" fmla="*/ 59188 h 79572"/>
                <a:gd name="connsiteX19" fmla="*/ 43182 w 45785"/>
                <a:gd name="connsiteY19" fmla="*/ 48996 h 79572"/>
                <a:gd name="connsiteX20" fmla="*/ 43182 w 45785"/>
                <a:gd name="connsiteY20" fmla="*/ 6324 h 79572"/>
                <a:gd name="connsiteX21" fmla="*/ 41753 w 45785"/>
                <a:gd name="connsiteY21" fmla="*/ 2609 h 79572"/>
                <a:gd name="connsiteX22" fmla="*/ 39182 w 45785"/>
                <a:gd name="connsiteY22" fmla="*/ 2609 h 7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72">
                  <a:moveTo>
                    <a:pt x="4796" y="79571"/>
                  </a:moveTo>
                  <a:cubicBezTo>
                    <a:pt x="4054" y="79540"/>
                    <a:pt x="3330" y="79309"/>
                    <a:pt x="2701" y="78905"/>
                  </a:cubicBezTo>
                  <a:cubicBezTo>
                    <a:pt x="825" y="77598"/>
                    <a:pt x="-204" y="75373"/>
                    <a:pt x="34" y="73094"/>
                  </a:cubicBezTo>
                  <a:lnTo>
                    <a:pt x="34" y="31280"/>
                  </a:lnTo>
                  <a:cubicBezTo>
                    <a:pt x="72" y="26300"/>
                    <a:pt x="2520" y="21647"/>
                    <a:pt x="6606" y="18802"/>
                  </a:cubicBezTo>
                  <a:lnTo>
                    <a:pt x="37944" y="704"/>
                  </a:lnTo>
                  <a:cubicBezTo>
                    <a:pt x="39534" y="-235"/>
                    <a:pt x="41496" y="-235"/>
                    <a:pt x="43087" y="704"/>
                  </a:cubicBezTo>
                  <a:cubicBezTo>
                    <a:pt x="44963" y="2055"/>
                    <a:pt x="45983" y="4306"/>
                    <a:pt x="45754" y="6610"/>
                  </a:cubicBezTo>
                  <a:lnTo>
                    <a:pt x="45754" y="48425"/>
                  </a:lnTo>
                  <a:cubicBezTo>
                    <a:pt x="45716" y="53379"/>
                    <a:pt x="43268" y="58003"/>
                    <a:pt x="39182" y="60807"/>
                  </a:cubicBezTo>
                  <a:lnTo>
                    <a:pt x="7844" y="78905"/>
                  </a:lnTo>
                  <a:cubicBezTo>
                    <a:pt x="6892" y="79365"/>
                    <a:pt x="5854" y="79593"/>
                    <a:pt x="4796" y="79571"/>
                  </a:cubicBezTo>
                  <a:close/>
                  <a:moveTo>
                    <a:pt x="39182" y="3371"/>
                  </a:moveTo>
                  <a:lnTo>
                    <a:pt x="7844" y="21469"/>
                  </a:lnTo>
                  <a:cubicBezTo>
                    <a:pt x="4568" y="23887"/>
                    <a:pt x="2596" y="27686"/>
                    <a:pt x="2511" y="31756"/>
                  </a:cubicBezTo>
                  <a:lnTo>
                    <a:pt x="2511" y="73571"/>
                  </a:lnTo>
                  <a:cubicBezTo>
                    <a:pt x="2368" y="74966"/>
                    <a:pt x="2891" y="76347"/>
                    <a:pt x="3939" y="77285"/>
                  </a:cubicBezTo>
                  <a:cubicBezTo>
                    <a:pt x="4768" y="77762"/>
                    <a:pt x="5778" y="77762"/>
                    <a:pt x="6606" y="77285"/>
                  </a:cubicBezTo>
                  <a:lnTo>
                    <a:pt x="37944" y="59188"/>
                  </a:lnTo>
                  <a:cubicBezTo>
                    <a:pt x="41191" y="56800"/>
                    <a:pt x="43135" y="53027"/>
                    <a:pt x="43182" y="48996"/>
                  </a:cubicBezTo>
                  <a:lnTo>
                    <a:pt x="43182" y="6324"/>
                  </a:lnTo>
                  <a:cubicBezTo>
                    <a:pt x="43182" y="4514"/>
                    <a:pt x="42706" y="3086"/>
                    <a:pt x="41753" y="2609"/>
                  </a:cubicBezTo>
                  <a:cubicBezTo>
                    <a:pt x="40963" y="2129"/>
                    <a:pt x="39972" y="2129"/>
                    <a:pt x="39182" y="2609"/>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17" name="Đồ họa 4">
              <a:extLst>
                <a:ext uri="{FF2B5EF4-FFF2-40B4-BE49-F238E27FC236}">
                  <a16:creationId xmlns:a16="http://schemas.microsoft.com/office/drawing/2014/main" id="{F38F404C-D9BF-4564-A11E-124732DBF772}"/>
                </a:ext>
              </a:extLst>
            </p:cNvPr>
            <p:cNvGrpSpPr/>
            <p:nvPr/>
          </p:nvGrpSpPr>
          <p:grpSpPr>
            <a:xfrm>
              <a:off x="5048123" y="1687283"/>
              <a:ext cx="144655" cy="212669"/>
              <a:chOff x="5048123" y="1687283"/>
              <a:chExt cx="144655" cy="212669"/>
            </a:xfrm>
            <a:solidFill>
              <a:srgbClr val="FFFFFF"/>
            </a:solidFill>
          </p:grpSpPr>
          <p:sp>
            <p:nvSpPr>
              <p:cNvPr id="798" name="Hình tự do: Hình 367">
                <a:extLst>
                  <a:ext uri="{FF2B5EF4-FFF2-40B4-BE49-F238E27FC236}">
                    <a16:creationId xmlns:a16="http://schemas.microsoft.com/office/drawing/2014/main" id="{BE517A91-8735-4816-883D-2F3A195A5C05}"/>
                  </a:ext>
                </a:extLst>
              </p:cNvPr>
              <p:cNvSpPr/>
              <p:nvPr/>
            </p:nvSpPr>
            <p:spPr>
              <a:xfrm>
                <a:off x="5048123" y="1744370"/>
                <a:ext cx="45783" cy="79486"/>
              </a:xfrm>
              <a:custGeom>
                <a:avLst/>
                <a:gdLst>
                  <a:gd name="connsiteX0" fmla="*/ 4889 w 45783"/>
                  <a:gd name="connsiteY0" fmla="*/ 79476 h 79486"/>
                  <a:gd name="connsiteX1" fmla="*/ 2699 w 45783"/>
                  <a:gd name="connsiteY1" fmla="*/ 78905 h 79486"/>
                  <a:gd name="connsiteX2" fmla="*/ 32 w 45783"/>
                  <a:gd name="connsiteY2" fmla="*/ 72999 h 79486"/>
                  <a:gd name="connsiteX3" fmla="*/ 32 w 45783"/>
                  <a:gd name="connsiteY3" fmla="*/ 31280 h 79486"/>
                  <a:gd name="connsiteX4" fmla="*/ 6604 w 45783"/>
                  <a:gd name="connsiteY4" fmla="*/ 18802 h 79486"/>
                  <a:gd name="connsiteX5" fmla="*/ 37941 w 45783"/>
                  <a:gd name="connsiteY5" fmla="*/ 704 h 79486"/>
                  <a:gd name="connsiteX6" fmla="*/ 43085 w 45783"/>
                  <a:gd name="connsiteY6" fmla="*/ 704 h 79486"/>
                  <a:gd name="connsiteX7" fmla="*/ 45752 w 45783"/>
                  <a:gd name="connsiteY7" fmla="*/ 6610 h 79486"/>
                  <a:gd name="connsiteX8" fmla="*/ 45752 w 45783"/>
                  <a:gd name="connsiteY8" fmla="*/ 48329 h 79486"/>
                  <a:gd name="connsiteX9" fmla="*/ 39179 w 45783"/>
                  <a:gd name="connsiteY9" fmla="*/ 60807 h 79486"/>
                  <a:gd name="connsiteX10" fmla="*/ 7842 w 45783"/>
                  <a:gd name="connsiteY10" fmla="*/ 78905 h 79486"/>
                  <a:gd name="connsiteX11" fmla="*/ 4889 w 45783"/>
                  <a:gd name="connsiteY11" fmla="*/ 79476 h 79486"/>
                  <a:gd name="connsiteX12" fmla="*/ 40894 w 45783"/>
                  <a:gd name="connsiteY12" fmla="*/ 2324 h 79486"/>
                  <a:gd name="connsiteX13" fmla="*/ 39179 w 45783"/>
                  <a:gd name="connsiteY13" fmla="*/ 2895 h 79486"/>
                  <a:gd name="connsiteX14" fmla="*/ 7842 w 45783"/>
                  <a:gd name="connsiteY14" fmla="*/ 20993 h 79486"/>
                  <a:gd name="connsiteX15" fmla="*/ 2508 w 45783"/>
                  <a:gd name="connsiteY15" fmla="*/ 31280 h 79486"/>
                  <a:gd name="connsiteX16" fmla="*/ 2508 w 45783"/>
                  <a:gd name="connsiteY16" fmla="*/ 72999 h 79486"/>
                  <a:gd name="connsiteX17" fmla="*/ 3937 w 45783"/>
                  <a:gd name="connsiteY17" fmla="*/ 76714 h 79486"/>
                  <a:gd name="connsiteX18" fmla="*/ 6604 w 45783"/>
                  <a:gd name="connsiteY18" fmla="*/ 76714 h 79486"/>
                  <a:gd name="connsiteX19" fmla="*/ 37941 w 45783"/>
                  <a:gd name="connsiteY19" fmla="*/ 58616 h 79486"/>
                  <a:gd name="connsiteX20" fmla="*/ 43275 w 45783"/>
                  <a:gd name="connsiteY20" fmla="*/ 48329 h 79486"/>
                  <a:gd name="connsiteX21" fmla="*/ 43275 w 45783"/>
                  <a:gd name="connsiteY21" fmla="*/ 6324 h 79486"/>
                  <a:gd name="connsiteX22" fmla="*/ 41846 w 45783"/>
                  <a:gd name="connsiteY22" fmla="*/ 2609 h 79486"/>
                  <a:gd name="connsiteX23" fmla="*/ 40894 w 45783"/>
                  <a:gd name="connsiteY23" fmla="*/ 232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6">
                    <a:moveTo>
                      <a:pt x="4889" y="79476"/>
                    </a:moveTo>
                    <a:cubicBezTo>
                      <a:pt x="4118" y="79481"/>
                      <a:pt x="3365" y="79284"/>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55"/>
                      <a:pt x="45980" y="4306"/>
                      <a:pt x="45752" y="6610"/>
                    </a:cubicBezTo>
                    <a:lnTo>
                      <a:pt x="45752" y="48329"/>
                    </a:lnTo>
                    <a:cubicBezTo>
                      <a:pt x="45714" y="53309"/>
                      <a:pt x="43266" y="57962"/>
                      <a:pt x="39179" y="60807"/>
                    </a:cubicBezTo>
                    <a:lnTo>
                      <a:pt x="7842" y="78905"/>
                    </a:lnTo>
                    <a:cubicBezTo>
                      <a:pt x="6918" y="79339"/>
                      <a:pt x="5909" y="79535"/>
                      <a:pt x="4889" y="79476"/>
                    </a:cubicBezTo>
                    <a:close/>
                    <a:moveTo>
                      <a:pt x="40894" y="2324"/>
                    </a:moveTo>
                    <a:cubicBezTo>
                      <a:pt x="40284" y="2370"/>
                      <a:pt x="39694" y="2567"/>
                      <a:pt x="39179" y="2895"/>
                    </a:cubicBezTo>
                    <a:lnTo>
                      <a:pt x="7842" y="20993"/>
                    </a:lnTo>
                    <a:cubicBezTo>
                      <a:pt x="4566" y="23411"/>
                      <a:pt x="2594" y="27210"/>
                      <a:pt x="2508" y="31280"/>
                    </a:cubicBezTo>
                    <a:lnTo>
                      <a:pt x="2508" y="72999"/>
                    </a:lnTo>
                    <a:cubicBezTo>
                      <a:pt x="2346" y="74396"/>
                      <a:pt x="2880" y="75785"/>
                      <a:pt x="3937" y="76714"/>
                    </a:cubicBezTo>
                    <a:cubicBezTo>
                      <a:pt x="4766" y="77190"/>
                      <a:pt x="5775" y="77190"/>
                      <a:pt x="6604" y="76714"/>
                    </a:cubicBezTo>
                    <a:lnTo>
                      <a:pt x="37941" y="58616"/>
                    </a:lnTo>
                    <a:cubicBezTo>
                      <a:pt x="41218" y="56198"/>
                      <a:pt x="43189" y="52399"/>
                      <a:pt x="43275" y="48329"/>
                    </a:cubicBezTo>
                    <a:lnTo>
                      <a:pt x="43275" y="6324"/>
                    </a:lnTo>
                    <a:cubicBezTo>
                      <a:pt x="43437" y="4927"/>
                      <a:pt x="42904" y="3538"/>
                      <a:pt x="41846" y="2609"/>
                    </a:cubicBezTo>
                    <a:cubicBezTo>
                      <a:pt x="41570" y="2417"/>
                      <a:pt x="41237" y="2317"/>
                      <a:pt x="40894" y="232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9" name="Hình tự do: Hình 368">
                <a:extLst>
                  <a:ext uri="{FF2B5EF4-FFF2-40B4-BE49-F238E27FC236}">
                    <a16:creationId xmlns:a16="http://schemas.microsoft.com/office/drawing/2014/main" id="{59855CAB-2483-4245-94CC-BF2B7F8D4E4B}"/>
                  </a:ext>
                </a:extLst>
              </p:cNvPr>
              <p:cNvSpPr/>
              <p:nvPr/>
            </p:nvSpPr>
            <p:spPr>
              <a:xfrm>
                <a:off x="5097562" y="1715858"/>
                <a:ext cx="45774" cy="79508"/>
              </a:xfrm>
              <a:custGeom>
                <a:avLst/>
                <a:gdLst>
                  <a:gd name="connsiteX0" fmla="*/ 4885 w 45774"/>
                  <a:gd name="connsiteY0" fmla="*/ 79508 h 79508"/>
                  <a:gd name="connsiteX1" fmla="*/ 2694 w 45774"/>
                  <a:gd name="connsiteY1" fmla="*/ 78937 h 79508"/>
                  <a:gd name="connsiteX2" fmla="*/ 27 w 45774"/>
                  <a:gd name="connsiteY2" fmla="*/ 73031 h 79508"/>
                  <a:gd name="connsiteX3" fmla="*/ 27 w 45774"/>
                  <a:gd name="connsiteY3" fmla="*/ 31217 h 79508"/>
                  <a:gd name="connsiteX4" fmla="*/ 6599 w 45774"/>
                  <a:gd name="connsiteY4" fmla="*/ 18739 h 79508"/>
                  <a:gd name="connsiteX5" fmla="*/ 37937 w 45774"/>
                  <a:gd name="connsiteY5" fmla="*/ 737 h 79508"/>
                  <a:gd name="connsiteX6" fmla="*/ 43080 w 45774"/>
                  <a:gd name="connsiteY6" fmla="*/ 737 h 79508"/>
                  <a:gd name="connsiteX7" fmla="*/ 45747 w 45774"/>
                  <a:gd name="connsiteY7" fmla="*/ 6642 h 79508"/>
                  <a:gd name="connsiteX8" fmla="*/ 45747 w 45774"/>
                  <a:gd name="connsiteY8" fmla="*/ 48457 h 79508"/>
                  <a:gd name="connsiteX9" fmla="*/ 39175 w 45774"/>
                  <a:gd name="connsiteY9" fmla="*/ 60935 h 79508"/>
                  <a:gd name="connsiteX10" fmla="*/ 7838 w 45774"/>
                  <a:gd name="connsiteY10" fmla="*/ 78556 h 79508"/>
                  <a:gd name="connsiteX11" fmla="*/ 4885 w 45774"/>
                  <a:gd name="connsiteY11" fmla="*/ 79508 h 79508"/>
                  <a:gd name="connsiteX12" fmla="*/ 40890 w 45774"/>
                  <a:gd name="connsiteY12" fmla="*/ 2356 h 79508"/>
                  <a:gd name="connsiteX13" fmla="*/ 39175 w 45774"/>
                  <a:gd name="connsiteY13" fmla="*/ 2356 h 79508"/>
                  <a:gd name="connsiteX14" fmla="*/ 7838 w 45774"/>
                  <a:gd name="connsiteY14" fmla="*/ 20930 h 79508"/>
                  <a:gd name="connsiteX15" fmla="*/ 2504 w 45774"/>
                  <a:gd name="connsiteY15" fmla="*/ 31217 h 79508"/>
                  <a:gd name="connsiteX16" fmla="*/ 2504 w 45774"/>
                  <a:gd name="connsiteY16" fmla="*/ 73031 h 79508"/>
                  <a:gd name="connsiteX17" fmla="*/ 3933 w 45774"/>
                  <a:gd name="connsiteY17" fmla="*/ 76746 h 79508"/>
                  <a:gd name="connsiteX18" fmla="*/ 6599 w 45774"/>
                  <a:gd name="connsiteY18" fmla="*/ 76746 h 79508"/>
                  <a:gd name="connsiteX19" fmla="*/ 37937 w 45774"/>
                  <a:gd name="connsiteY19" fmla="*/ 58649 h 79508"/>
                  <a:gd name="connsiteX20" fmla="*/ 43271 w 45774"/>
                  <a:gd name="connsiteY20" fmla="*/ 48362 h 79508"/>
                  <a:gd name="connsiteX21" fmla="*/ 43271 w 45774"/>
                  <a:gd name="connsiteY21" fmla="*/ 6261 h 79508"/>
                  <a:gd name="connsiteX22" fmla="*/ 41842 w 45774"/>
                  <a:gd name="connsiteY22" fmla="*/ 2546 h 79508"/>
                  <a:gd name="connsiteX23" fmla="*/ 40890 w 45774"/>
                  <a:gd name="connsiteY23" fmla="*/ 2356 h 7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08">
                    <a:moveTo>
                      <a:pt x="4885" y="79508"/>
                    </a:moveTo>
                    <a:cubicBezTo>
                      <a:pt x="4113" y="79513"/>
                      <a:pt x="3361" y="79316"/>
                      <a:pt x="2694" y="78937"/>
                    </a:cubicBezTo>
                    <a:cubicBezTo>
                      <a:pt x="827" y="77574"/>
                      <a:pt x="-182" y="75332"/>
                      <a:pt x="27" y="73031"/>
                    </a:cubicBezTo>
                    <a:lnTo>
                      <a:pt x="27" y="31217"/>
                    </a:lnTo>
                    <a:cubicBezTo>
                      <a:pt x="75" y="26241"/>
                      <a:pt x="2523" y="21595"/>
                      <a:pt x="6599" y="18739"/>
                    </a:cubicBezTo>
                    <a:lnTo>
                      <a:pt x="37937" y="737"/>
                    </a:lnTo>
                    <a:cubicBezTo>
                      <a:pt x="39508" y="-246"/>
                      <a:pt x="41509" y="-246"/>
                      <a:pt x="43080" y="737"/>
                    </a:cubicBezTo>
                    <a:cubicBezTo>
                      <a:pt x="44947" y="2100"/>
                      <a:pt x="45957" y="4342"/>
                      <a:pt x="45747" y="6642"/>
                    </a:cubicBezTo>
                    <a:lnTo>
                      <a:pt x="45747" y="48457"/>
                    </a:lnTo>
                    <a:cubicBezTo>
                      <a:pt x="45700" y="53433"/>
                      <a:pt x="43252" y="58078"/>
                      <a:pt x="39175" y="60935"/>
                    </a:cubicBezTo>
                    <a:lnTo>
                      <a:pt x="7838" y="78556"/>
                    </a:lnTo>
                    <a:cubicBezTo>
                      <a:pt x="6971" y="79154"/>
                      <a:pt x="5942" y="79485"/>
                      <a:pt x="4885" y="79508"/>
                    </a:cubicBezTo>
                    <a:close/>
                    <a:moveTo>
                      <a:pt x="40890" y="2356"/>
                    </a:moveTo>
                    <a:cubicBezTo>
                      <a:pt x="40328" y="2215"/>
                      <a:pt x="39737" y="2215"/>
                      <a:pt x="39175" y="2356"/>
                    </a:cubicBezTo>
                    <a:lnTo>
                      <a:pt x="7838" y="20930"/>
                    </a:lnTo>
                    <a:cubicBezTo>
                      <a:pt x="4571" y="23357"/>
                      <a:pt x="2609" y="27150"/>
                      <a:pt x="2504" y="31217"/>
                    </a:cubicBezTo>
                    <a:lnTo>
                      <a:pt x="2504" y="73031"/>
                    </a:lnTo>
                    <a:cubicBezTo>
                      <a:pt x="2361" y="74427"/>
                      <a:pt x="2885" y="75808"/>
                      <a:pt x="3933" y="76746"/>
                    </a:cubicBezTo>
                    <a:cubicBezTo>
                      <a:pt x="4771" y="77170"/>
                      <a:pt x="5761" y="77170"/>
                      <a:pt x="6599" y="76746"/>
                    </a:cubicBezTo>
                    <a:lnTo>
                      <a:pt x="37937" y="58649"/>
                    </a:lnTo>
                    <a:cubicBezTo>
                      <a:pt x="41204" y="56221"/>
                      <a:pt x="43166" y="52428"/>
                      <a:pt x="43271" y="48362"/>
                    </a:cubicBezTo>
                    <a:lnTo>
                      <a:pt x="43271" y="6261"/>
                    </a:lnTo>
                    <a:cubicBezTo>
                      <a:pt x="43414" y="4866"/>
                      <a:pt x="42890" y="3484"/>
                      <a:pt x="41842" y="2546"/>
                    </a:cubicBezTo>
                    <a:cubicBezTo>
                      <a:pt x="41547" y="2392"/>
                      <a:pt x="41223" y="2326"/>
                      <a:pt x="40890" y="235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00" name="Hình tự do: Hình 369">
                <a:extLst>
                  <a:ext uri="{FF2B5EF4-FFF2-40B4-BE49-F238E27FC236}">
                    <a16:creationId xmlns:a16="http://schemas.microsoft.com/office/drawing/2014/main" id="{9182C524-A200-41F5-BE75-829A34875E00}"/>
                  </a:ext>
                </a:extLst>
              </p:cNvPr>
              <p:cNvSpPr/>
              <p:nvPr/>
            </p:nvSpPr>
            <p:spPr>
              <a:xfrm>
                <a:off x="5097555" y="1782375"/>
                <a:ext cx="45785" cy="79476"/>
              </a:xfrm>
              <a:custGeom>
                <a:avLst/>
                <a:gdLst>
                  <a:gd name="connsiteX0" fmla="*/ 4892 w 45785"/>
                  <a:gd name="connsiteY0" fmla="*/ 79476 h 79476"/>
                  <a:gd name="connsiteX1" fmla="*/ 2701 w 45785"/>
                  <a:gd name="connsiteY1" fmla="*/ 78905 h 79476"/>
                  <a:gd name="connsiteX2" fmla="*/ 34 w 45785"/>
                  <a:gd name="connsiteY2" fmla="*/ 73094 h 79476"/>
                  <a:gd name="connsiteX3" fmla="*/ 34 w 45785"/>
                  <a:gd name="connsiteY3" fmla="*/ 31280 h 79476"/>
                  <a:gd name="connsiteX4" fmla="*/ 6606 w 45785"/>
                  <a:gd name="connsiteY4" fmla="*/ 18802 h 79476"/>
                  <a:gd name="connsiteX5" fmla="*/ 37944 w 45785"/>
                  <a:gd name="connsiteY5" fmla="*/ 704 h 79476"/>
                  <a:gd name="connsiteX6" fmla="*/ 43087 w 45785"/>
                  <a:gd name="connsiteY6" fmla="*/ 704 h 79476"/>
                  <a:gd name="connsiteX7" fmla="*/ 45754 w 45785"/>
                  <a:gd name="connsiteY7" fmla="*/ 6610 h 79476"/>
                  <a:gd name="connsiteX8" fmla="*/ 45754 w 45785"/>
                  <a:gd name="connsiteY8" fmla="*/ 48329 h 79476"/>
                  <a:gd name="connsiteX9" fmla="*/ 39182 w 45785"/>
                  <a:gd name="connsiteY9" fmla="*/ 60807 h 79476"/>
                  <a:gd name="connsiteX10" fmla="*/ 7844 w 45785"/>
                  <a:gd name="connsiteY10" fmla="*/ 78619 h 79476"/>
                  <a:gd name="connsiteX11" fmla="*/ 4892 w 45785"/>
                  <a:gd name="connsiteY11" fmla="*/ 79476 h 79476"/>
                  <a:gd name="connsiteX12" fmla="*/ 40896 w 45785"/>
                  <a:gd name="connsiteY12" fmla="*/ 2324 h 79476"/>
                  <a:gd name="connsiteX13" fmla="*/ 39182 w 45785"/>
                  <a:gd name="connsiteY13" fmla="*/ 2895 h 79476"/>
                  <a:gd name="connsiteX14" fmla="*/ 7844 w 45785"/>
                  <a:gd name="connsiteY14" fmla="*/ 20993 h 79476"/>
                  <a:gd name="connsiteX15" fmla="*/ 2511 w 45785"/>
                  <a:gd name="connsiteY15" fmla="*/ 31280 h 79476"/>
                  <a:gd name="connsiteX16" fmla="*/ 2511 w 45785"/>
                  <a:gd name="connsiteY16" fmla="*/ 73094 h 79476"/>
                  <a:gd name="connsiteX17" fmla="*/ 3939 w 45785"/>
                  <a:gd name="connsiteY17" fmla="*/ 76809 h 79476"/>
                  <a:gd name="connsiteX18" fmla="*/ 6606 w 45785"/>
                  <a:gd name="connsiteY18" fmla="*/ 76809 h 79476"/>
                  <a:gd name="connsiteX19" fmla="*/ 37944 w 45785"/>
                  <a:gd name="connsiteY19" fmla="*/ 58712 h 79476"/>
                  <a:gd name="connsiteX20" fmla="*/ 43277 w 45785"/>
                  <a:gd name="connsiteY20" fmla="*/ 48425 h 79476"/>
                  <a:gd name="connsiteX21" fmla="*/ 43277 w 45785"/>
                  <a:gd name="connsiteY21" fmla="*/ 6324 h 79476"/>
                  <a:gd name="connsiteX22" fmla="*/ 41849 w 45785"/>
                  <a:gd name="connsiteY22" fmla="*/ 2609 h 79476"/>
                  <a:gd name="connsiteX23" fmla="*/ 40896 w 45785"/>
                  <a:gd name="connsiteY23" fmla="*/ 232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76">
                    <a:moveTo>
                      <a:pt x="4892" y="79476"/>
                    </a:moveTo>
                    <a:cubicBezTo>
                      <a:pt x="4120" y="79481"/>
                      <a:pt x="3368" y="79284"/>
                      <a:pt x="2701" y="78905"/>
                    </a:cubicBezTo>
                    <a:cubicBezTo>
                      <a:pt x="825" y="77599"/>
                      <a:pt x="-204" y="75373"/>
                      <a:pt x="34" y="73094"/>
                    </a:cubicBezTo>
                    <a:lnTo>
                      <a:pt x="34" y="31280"/>
                    </a:lnTo>
                    <a:cubicBezTo>
                      <a:pt x="72" y="26300"/>
                      <a:pt x="2520" y="21647"/>
                      <a:pt x="6606" y="18802"/>
                    </a:cubicBezTo>
                    <a:lnTo>
                      <a:pt x="37944" y="704"/>
                    </a:lnTo>
                    <a:cubicBezTo>
                      <a:pt x="39534" y="-235"/>
                      <a:pt x="41496" y="-235"/>
                      <a:pt x="43087" y="704"/>
                    </a:cubicBezTo>
                    <a:cubicBezTo>
                      <a:pt x="44963" y="2055"/>
                      <a:pt x="45983" y="4306"/>
                      <a:pt x="45754" y="6610"/>
                    </a:cubicBezTo>
                    <a:lnTo>
                      <a:pt x="45754" y="48329"/>
                    </a:lnTo>
                    <a:cubicBezTo>
                      <a:pt x="45716" y="53309"/>
                      <a:pt x="43268" y="57962"/>
                      <a:pt x="39182" y="60807"/>
                    </a:cubicBezTo>
                    <a:lnTo>
                      <a:pt x="7844" y="78619"/>
                    </a:lnTo>
                    <a:cubicBezTo>
                      <a:pt x="6949" y="79152"/>
                      <a:pt x="5930" y="79448"/>
                      <a:pt x="4892" y="79476"/>
                    </a:cubicBezTo>
                    <a:close/>
                    <a:moveTo>
                      <a:pt x="40896" y="2324"/>
                    </a:moveTo>
                    <a:cubicBezTo>
                      <a:pt x="40287" y="2370"/>
                      <a:pt x="39696" y="2567"/>
                      <a:pt x="39182" y="2895"/>
                    </a:cubicBezTo>
                    <a:lnTo>
                      <a:pt x="7844" y="20993"/>
                    </a:lnTo>
                    <a:cubicBezTo>
                      <a:pt x="4568" y="23411"/>
                      <a:pt x="2596" y="27210"/>
                      <a:pt x="2511" y="31280"/>
                    </a:cubicBezTo>
                    <a:lnTo>
                      <a:pt x="2511" y="73094"/>
                    </a:lnTo>
                    <a:cubicBezTo>
                      <a:pt x="2368" y="74490"/>
                      <a:pt x="2891" y="75871"/>
                      <a:pt x="3939" y="76809"/>
                    </a:cubicBezTo>
                    <a:cubicBezTo>
                      <a:pt x="4768" y="77285"/>
                      <a:pt x="5778" y="77285"/>
                      <a:pt x="6606" y="76809"/>
                    </a:cubicBezTo>
                    <a:lnTo>
                      <a:pt x="37944" y="58712"/>
                    </a:lnTo>
                    <a:cubicBezTo>
                      <a:pt x="41220" y="56293"/>
                      <a:pt x="43192" y="52495"/>
                      <a:pt x="43277" y="48425"/>
                    </a:cubicBezTo>
                    <a:lnTo>
                      <a:pt x="43277" y="6324"/>
                    </a:lnTo>
                    <a:cubicBezTo>
                      <a:pt x="43439" y="4927"/>
                      <a:pt x="42906" y="3538"/>
                      <a:pt x="41849" y="2609"/>
                    </a:cubicBezTo>
                    <a:cubicBezTo>
                      <a:pt x="41563" y="2427"/>
                      <a:pt x="41230" y="2328"/>
                      <a:pt x="40896" y="232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01" name="Hình tự do: Hình 370">
                <a:extLst>
                  <a:ext uri="{FF2B5EF4-FFF2-40B4-BE49-F238E27FC236}">
                    <a16:creationId xmlns:a16="http://schemas.microsoft.com/office/drawing/2014/main" id="{0876677F-E4E5-45D1-98D1-03A93BA51EA2}"/>
                  </a:ext>
                </a:extLst>
              </p:cNvPr>
              <p:cNvSpPr/>
              <p:nvPr/>
            </p:nvSpPr>
            <p:spPr>
              <a:xfrm>
                <a:off x="5146992" y="1687283"/>
                <a:ext cx="45785" cy="79518"/>
              </a:xfrm>
              <a:custGeom>
                <a:avLst/>
                <a:gdLst>
                  <a:gd name="connsiteX0" fmla="*/ 4794 w 45785"/>
                  <a:gd name="connsiteY0" fmla="*/ 79508 h 79518"/>
                  <a:gd name="connsiteX1" fmla="*/ 2699 w 45785"/>
                  <a:gd name="connsiteY1" fmla="*/ 78937 h 79518"/>
                  <a:gd name="connsiteX2" fmla="*/ 32 w 45785"/>
                  <a:gd name="connsiteY2" fmla="*/ 73031 h 79518"/>
                  <a:gd name="connsiteX3" fmla="*/ 32 w 45785"/>
                  <a:gd name="connsiteY3" fmla="*/ 31312 h 79518"/>
                  <a:gd name="connsiteX4" fmla="*/ 6604 w 45785"/>
                  <a:gd name="connsiteY4" fmla="*/ 18834 h 79518"/>
                  <a:gd name="connsiteX5" fmla="*/ 37941 w 45785"/>
                  <a:gd name="connsiteY5" fmla="*/ 737 h 79518"/>
                  <a:gd name="connsiteX6" fmla="*/ 43085 w 45785"/>
                  <a:gd name="connsiteY6" fmla="*/ 737 h 79518"/>
                  <a:gd name="connsiteX7" fmla="*/ 45752 w 45785"/>
                  <a:gd name="connsiteY7" fmla="*/ 6547 h 79518"/>
                  <a:gd name="connsiteX8" fmla="*/ 45752 w 45785"/>
                  <a:gd name="connsiteY8" fmla="*/ 48362 h 79518"/>
                  <a:gd name="connsiteX9" fmla="*/ 39179 w 45785"/>
                  <a:gd name="connsiteY9" fmla="*/ 60839 h 79518"/>
                  <a:gd name="connsiteX10" fmla="*/ 7842 w 45785"/>
                  <a:gd name="connsiteY10" fmla="*/ 78937 h 79518"/>
                  <a:gd name="connsiteX11" fmla="*/ 4794 w 45785"/>
                  <a:gd name="connsiteY11" fmla="*/ 79508 h 79518"/>
                  <a:gd name="connsiteX12" fmla="*/ 40894 w 45785"/>
                  <a:gd name="connsiteY12" fmla="*/ 2356 h 79518"/>
                  <a:gd name="connsiteX13" fmla="*/ 39179 w 45785"/>
                  <a:gd name="connsiteY13" fmla="*/ 2927 h 79518"/>
                  <a:gd name="connsiteX14" fmla="*/ 7842 w 45785"/>
                  <a:gd name="connsiteY14" fmla="*/ 21025 h 79518"/>
                  <a:gd name="connsiteX15" fmla="*/ 2508 w 45785"/>
                  <a:gd name="connsiteY15" fmla="*/ 31312 h 79518"/>
                  <a:gd name="connsiteX16" fmla="*/ 2508 w 45785"/>
                  <a:gd name="connsiteY16" fmla="*/ 73031 h 79518"/>
                  <a:gd name="connsiteX17" fmla="*/ 3937 w 45785"/>
                  <a:gd name="connsiteY17" fmla="*/ 76746 h 79518"/>
                  <a:gd name="connsiteX18" fmla="*/ 6604 w 45785"/>
                  <a:gd name="connsiteY18" fmla="*/ 76746 h 79518"/>
                  <a:gd name="connsiteX19" fmla="*/ 37941 w 45785"/>
                  <a:gd name="connsiteY19" fmla="*/ 58649 h 79518"/>
                  <a:gd name="connsiteX20" fmla="*/ 43180 w 45785"/>
                  <a:gd name="connsiteY20" fmla="*/ 48362 h 79518"/>
                  <a:gd name="connsiteX21" fmla="*/ 43180 w 45785"/>
                  <a:gd name="connsiteY21" fmla="*/ 6261 h 79518"/>
                  <a:gd name="connsiteX22" fmla="*/ 41751 w 45785"/>
                  <a:gd name="connsiteY22" fmla="*/ 2546 h 7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8">
                    <a:moveTo>
                      <a:pt x="4794" y="79508"/>
                    </a:moveTo>
                    <a:cubicBezTo>
                      <a:pt x="4061" y="79510"/>
                      <a:pt x="3337" y="79312"/>
                      <a:pt x="2699" y="78937"/>
                    </a:cubicBezTo>
                    <a:cubicBezTo>
                      <a:pt x="822" y="77586"/>
                      <a:pt x="-197" y="75335"/>
                      <a:pt x="32" y="73031"/>
                    </a:cubicBezTo>
                    <a:lnTo>
                      <a:pt x="32" y="31312"/>
                    </a:lnTo>
                    <a:cubicBezTo>
                      <a:pt x="70" y="26332"/>
                      <a:pt x="2518" y="21679"/>
                      <a:pt x="6604" y="18834"/>
                    </a:cubicBezTo>
                    <a:lnTo>
                      <a:pt x="37941" y="737"/>
                    </a:lnTo>
                    <a:cubicBezTo>
                      <a:pt x="39513" y="-246"/>
                      <a:pt x="41513" y="-246"/>
                      <a:pt x="43085" y="737"/>
                    </a:cubicBezTo>
                    <a:cubicBezTo>
                      <a:pt x="44961" y="2043"/>
                      <a:pt x="45990" y="4268"/>
                      <a:pt x="45752" y="6547"/>
                    </a:cubicBezTo>
                    <a:lnTo>
                      <a:pt x="45752" y="48362"/>
                    </a:lnTo>
                    <a:cubicBezTo>
                      <a:pt x="45714" y="53341"/>
                      <a:pt x="43266" y="57994"/>
                      <a:pt x="39179" y="60839"/>
                    </a:cubicBezTo>
                    <a:lnTo>
                      <a:pt x="7842" y="78937"/>
                    </a:lnTo>
                    <a:cubicBezTo>
                      <a:pt x="6890" y="79371"/>
                      <a:pt x="5842" y="79567"/>
                      <a:pt x="4794" y="79508"/>
                    </a:cubicBezTo>
                    <a:close/>
                    <a:moveTo>
                      <a:pt x="40894" y="2356"/>
                    </a:moveTo>
                    <a:cubicBezTo>
                      <a:pt x="40284" y="2402"/>
                      <a:pt x="39694" y="2599"/>
                      <a:pt x="39179" y="2927"/>
                    </a:cubicBezTo>
                    <a:lnTo>
                      <a:pt x="7842" y="21025"/>
                    </a:lnTo>
                    <a:cubicBezTo>
                      <a:pt x="4566" y="23443"/>
                      <a:pt x="2594" y="27242"/>
                      <a:pt x="2508" y="31312"/>
                    </a:cubicBezTo>
                    <a:lnTo>
                      <a:pt x="2508" y="73031"/>
                    </a:lnTo>
                    <a:cubicBezTo>
                      <a:pt x="2346" y="74429"/>
                      <a:pt x="2880" y="75817"/>
                      <a:pt x="3937" y="76746"/>
                    </a:cubicBezTo>
                    <a:cubicBezTo>
                      <a:pt x="4766" y="77222"/>
                      <a:pt x="5775" y="77222"/>
                      <a:pt x="6604" y="76746"/>
                    </a:cubicBezTo>
                    <a:lnTo>
                      <a:pt x="37941" y="58649"/>
                    </a:lnTo>
                    <a:cubicBezTo>
                      <a:pt x="41189" y="56221"/>
                      <a:pt x="43132" y="52418"/>
                      <a:pt x="43180" y="48362"/>
                    </a:cubicBezTo>
                    <a:lnTo>
                      <a:pt x="43180" y="6261"/>
                    </a:lnTo>
                    <a:cubicBezTo>
                      <a:pt x="43380" y="4859"/>
                      <a:pt x="42837" y="3454"/>
                      <a:pt x="41751" y="254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02" name="Hình tự do: Hình 371">
                <a:extLst>
                  <a:ext uri="{FF2B5EF4-FFF2-40B4-BE49-F238E27FC236}">
                    <a16:creationId xmlns:a16="http://schemas.microsoft.com/office/drawing/2014/main" id="{1C748FC3-23D8-4F29-91C9-D54987C8643B}"/>
                  </a:ext>
                </a:extLst>
              </p:cNvPr>
              <p:cNvSpPr/>
              <p:nvPr/>
            </p:nvSpPr>
            <p:spPr>
              <a:xfrm>
                <a:off x="5146996" y="1753863"/>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99 w 45774"/>
                  <a:gd name="connsiteY4" fmla="*/ 18834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9032 h 79531"/>
                  <a:gd name="connsiteX11" fmla="*/ 4790 w 45774"/>
                  <a:gd name="connsiteY11" fmla="*/ 79508 h 79531"/>
                  <a:gd name="connsiteX12" fmla="*/ 40890 w 45774"/>
                  <a:gd name="connsiteY12" fmla="*/ 2356 h 79531"/>
                  <a:gd name="connsiteX13" fmla="*/ 39175 w 45774"/>
                  <a:gd name="connsiteY13" fmla="*/ 2832 h 79531"/>
                  <a:gd name="connsiteX14" fmla="*/ 7838 w 45774"/>
                  <a:gd name="connsiteY14" fmla="*/ 20930 h 79531"/>
                  <a:gd name="connsiteX15" fmla="*/ 2504 w 45774"/>
                  <a:gd name="connsiteY15" fmla="*/ 31217 h 79531"/>
                  <a:gd name="connsiteX16" fmla="*/ 2504 w 45774"/>
                  <a:gd name="connsiteY16" fmla="*/ 73031 h 79531"/>
                  <a:gd name="connsiteX17" fmla="*/ 3933 w 45774"/>
                  <a:gd name="connsiteY17" fmla="*/ 76746 h 79531"/>
                  <a:gd name="connsiteX18" fmla="*/ 6599 w 45774"/>
                  <a:gd name="connsiteY18" fmla="*/ 76746 h 79531"/>
                  <a:gd name="connsiteX19" fmla="*/ 37937 w 45774"/>
                  <a:gd name="connsiteY19" fmla="*/ 58649 h 79531"/>
                  <a:gd name="connsiteX20" fmla="*/ 43175 w 45774"/>
                  <a:gd name="connsiteY20" fmla="*/ 48361 h 79531"/>
                  <a:gd name="connsiteX21" fmla="*/ 43175 w 45774"/>
                  <a:gd name="connsiteY21" fmla="*/ 6261 h 79531"/>
                  <a:gd name="connsiteX22" fmla="*/ 41747 w 45774"/>
                  <a:gd name="connsiteY22" fmla="*/ 2546 h 79531"/>
                  <a:gd name="connsiteX23" fmla="*/ 40890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10"/>
                      <a:pt x="3332" y="79312"/>
                      <a:pt x="2694" y="78937"/>
                    </a:cubicBezTo>
                    <a:cubicBezTo>
                      <a:pt x="827" y="77574"/>
                      <a:pt x="-182" y="75332"/>
                      <a:pt x="27" y="73031"/>
                    </a:cubicBezTo>
                    <a:lnTo>
                      <a:pt x="27" y="31217"/>
                    </a:lnTo>
                    <a:cubicBezTo>
                      <a:pt x="65" y="26263"/>
                      <a:pt x="2513" y="21638"/>
                      <a:pt x="6599" y="18834"/>
                    </a:cubicBezTo>
                    <a:lnTo>
                      <a:pt x="37937" y="736"/>
                    </a:lnTo>
                    <a:cubicBezTo>
                      <a:pt x="39508" y="-245"/>
                      <a:pt x="41509" y="-245"/>
                      <a:pt x="43080" y="736"/>
                    </a:cubicBezTo>
                    <a:cubicBezTo>
                      <a:pt x="44947" y="2100"/>
                      <a:pt x="45957" y="4342"/>
                      <a:pt x="45747" y="6642"/>
                    </a:cubicBezTo>
                    <a:lnTo>
                      <a:pt x="45747" y="48457"/>
                    </a:lnTo>
                    <a:cubicBezTo>
                      <a:pt x="45700" y="53433"/>
                      <a:pt x="43252" y="58078"/>
                      <a:pt x="39175" y="60934"/>
                    </a:cubicBezTo>
                    <a:lnTo>
                      <a:pt x="7838" y="79032"/>
                    </a:lnTo>
                    <a:cubicBezTo>
                      <a:pt x="6876" y="79434"/>
                      <a:pt x="5828" y="79597"/>
                      <a:pt x="4790" y="79508"/>
                    </a:cubicBezTo>
                    <a:close/>
                    <a:moveTo>
                      <a:pt x="40890" y="2356"/>
                    </a:moveTo>
                    <a:cubicBezTo>
                      <a:pt x="40289" y="2365"/>
                      <a:pt x="39699" y="2529"/>
                      <a:pt x="39175" y="2832"/>
                    </a:cubicBezTo>
                    <a:lnTo>
                      <a:pt x="7838" y="20930"/>
                    </a:lnTo>
                    <a:cubicBezTo>
                      <a:pt x="4571" y="23357"/>
                      <a:pt x="2609" y="27150"/>
                      <a:pt x="2504" y="31217"/>
                    </a:cubicBezTo>
                    <a:lnTo>
                      <a:pt x="2504" y="73031"/>
                    </a:lnTo>
                    <a:cubicBezTo>
                      <a:pt x="2342" y="74429"/>
                      <a:pt x="2875" y="75817"/>
                      <a:pt x="3933" y="76746"/>
                    </a:cubicBezTo>
                    <a:cubicBezTo>
                      <a:pt x="4771" y="77171"/>
                      <a:pt x="5761" y="77171"/>
                      <a:pt x="6599" y="76746"/>
                    </a:cubicBezTo>
                    <a:lnTo>
                      <a:pt x="37937" y="58649"/>
                    </a:lnTo>
                    <a:cubicBezTo>
                      <a:pt x="41175" y="56211"/>
                      <a:pt x="43109" y="52415"/>
                      <a:pt x="43175" y="48361"/>
                    </a:cubicBezTo>
                    <a:lnTo>
                      <a:pt x="43175" y="6261"/>
                    </a:lnTo>
                    <a:cubicBezTo>
                      <a:pt x="43376" y="4859"/>
                      <a:pt x="42833" y="3454"/>
                      <a:pt x="41747" y="2546"/>
                    </a:cubicBezTo>
                    <a:cubicBezTo>
                      <a:pt x="41490" y="2394"/>
                      <a:pt x="41185" y="2328"/>
                      <a:pt x="40890" y="235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803" name="Hình tự do: Hình 372">
                <a:extLst>
                  <a:ext uri="{FF2B5EF4-FFF2-40B4-BE49-F238E27FC236}">
                    <a16:creationId xmlns:a16="http://schemas.microsoft.com/office/drawing/2014/main" id="{380BFAEB-A562-49CD-BCE1-56A753F267DB}"/>
                  </a:ext>
                </a:extLst>
              </p:cNvPr>
              <p:cNvSpPr/>
              <p:nvPr/>
            </p:nvSpPr>
            <p:spPr>
              <a:xfrm>
                <a:off x="5146990" y="1820380"/>
                <a:ext cx="45785" cy="79572"/>
              </a:xfrm>
              <a:custGeom>
                <a:avLst/>
                <a:gdLst>
                  <a:gd name="connsiteX0" fmla="*/ 4796 w 45785"/>
                  <a:gd name="connsiteY0" fmla="*/ 79571 h 79572"/>
                  <a:gd name="connsiteX1" fmla="*/ 2701 w 45785"/>
                  <a:gd name="connsiteY1" fmla="*/ 78905 h 79572"/>
                  <a:gd name="connsiteX2" fmla="*/ 34 w 45785"/>
                  <a:gd name="connsiteY2" fmla="*/ 73094 h 79572"/>
                  <a:gd name="connsiteX3" fmla="*/ 34 w 45785"/>
                  <a:gd name="connsiteY3" fmla="*/ 31280 h 79572"/>
                  <a:gd name="connsiteX4" fmla="*/ 6606 w 45785"/>
                  <a:gd name="connsiteY4" fmla="*/ 18802 h 79572"/>
                  <a:gd name="connsiteX5" fmla="*/ 37944 w 45785"/>
                  <a:gd name="connsiteY5" fmla="*/ 704 h 79572"/>
                  <a:gd name="connsiteX6" fmla="*/ 43087 w 45785"/>
                  <a:gd name="connsiteY6" fmla="*/ 704 h 79572"/>
                  <a:gd name="connsiteX7" fmla="*/ 45754 w 45785"/>
                  <a:gd name="connsiteY7" fmla="*/ 6610 h 79572"/>
                  <a:gd name="connsiteX8" fmla="*/ 45754 w 45785"/>
                  <a:gd name="connsiteY8" fmla="*/ 48425 h 79572"/>
                  <a:gd name="connsiteX9" fmla="*/ 39182 w 45785"/>
                  <a:gd name="connsiteY9" fmla="*/ 60807 h 79572"/>
                  <a:gd name="connsiteX10" fmla="*/ 7844 w 45785"/>
                  <a:gd name="connsiteY10" fmla="*/ 78905 h 79572"/>
                  <a:gd name="connsiteX11" fmla="*/ 4796 w 45785"/>
                  <a:gd name="connsiteY11" fmla="*/ 79571 h 79572"/>
                  <a:gd name="connsiteX12" fmla="*/ 39182 w 45785"/>
                  <a:gd name="connsiteY12" fmla="*/ 3371 h 79572"/>
                  <a:gd name="connsiteX13" fmla="*/ 7844 w 45785"/>
                  <a:gd name="connsiteY13" fmla="*/ 21469 h 79572"/>
                  <a:gd name="connsiteX14" fmla="*/ 2511 w 45785"/>
                  <a:gd name="connsiteY14" fmla="*/ 31756 h 79572"/>
                  <a:gd name="connsiteX15" fmla="*/ 2511 w 45785"/>
                  <a:gd name="connsiteY15" fmla="*/ 73571 h 79572"/>
                  <a:gd name="connsiteX16" fmla="*/ 3939 w 45785"/>
                  <a:gd name="connsiteY16" fmla="*/ 77285 h 79572"/>
                  <a:gd name="connsiteX17" fmla="*/ 6606 w 45785"/>
                  <a:gd name="connsiteY17" fmla="*/ 77285 h 79572"/>
                  <a:gd name="connsiteX18" fmla="*/ 37944 w 45785"/>
                  <a:gd name="connsiteY18" fmla="*/ 59188 h 79572"/>
                  <a:gd name="connsiteX19" fmla="*/ 43182 w 45785"/>
                  <a:gd name="connsiteY19" fmla="*/ 48996 h 79572"/>
                  <a:gd name="connsiteX20" fmla="*/ 43182 w 45785"/>
                  <a:gd name="connsiteY20" fmla="*/ 6324 h 79572"/>
                  <a:gd name="connsiteX21" fmla="*/ 41753 w 45785"/>
                  <a:gd name="connsiteY21" fmla="*/ 2609 h 79572"/>
                  <a:gd name="connsiteX22" fmla="*/ 39182 w 45785"/>
                  <a:gd name="connsiteY22" fmla="*/ 2609 h 7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72">
                    <a:moveTo>
                      <a:pt x="4796" y="79571"/>
                    </a:moveTo>
                    <a:cubicBezTo>
                      <a:pt x="4054" y="79540"/>
                      <a:pt x="3330" y="79309"/>
                      <a:pt x="2701" y="78905"/>
                    </a:cubicBezTo>
                    <a:cubicBezTo>
                      <a:pt x="825" y="77598"/>
                      <a:pt x="-204" y="75373"/>
                      <a:pt x="34" y="73094"/>
                    </a:cubicBezTo>
                    <a:lnTo>
                      <a:pt x="34" y="31280"/>
                    </a:lnTo>
                    <a:cubicBezTo>
                      <a:pt x="72" y="26300"/>
                      <a:pt x="2520" y="21647"/>
                      <a:pt x="6606" y="18802"/>
                    </a:cubicBezTo>
                    <a:lnTo>
                      <a:pt x="37944" y="704"/>
                    </a:lnTo>
                    <a:cubicBezTo>
                      <a:pt x="39534" y="-235"/>
                      <a:pt x="41496" y="-235"/>
                      <a:pt x="43087" y="704"/>
                    </a:cubicBezTo>
                    <a:cubicBezTo>
                      <a:pt x="44963" y="2055"/>
                      <a:pt x="45983" y="4306"/>
                      <a:pt x="45754" y="6610"/>
                    </a:cubicBezTo>
                    <a:lnTo>
                      <a:pt x="45754" y="48425"/>
                    </a:lnTo>
                    <a:cubicBezTo>
                      <a:pt x="45716" y="53379"/>
                      <a:pt x="43268" y="58003"/>
                      <a:pt x="39182" y="60807"/>
                    </a:cubicBezTo>
                    <a:lnTo>
                      <a:pt x="7844" y="78905"/>
                    </a:lnTo>
                    <a:cubicBezTo>
                      <a:pt x="6892" y="79365"/>
                      <a:pt x="5854" y="79593"/>
                      <a:pt x="4796" y="79571"/>
                    </a:cubicBezTo>
                    <a:close/>
                    <a:moveTo>
                      <a:pt x="39182" y="3371"/>
                    </a:moveTo>
                    <a:lnTo>
                      <a:pt x="7844" y="21469"/>
                    </a:lnTo>
                    <a:cubicBezTo>
                      <a:pt x="4568" y="23887"/>
                      <a:pt x="2596" y="27686"/>
                      <a:pt x="2511" y="31756"/>
                    </a:cubicBezTo>
                    <a:lnTo>
                      <a:pt x="2511" y="73571"/>
                    </a:lnTo>
                    <a:cubicBezTo>
                      <a:pt x="2368" y="74966"/>
                      <a:pt x="2891" y="76347"/>
                      <a:pt x="3939" y="77285"/>
                    </a:cubicBezTo>
                    <a:cubicBezTo>
                      <a:pt x="4768" y="77762"/>
                      <a:pt x="5778" y="77762"/>
                      <a:pt x="6606" y="77285"/>
                    </a:cubicBezTo>
                    <a:lnTo>
                      <a:pt x="37944" y="59188"/>
                    </a:lnTo>
                    <a:cubicBezTo>
                      <a:pt x="41191" y="56800"/>
                      <a:pt x="43135" y="53027"/>
                      <a:pt x="43182" y="48996"/>
                    </a:cubicBezTo>
                    <a:lnTo>
                      <a:pt x="43182" y="6324"/>
                    </a:lnTo>
                    <a:cubicBezTo>
                      <a:pt x="43182" y="4514"/>
                      <a:pt x="42706" y="3086"/>
                      <a:pt x="41753" y="2609"/>
                    </a:cubicBezTo>
                    <a:cubicBezTo>
                      <a:pt x="40963" y="2129"/>
                      <a:pt x="39972" y="2129"/>
                      <a:pt x="39182" y="2609"/>
                    </a:cubicBezTo>
                    <a:close/>
                  </a:path>
                </a:pathLst>
              </a:custGeom>
              <a:solidFill>
                <a:srgbClr val="FFFFFF"/>
              </a:solidFill>
              <a:ln w="3175" cap="flat">
                <a:solidFill>
                  <a:srgbClr val="7030A0"/>
                </a:solidFill>
                <a:prstDash val="solid"/>
                <a:miter/>
              </a:ln>
            </p:spPr>
            <p:txBody>
              <a:bodyPr rtlCol="0" anchor="ctr"/>
              <a:lstStyle/>
              <a:p>
                <a:endParaRPr lang="en-US"/>
              </a:p>
            </p:txBody>
          </p:sp>
        </p:grpSp>
        <p:sp>
          <p:nvSpPr>
            <p:cNvPr id="518" name="Hình tự do: Hình 373">
              <a:extLst>
                <a:ext uri="{FF2B5EF4-FFF2-40B4-BE49-F238E27FC236}">
                  <a16:creationId xmlns:a16="http://schemas.microsoft.com/office/drawing/2014/main" id="{1AD76A91-8DF3-4A93-8FDE-B91B6FFCFC7E}"/>
                </a:ext>
              </a:extLst>
            </p:cNvPr>
            <p:cNvSpPr/>
            <p:nvPr/>
          </p:nvSpPr>
          <p:spPr>
            <a:xfrm>
              <a:off x="4998688" y="1772913"/>
              <a:ext cx="45778" cy="79537"/>
            </a:xfrm>
            <a:custGeom>
              <a:avLst/>
              <a:gdLst>
                <a:gd name="connsiteX0" fmla="*/ 4889 w 45778"/>
                <a:gd name="connsiteY0" fmla="*/ 79508 h 79537"/>
                <a:gd name="connsiteX1" fmla="*/ 2699 w 45778"/>
                <a:gd name="connsiteY1" fmla="*/ 78937 h 79537"/>
                <a:gd name="connsiteX2" fmla="*/ 32 w 45778"/>
                <a:gd name="connsiteY2" fmla="*/ 73031 h 79537"/>
                <a:gd name="connsiteX3" fmla="*/ 32 w 45778"/>
                <a:gd name="connsiteY3" fmla="*/ 31217 h 79537"/>
                <a:gd name="connsiteX4" fmla="*/ 6604 w 45778"/>
                <a:gd name="connsiteY4" fmla="*/ 18834 h 79537"/>
                <a:gd name="connsiteX5" fmla="*/ 37941 w 45778"/>
                <a:gd name="connsiteY5" fmla="*/ 736 h 79537"/>
                <a:gd name="connsiteX6" fmla="*/ 43085 w 45778"/>
                <a:gd name="connsiteY6" fmla="*/ 736 h 79537"/>
                <a:gd name="connsiteX7" fmla="*/ 45752 w 45778"/>
                <a:gd name="connsiteY7" fmla="*/ 6642 h 79537"/>
                <a:gd name="connsiteX8" fmla="*/ 45752 w 45778"/>
                <a:gd name="connsiteY8" fmla="*/ 48457 h 79537"/>
                <a:gd name="connsiteX9" fmla="*/ 39179 w 45778"/>
                <a:gd name="connsiteY9" fmla="*/ 60934 h 79537"/>
                <a:gd name="connsiteX10" fmla="*/ 7842 w 45778"/>
                <a:gd name="connsiteY10" fmla="*/ 79032 h 79537"/>
                <a:gd name="connsiteX11" fmla="*/ 4889 w 45778"/>
                <a:gd name="connsiteY11" fmla="*/ 79508 h 79537"/>
                <a:gd name="connsiteX12" fmla="*/ 39179 w 45778"/>
                <a:gd name="connsiteY12" fmla="*/ 3308 h 79537"/>
                <a:gd name="connsiteX13" fmla="*/ 7842 w 45778"/>
                <a:gd name="connsiteY13" fmla="*/ 21406 h 79537"/>
                <a:gd name="connsiteX14" fmla="*/ 2508 w 45778"/>
                <a:gd name="connsiteY14" fmla="*/ 31693 h 79537"/>
                <a:gd name="connsiteX15" fmla="*/ 2508 w 45778"/>
                <a:gd name="connsiteY15" fmla="*/ 73031 h 79537"/>
                <a:gd name="connsiteX16" fmla="*/ 3937 w 45778"/>
                <a:gd name="connsiteY16" fmla="*/ 76746 h 79537"/>
                <a:gd name="connsiteX17" fmla="*/ 6604 w 45778"/>
                <a:gd name="connsiteY17" fmla="*/ 76746 h 79537"/>
                <a:gd name="connsiteX18" fmla="*/ 37941 w 45778"/>
                <a:gd name="connsiteY18" fmla="*/ 58649 h 79537"/>
                <a:gd name="connsiteX19" fmla="*/ 43275 w 45778"/>
                <a:gd name="connsiteY19" fmla="*/ 48361 h 79537"/>
                <a:gd name="connsiteX20" fmla="*/ 43275 w 45778"/>
                <a:gd name="connsiteY20" fmla="*/ 6261 h 79537"/>
                <a:gd name="connsiteX21" fmla="*/ 41846 w 45778"/>
                <a:gd name="connsiteY21" fmla="*/ 2546 h 79537"/>
                <a:gd name="connsiteX22" fmla="*/ 39179 w 45778"/>
                <a:gd name="connsiteY22" fmla="*/ 2546 h 7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37">
                  <a:moveTo>
                    <a:pt x="4889" y="79508"/>
                  </a:moveTo>
                  <a:cubicBezTo>
                    <a:pt x="4118" y="79513"/>
                    <a:pt x="3365" y="79316"/>
                    <a:pt x="2699" y="78937"/>
                  </a:cubicBezTo>
                  <a:cubicBezTo>
                    <a:pt x="822" y="77586"/>
                    <a:pt x="-197" y="75335"/>
                    <a:pt x="32" y="73031"/>
                  </a:cubicBezTo>
                  <a:lnTo>
                    <a:pt x="32" y="31217"/>
                  </a:lnTo>
                  <a:cubicBezTo>
                    <a:pt x="70" y="26263"/>
                    <a:pt x="2518" y="21638"/>
                    <a:pt x="6604" y="18834"/>
                  </a:cubicBezTo>
                  <a:lnTo>
                    <a:pt x="37941" y="736"/>
                  </a:lnTo>
                  <a:cubicBezTo>
                    <a:pt x="39513" y="-245"/>
                    <a:pt x="41513" y="-245"/>
                    <a:pt x="43085" y="736"/>
                  </a:cubicBezTo>
                  <a:cubicBezTo>
                    <a:pt x="44952" y="2100"/>
                    <a:pt x="45961" y="4342"/>
                    <a:pt x="45752" y="6642"/>
                  </a:cubicBezTo>
                  <a:lnTo>
                    <a:pt x="45752" y="48457"/>
                  </a:lnTo>
                  <a:cubicBezTo>
                    <a:pt x="45704" y="53433"/>
                    <a:pt x="43256" y="58078"/>
                    <a:pt x="39179" y="60934"/>
                  </a:cubicBezTo>
                  <a:lnTo>
                    <a:pt x="7842" y="79032"/>
                  </a:lnTo>
                  <a:cubicBezTo>
                    <a:pt x="6918" y="79445"/>
                    <a:pt x="5899" y="79610"/>
                    <a:pt x="4889" y="79508"/>
                  </a:cubicBezTo>
                  <a:close/>
                  <a:moveTo>
                    <a:pt x="39179" y="3308"/>
                  </a:moveTo>
                  <a:lnTo>
                    <a:pt x="7842" y="21406"/>
                  </a:lnTo>
                  <a:cubicBezTo>
                    <a:pt x="4575" y="23834"/>
                    <a:pt x="2613" y="27626"/>
                    <a:pt x="2508" y="31693"/>
                  </a:cubicBezTo>
                  <a:lnTo>
                    <a:pt x="2508" y="73031"/>
                  </a:lnTo>
                  <a:cubicBezTo>
                    <a:pt x="2346" y="74429"/>
                    <a:pt x="2880" y="75817"/>
                    <a:pt x="3937" y="76746"/>
                  </a:cubicBezTo>
                  <a:cubicBezTo>
                    <a:pt x="4775" y="77171"/>
                    <a:pt x="5766" y="77171"/>
                    <a:pt x="6604" y="76746"/>
                  </a:cubicBezTo>
                  <a:lnTo>
                    <a:pt x="37941" y="58649"/>
                  </a:lnTo>
                  <a:cubicBezTo>
                    <a:pt x="41208" y="56221"/>
                    <a:pt x="43170" y="52428"/>
                    <a:pt x="43275" y="48361"/>
                  </a:cubicBezTo>
                  <a:lnTo>
                    <a:pt x="43275" y="6261"/>
                  </a:lnTo>
                  <a:cubicBezTo>
                    <a:pt x="43418" y="4866"/>
                    <a:pt x="42894" y="3484"/>
                    <a:pt x="41846" y="2546"/>
                  </a:cubicBezTo>
                  <a:cubicBezTo>
                    <a:pt x="41008" y="2122"/>
                    <a:pt x="40018" y="2122"/>
                    <a:pt x="39179" y="254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19" name="Hình tự do: Hình 374">
              <a:extLst>
                <a:ext uri="{FF2B5EF4-FFF2-40B4-BE49-F238E27FC236}">
                  <a16:creationId xmlns:a16="http://schemas.microsoft.com/office/drawing/2014/main" id="{9C6B1C1B-7B14-4C4F-BBDE-95AAD58E170A}"/>
                </a:ext>
              </a:extLst>
            </p:cNvPr>
            <p:cNvSpPr/>
            <p:nvPr/>
          </p:nvSpPr>
          <p:spPr>
            <a:xfrm>
              <a:off x="5048123" y="1810950"/>
              <a:ext cx="46064" cy="79524"/>
            </a:xfrm>
            <a:custGeom>
              <a:avLst/>
              <a:gdLst>
                <a:gd name="connsiteX0" fmla="*/ 4889 w 46064"/>
                <a:gd name="connsiteY0" fmla="*/ 79476 h 79524"/>
                <a:gd name="connsiteX1" fmla="*/ 2699 w 46064"/>
                <a:gd name="connsiteY1" fmla="*/ 78905 h 79524"/>
                <a:gd name="connsiteX2" fmla="*/ 32 w 46064"/>
                <a:gd name="connsiteY2" fmla="*/ 72999 h 79524"/>
                <a:gd name="connsiteX3" fmla="*/ 32 w 46064"/>
                <a:gd name="connsiteY3" fmla="*/ 31184 h 79524"/>
                <a:gd name="connsiteX4" fmla="*/ 6604 w 46064"/>
                <a:gd name="connsiteY4" fmla="*/ 18802 h 79524"/>
                <a:gd name="connsiteX5" fmla="*/ 38227 w 46064"/>
                <a:gd name="connsiteY5" fmla="*/ 704 h 79524"/>
                <a:gd name="connsiteX6" fmla="*/ 43370 w 46064"/>
                <a:gd name="connsiteY6" fmla="*/ 704 h 79524"/>
                <a:gd name="connsiteX7" fmla="*/ 46037 w 46064"/>
                <a:gd name="connsiteY7" fmla="*/ 6610 h 79524"/>
                <a:gd name="connsiteX8" fmla="*/ 46037 w 46064"/>
                <a:gd name="connsiteY8" fmla="*/ 48425 h 79524"/>
                <a:gd name="connsiteX9" fmla="*/ 39465 w 46064"/>
                <a:gd name="connsiteY9" fmla="*/ 60902 h 79524"/>
                <a:gd name="connsiteX10" fmla="*/ 8128 w 46064"/>
                <a:gd name="connsiteY10" fmla="*/ 79000 h 79524"/>
                <a:gd name="connsiteX11" fmla="*/ 4889 w 46064"/>
                <a:gd name="connsiteY11" fmla="*/ 79476 h 79524"/>
                <a:gd name="connsiteX12" fmla="*/ 40894 w 46064"/>
                <a:gd name="connsiteY12" fmla="*/ 2324 h 79524"/>
                <a:gd name="connsiteX13" fmla="*/ 39179 w 46064"/>
                <a:gd name="connsiteY13" fmla="*/ 2895 h 79524"/>
                <a:gd name="connsiteX14" fmla="*/ 7842 w 46064"/>
                <a:gd name="connsiteY14" fmla="*/ 20897 h 79524"/>
                <a:gd name="connsiteX15" fmla="*/ 2508 w 46064"/>
                <a:gd name="connsiteY15" fmla="*/ 31184 h 79524"/>
                <a:gd name="connsiteX16" fmla="*/ 2508 w 46064"/>
                <a:gd name="connsiteY16" fmla="*/ 72999 h 79524"/>
                <a:gd name="connsiteX17" fmla="*/ 3937 w 46064"/>
                <a:gd name="connsiteY17" fmla="*/ 76714 h 79524"/>
                <a:gd name="connsiteX18" fmla="*/ 6604 w 46064"/>
                <a:gd name="connsiteY18" fmla="*/ 76714 h 79524"/>
                <a:gd name="connsiteX19" fmla="*/ 37941 w 46064"/>
                <a:gd name="connsiteY19" fmla="*/ 58616 h 79524"/>
                <a:gd name="connsiteX20" fmla="*/ 43275 w 46064"/>
                <a:gd name="connsiteY20" fmla="*/ 48329 h 79524"/>
                <a:gd name="connsiteX21" fmla="*/ 43275 w 46064"/>
                <a:gd name="connsiteY21" fmla="*/ 6229 h 79524"/>
                <a:gd name="connsiteX22" fmla="*/ 41846 w 46064"/>
                <a:gd name="connsiteY22" fmla="*/ 2514 h 7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64" h="79524">
                  <a:moveTo>
                    <a:pt x="4889" y="79476"/>
                  </a:moveTo>
                  <a:cubicBezTo>
                    <a:pt x="4118" y="79481"/>
                    <a:pt x="3365" y="79284"/>
                    <a:pt x="2699" y="78905"/>
                  </a:cubicBezTo>
                  <a:cubicBezTo>
                    <a:pt x="822" y="77554"/>
                    <a:pt x="-197" y="75303"/>
                    <a:pt x="32" y="72999"/>
                  </a:cubicBezTo>
                  <a:lnTo>
                    <a:pt x="32" y="31184"/>
                  </a:lnTo>
                  <a:cubicBezTo>
                    <a:pt x="70" y="26230"/>
                    <a:pt x="2518" y="21606"/>
                    <a:pt x="6604" y="18802"/>
                  </a:cubicBezTo>
                  <a:lnTo>
                    <a:pt x="38227" y="704"/>
                  </a:lnTo>
                  <a:cubicBezTo>
                    <a:pt x="39818" y="-235"/>
                    <a:pt x="41780" y="-235"/>
                    <a:pt x="43370" y="704"/>
                  </a:cubicBezTo>
                  <a:cubicBezTo>
                    <a:pt x="45237" y="2067"/>
                    <a:pt x="46247" y="4310"/>
                    <a:pt x="46037" y="6610"/>
                  </a:cubicBezTo>
                  <a:lnTo>
                    <a:pt x="46037" y="48425"/>
                  </a:lnTo>
                  <a:cubicBezTo>
                    <a:pt x="45990" y="53400"/>
                    <a:pt x="43542" y="58046"/>
                    <a:pt x="39465" y="60902"/>
                  </a:cubicBezTo>
                  <a:lnTo>
                    <a:pt x="8128" y="79000"/>
                  </a:lnTo>
                  <a:cubicBezTo>
                    <a:pt x="7109" y="79451"/>
                    <a:pt x="5994" y="79615"/>
                    <a:pt x="4889" y="79476"/>
                  </a:cubicBezTo>
                  <a:close/>
                  <a:moveTo>
                    <a:pt x="40894" y="2324"/>
                  </a:moveTo>
                  <a:cubicBezTo>
                    <a:pt x="40284" y="2370"/>
                    <a:pt x="39694" y="2567"/>
                    <a:pt x="39179" y="2895"/>
                  </a:cubicBezTo>
                  <a:lnTo>
                    <a:pt x="7842" y="20897"/>
                  </a:lnTo>
                  <a:cubicBezTo>
                    <a:pt x="4575" y="23325"/>
                    <a:pt x="2613" y="27118"/>
                    <a:pt x="2508" y="31184"/>
                  </a:cubicBezTo>
                  <a:lnTo>
                    <a:pt x="2508" y="72999"/>
                  </a:lnTo>
                  <a:cubicBezTo>
                    <a:pt x="2346" y="74396"/>
                    <a:pt x="2880" y="75785"/>
                    <a:pt x="3937" y="76714"/>
                  </a:cubicBezTo>
                  <a:cubicBezTo>
                    <a:pt x="4775" y="77138"/>
                    <a:pt x="5766" y="77138"/>
                    <a:pt x="6604" y="76714"/>
                  </a:cubicBezTo>
                  <a:lnTo>
                    <a:pt x="37941" y="58616"/>
                  </a:lnTo>
                  <a:cubicBezTo>
                    <a:pt x="41208" y="56188"/>
                    <a:pt x="43170" y="52396"/>
                    <a:pt x="43275" y="48329"/>
                  </a:cubicBezTo>
                  <a:lnTo>
                    <a:pt x="43275" y="6229"/>
                  </a:lnTo>
                  <a:cubicBezTo>
                    <a:pt x="43418" y="4833"/>
                    <a:pt x="42894" y="3452"/>
                    <a:pt x="41846" y="251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0" name="Hình tự do: Hình 375">
              <a:extLst>
                <a:ext uri="{FF2B5EF4-FFF2-40B4-BE49-F238E27FC236}">
                  <a16:creationId xmlns:a16="http://schemas.microsoft.com/office/drawing/2014/main" id="{E0B2A081-DF52-4C40-9F40-0BA463CF1F27}"/>
                </a:ext>
              </a:extLst>
            </p:cNvPr>
            <p:cNvSpPr/>
            <p:nvPr/>
          </p:nvSpPr>
          <p:spPr>
            <a:xfrm>
              <a:off x="5048127" y="1877435"/>
              <a:ext cx="45778" cy="79581"/>
            </a:xfrm>
            <a:custGeom>
              <a:avLst/>
              <a:gdLst>
                <a:gd name="connsiteX0" fmla="*/ 4885 w 45778"/>
                <a:gd name="connsiteY0" fmla="*/ 79571 h 79581"/>
                <a:gd name="connsiteX1" fmla="*/ 2694 w 45778"/>
                <a:gd name="connsiteY1" fmla="*/ 79000 h 79581"/>
                <a:gd name="connsiteX2" fmla="*/ 27 w 45778"/>
                <a:gd name="connsiteY2" fmla="*/ 73094 h 79581"/>
                <a:gd name="connsiteX3" fmla="*/ 27 w 45778"/>
                <a:gd name="connsiteY3" fmla="*/ 31280 h 79581"/>
                <a:gd name="connsiteX4" fmla="*/ 6599 w 45778"/>
                <a:gd name="connsiteY4" fmla="*/ 18802 h 79581"/>
                <a:gd name="connsiteX5" fmla="*/ 37937 w 45778"/>
                <a:gd name="connsiteY5" fmla="*/ 704 h 79581"/>
                <a:gd name="connsiteX6" fmla="*/ 43080 w 45778"/>
                <a:gd name="connsiteY6" fmla="*/ 704 h 79581"/>
                <a:gd name="connsiteX7" fmla="*/ 45747 w 45778"/>
                <a:gd name="connsiteY7" fmla="*/ 6610 h 79581"/>
                <a:gd name="connsiteX8" fmla="*/ 45747 w 45778"/>
                <a:gd name="connsiteY8" fmla="*/ 48425 h 79581"/>
                <a:gd name="connsiteX9" fmla="*/ 39175 w 45778"/>
                <a:gd name="connsiteY9" fmla="*/ 60807 h 79581"/>
                <a:gd name="connsiteX10" fmla="*/ 7838 w 45778"/>
                <a:gd name="connsiteY10" fmla="*/ 78905 h 79581"/>
                <a:gd name="connsiteX11" fmla="*/ 4885 w 45778"/>
                <a:gd name="connsiteY11" fmla="*/ 79571 h 79581"/>
                <a:gd name="connsiteX12" fmla="*/ 40889 w 45778"/>
                <a:gd name="connsiteY12" fmla="*/ 2324 h 79581"/>
                <a:gd name="connsiteX13" fmla="*/ 39175 w 45778"/>
                <a:gd name="connsiteY13" fmla="*/ 2895 h 79581"/>
                <a:gd name="connsiteX14" fmla="*/ 7838 w 45778"/>
                <a:gd name="connsiteY14" fmla="*/ 20993 h 79581"/>
                <a:gd name="connsiteX15" fmla="*/ 2504 w 45778"/>
                <a:gd name="connsiteY15" fmla="*/ 31280 h 79581"/>
                <a:gd name="connsiteX16" fmla="*/ 2504 w 45778"/>
                <a:gd name="connsiteY16" fmla="*/ 73094 h 79581"/>
                <a:gd name="connsiteX17" fmla="*/ 3932 w 45778"/>
                <a:gd name="connsiteY17" fmla="*/ 76809 h 79581"/>
                <a:gd name="connsiteX18" fmla="*/ 6599 w 45778"/>
                <a:gd name="connsiteY18" fmla="*/ 76809 h 79581"/>
                <a:gd name="connsiteX19" fmla="*/ 38222 w 45778"/>
                <a:gd name="connsiteY19" fmla="*/ 58331 h 79581"/>
                <a:gd name="connsiteX20" fmla="*/ 43556 w 45778"/>
                <a:gd name="connsiteY20" fmla="*/ 48139 h 79581"/>
                <a:gd name="connsiteX21" fmla="*/ 43556 w 45778"/>
                <a:gd name="connsiteY21" fmla="*/ 6324 h 79581"/>
                <a:gd name="connsiteX22" fmla="*/ 42128 w 45778"/>
                <a:gd name="connsiteY22" fmla="*/ 2609 h 79581"/>
                <a:gd name="connsiteX23" fmla="*/ 40889 w 45778"/>
                <a:gd name="connsiteY23" fmla="*/ 2324 h 7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1">
                  <a:moveTo>
                    <a:pt x="4885" y="79571"/>
                  </a:moveTo>
                  <a:cubicBezTo>
                    <a:pt x="4113" y="79576"/>
                    <a:pt x="3361" y="79379"/>
                    <a:pt x="2694" y="79000"/>
                  </a:cubicBezTo>
                  <a:cubicBezTo>
                    <a:pt x="827" y="77637"/>
                    <a:pt x="-182" y="75395"/>
                    <a:pt x="27" y="73094"/>
                  </a:cubicBezTo>
                  <a:lnTo>
                    <a:pt x="27" y="31280"/>
                  </a:lnTo>
                  <a:cubicBezTo>
                    <a:pt x="75" y="26304"/>
                    <a:pt x="2523" y="21658"/>
                    <a:pt x="6599"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905"/>
                  </a:lnTo>
                  <a:cubicBezTo>
                    <a:pt x="6933" y="79403"/>
                    <a:pt x="5914" y="79633"/>
                    <a:pt x="4885" y="79571"/>
                  </a:cubicBezTo>
                  <a:close/>
                  <a:moveTo>
                    <a:pt x="40889" y="2324"/>
                  </a:moveTo>
                  <a:cubicBezTo>
                    <a:pt x="40280" y="2370"/>
                    <a:pt x="39689" y="2567"/>
                    <a:pt x="39175" y="2895"/>
                  </a:cubicBezTo>
                  <a:lnTo>
                    <a:pt x="7838" y="20993"/>
                  </a:lnTo>
                  <a:cubicBezTo>
                    <a:pt x="4571" y="23421"/>
                    <a:pt x="2608" y="27213"/>
                    <a:pt x="2504" y="31280"/>
                  </a:cubicBezTo>
                  <a:lnTo>
                    <a:pt x="2504" y="73094"/>
                  </a:lnTo>
                  <a:cubicBezTo>
                    <a:pt x="2361" y="74490"/>
                    <a:pt x="2885" y="75871"/>
                    <a:pt x="3932" y="76809"/>
                  </a:cubicBezTo>
                  <a:cubicBezTo>
                    <a:pt x="4771" y="77233"/>
                    <a:pt x="5761" y="77233"/>
                    <a:pt x="6599" y="76809"/>
                  </a:cubicBezTo>
                  <a:lnTo>
                    <a:pt x="38222" y="58331"/>
                  </a:lnTo>
                  <a:cubicBezTo>
                    <a:pt x="41490" y="55952"/>
                    <a:pt x="43471" y="52182"/>
                    <a:pt x="43556" y="48139"/>
                  </a:cubicBezTo>
                  <a:lnTo>
                    <a:pt x="43556" y="6324"/>
                  </a:lnTo>
                  <a:cubicBezTo>
                    <a:pt x="43718" y="4927"/>
                    <a:pt x="43185" y="3538"/>
                    <a:pt x="42128" y="2609"/>
                  </a:cubicBezTo>
                  <a:cubicBezTo>
                    <a:pt x="41775" y="2349"/>
                    <a:pt x="41328" y="2247"/>
                    <a:pt x="40889"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1" name="Hình tự do: Hình 376">
              <a:extLst>
                <a:ext uri="{FF2B5EF4-FFF2-40B4-BE49-F238E27FC236}">
                  <a16:creationId xmlns:a16="http://schemas.microsoft.com/office/drawing/2014/main" id="{96FD1DED-6FB2-4FAD-A9E3-74D8C662C653}"/>
                </a:ext>
              </a:extLst>
            </p:cNvPr>
            <p:cNvSpPr/>
            <p:nvPr/>
          </p:nvSpPr>
          <p:spPr>
            <a:xfrm>
              <a:off x="5097557" y="1848955"/>
              <a:ext cx="45778" cy="79476"/>
            </a:xfrm>
            <a:custGeom>
              <a:avLst/>
              <a:gdLst>
                <a:gd name="connsiteX0" fmla="*/ 4890 w 45778"/>
                <a:gd name="connsiteY0" fmla="*/ 79476 h 79476"/>
                <a:gd name="connsiteX1" fmla="*/ 2699 w 45778"/>
                <a:gd name="connsiteY1" fmla="*/ 78905 h 79476"/>
                <a:gd name="connsiteX2" fmla="*/ 32 w 45778"/>
                <a:gd name="connsiteY2" fmla="*/ 72999 h 79476"/>
                <a:gd name="connsiteX3" fmla="*/ 32 w 45778"/>
                <a:gd name="connsiteY3" fmla="*/ 31184 h 79476"/>
                <a:gd name="connsiteX4" fmla="*/ 6604 w 45778"/>
                <a:gd name="connsiteY4" fmla="*/ 18802 h 79476"/>
                <a:gd name="connsiteX5" fmla="*/ 37941 w 45778"/>
                <a:gd name="connsiteY5" fmla="*/ 704 h 79476"/>
                <a:gd name="connsiteX6" fmla="*/ 43085 w 45778"/>
                <a:gd name="connsiteY6" fmla="*/ 704 h 79476"/>
                <a:gd name="connsiteX7" fmla="*/ 45752 w 45778"/>
                <a:gd name="connsiteY7" fmla="*/ 6610 h 79476"/>
                <a:gd name="connsiteX8" fmla="*/ 45752 w 45778"/>
                <a:gd name="connsiteY8" fmla="*/ 48425 h 79476"/>
                <a:gd name="connsiteX9" fmla="*/ 39179 w 45778"/>
                <a:gd name="connsiteY9" fmla="*/ 60902 h 79476"/>
                <a:gd name="connsiteX10" fmla="*/ 7842 w 45778"/>
                <a:gd name="connsiteY10" fmla="*/ 78619 h 79476"/>
                <a:gd name="connsiteX11" fmla="*/ 4890 w 45778"/>
                <a:gd name="connsiteY11" fmla="*/ 79476 h 79476"/>
                <a:gd name="connsiteX12" fmla="*/ 40894 w 45778"/>
                <a:gd name="connsiteY12" fmla="*/ 2324 h 79476"/>
                <a:gd name="connsiteX13" fmla="*/ 39179 w 45778"/>
                <a:gd name="connsiteY13" fmla="*/ 2895 h 79476"/>
                <a:gd name="connsiteX14" fmla="*/ 7842 w 45778"/>
                <a:gd name="connsiteY14" fmla="*/ 20993 h 79476"/>
                <a:gd name="connsiteX15" fmla="*/ 2508 w 45778"/>
                <a:gd name="connsiteY15" fmla="*/ 31184 h 79476"/>
                <a:gd name="connsiteX16" fmla="*/ 2508 w 45778"/>
                <a:gd name="connsiteY16" fmla="*/ 72999 h 79476"/>
                <a:gd name="connsiteX17" fmla="*/ 3937 w 45778"/>
                <a:gd name="connsiteY17" fmla="*/ 76714 h 79476"/>
                <a:gd name="connsiteX18" fmla="*/ 6604 w 45778"/>
                <a:gd name="connsiteY18" fmla="*/ 76714 h 79476"/>
                <a:gd name="connsiteX19" fmla="*/ 37941 w 45778"/>
                <a:gd name="connsiteY19" fmla="*/ 58616 h 79476"/>
                <a:gd name="connsiteX20" fmla="*/ 43275 w 45778"/>
                <a:gd name="connsiteY20" fmla="*/ 48329 h 79476"/>
                <a:gd name="connsiteX21" fmla="*/ 43275 w 45778"/>
                <a:gd name="connsiteY21" fmla="*/ 6229 h 79476"/>
                <a:gd name="connsiteX22" fmla="*/ 41847 w 45778"/>
                <a:gd name="connsiteY22" fmla="*/ 251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476">
                  <a:moveTo>
                    <a:pt x="4890" y="79476"/>
                  </a:moveTo>
                  <a:cubicBezTo>
                    <a:pt x="4118" y="79490"/>
                    <a:pt x="3365" y="79292"/>
                    <a:pt x="2699" y="78905"/>
                  </a:cubicBezTo>
                  <a:cubicBezTo>
                    <a:pt x="822" y="77554"/>
                    <a:pt x="-197" y="75303"/>
                    <a:pt x="32" y="72999"/>
                  </a:cubicBezTo>
                  <a:lnTo>
                    <a:pt x="32" y="31184"/>
                  </a:lnTo>
                  <a:cubicBezTo>
                    <a:pt x="98" y="26238"/>
                    <a:pt x="2546" y="21628"/>
                    <a:pt x="6604" y="18802"/>
                  </a:cubicBezTo>
                  <a:lnTo>
                    <a:pt x="37941" y="704"/>
                  </a:lnTo>
                  <a:cubicBezTo>
                    <a:pt x="39532" y="-235"/>
                    <a:pt x="41494" y="-235"/>
                    <a:pt x="43085" y="704"/>
                  </a:cubicBezTo>
                  <a:cubicBezTo>
                    <a:pt x="44952" y="2067"/>
                    <a:pt x="45961" y="4310"/>
                    <a:pt x="45752" y="6610"/>
                  </a:cubicBezTo>
                  <a:lnTo>
                    <a:pt x="45752" y="48425"/>
                  </a:lnTo>
                  <a:cubicBezTo>
                    <a:pt x="45704" y="53400"/>
                    <a:pt x="43256" y="58046"/>
                    <a:pt x="39179" y="60902"/>
                  </a:cubicBezTo>
                  <a:lnTo>
                    <a:pt x="7842" y="78619"/>
                  </a:lnTo>
                  <a:cubicBezTo>
                    <a:pt x="6947" y="79152"/>
                    <a:pt x="5928" y="79448"/>
                    <a:pt x="4890" y="79476"/>
                  </a:cubicBezTo>
                  <a:close/>
                  <a:moveTo>
                    <a:pt x="40894" y="2324"/>
                  </a:moveTo>
                  <a:cubicBezTo>
                    <a:pt x="40284" y="2370"/>
                    <a:pt x="39694" y="2566"/>
                    <a:pt x="39179" y="2895"/>
                  </a:cubicBezTo>
                  <a:lnTo>
                    <a:pt x="7842" y="20993"/>
                  </a:lnTo>
                  <a:cubicBezTo>
                    <a:pt x="4575" y="23371"/>
                    <a:pt x="2594" y="27141"/>
                    <a:pt x="2508" y="31184"/>
                  </a:cubicBezTo>
                  <a:lnTo>
                    <a:pt x="2508" y="72999"/>
                  </a:lnTo>
                  <a:cubicBezTo>
                    <a:pt x="2346" y="74396"/>
                    <a:pt x="2880" y="75785"/>
                    <a:pt x="3937" y="76714"/>
                  </a:cubicBezTo>
                  <a:cubicBezTo>
                    <a:pt x="4775" y="77138"/>
                    <a:pt x="5766" y="77138"/>
                    <a:pt x="6604" y="76714"/>
                  </a:cubicBezTo>
                  <a:lnTo>
                    <a:pt x="37941" y="58616"/>
                  </a:lnTo>
                  <a:cubicBezTo>
                    <a:pt x="41208" y="56188"/>
                    <a:pt x="43170" y="52396"/>
                    <a:pt x="43275" y="48329"/>
                  </a:cubicBezTo>
                  <a:lnTo>
                    <a:pt x="43275" y="6229"/>
                  </a:lnTo>
                  <a:cubicBezTo>
                    <a:pt x="43418" y="4833"/>
                    <a:pt x="42894" y="3452"/>
                    <a:pt x="41847" y="251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2" name="Hình tự do: Hình 377">
              <a:extLst>
                <a:ext uri="{FF2B5EF4-FFF2-40B4-BE49-F238E27FC236}">
                  <a16:creationId xmlns:a16="http://schemas.microsoft.com/office/drawing/2014/main" id="{57CC2654-0390-4118-A48D-9FD61705C209}"/>
                </a:ext>
              </a:extLst>
            </p:cNvPr>
            <p:cNvSpPr/>
            <p:nvPr/>
          </p:nvSpPr>
          <p:spPr>
            <a:xfrm>
              <a:off x="5097562" y="1915439"/>
              <a:ext cx="45778" cy="79572"/>
            </a:xfrm>
            <a:custGeom>
              <a:avLst/>
              <a:gdLst>
                <a:gd name="connsiteX0" fmla="*/ 4885 w 45778"/>
                <a:gd name="connsiteY0" fmla="*/ 79571 h 79572"/>
                <a:gd name="connsiteX1" fmla="*/ 2694 w 45778"/>
                <a:gd name="connsiteY1" fmla="*/ 79000 h 79572"/>
                <a:gd name="connsiteX2" fmla="*/ 27 w 45778"/>
                <a:gd name="connsiteY2" fmla="*/ 73094 h 79572"/>
                <a:gd name="connsiteX3" fmla="*/ 27 w 45778"/>
                <a:gd name="connsiteY3" fmla="*/ 31280 h 79572"/>
                <a:gd name="connsiteX4" fmla="*/ 6599 w 45778"/>
                <a:gd name="connsiteY4" fmla="*/ 18802 h 79572"/>
                <a:gd name="connsiteX5" fmla="*/ 37937 w 45778"/>
                <a:gd name="connsiteY5" fmla="*/ 704 h 79572"/>
                <a:gd name="connsiteX6" fmla="*/ 43080 w 45778"/>
                <a:gd name="connsiteY6" fmla="*/ 704 h 79572"/>
                <a:gd name="connsiteX7" fmla="*/ 45747 w 45778"/>
                <a:gd name="connsiteY7" fmla="*/ 6610 h 79572"/>
                <a:gd name="connsiteX8" fmla="*/ 45747 w 45778"/>
                <a:gd name="connsiteY8" fmla="*/ 48425 h 79572"/>
                <a:gd name="connsiteX9" fmla="*/ 39175 w 45778"/>
                <a:gd name="connsiteY9" fmla="*/ 60807 h 79572"/>
                <a:gd name="connsiteX10" fmla="*/ 7838 w 45778"/>
                <a:gd name="connsiteY10" fmla="*/ 78619 h 79572"/>
                <a:gd name="connsiteX11" fmla="*/ 4885 w 45778"/>
                <a:gd name="connsiteY11" fmla="*/ 79571 h 79572"/>
                <a:gd name="connsiteX12" fmla="*/ 40890 w 45778"/>
                <a:gd name="connsiteY12" fmla="*/ 2324 h 79572"/>
                <a:gd name="connsiteX13" fmla="*/ 39175 w 45778"/>
                <a:gd name="connsiteY13" fmla="*/ 2895 h 79572"/>
                <a:gd name="connsiteX14" fmla="*/ 7838 w 45778"/>
                <a:gd name="connsiteY14" fmla="*/ 20993 h 79572"/>
                <a:gd name="connsiteX15" fmla="*/ 2504 w 45778"/>
                <a:gd name="connsiteY15" fmla="*/ 31280 h 79572"/>
                <a:gd name="connsiteX16" fmla="*/ 2504 w 45778"/>
                <a:gd name="connsiteY16" fmla="*/ 73094 h 79572"/>
                <a:gd name="connsiteX17" fmla="*/ 3933 w 45778"/>
                <a:gd name="connsiteY17" fmla="*/ 76809 h 79572"/>
                <a:gd name="connsiteX18" fmla="*/ 6599 w 45778"/>
                <a:gd name="connsiteY18" fmla="*/ 76809 h 79572"/>
                <a:gd name="connsiteX19" fmla="*/ 37937 w 45778"/>
                <a:gd name="connsiteY19" fmla="*/ 58712 h 79572"/>
                <a:gd name="connsiteX20" fmla="*/ 43271 w 45778"/>
                <a:gd name="connsiteY20" fmla="*/ 48425 h 79572"/>
                <a:gd name="connsiteX21" fmla="*/ 43271 w 45778"/>
                <a:gd name="connsiteY21" fmla="*/ 6324 h 79572"/>
                <a:gd name="connsiteX22" fmla="*/ 41842 w 45778"/>
                <a:gd name="connsiteY22" fmla="*/ 2609 h 79572"/>
                <a:gd name="connsiteX23" fmla="*/ 40890 w 45778"/>
                <a:gd name="connsiteY23" fmla="*/ 2324 h 7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2">
                  <a:moveTo>
                    <a:pt x="4885" y="79571"/>
                  </a:moveTo>
                  <a:cubicBezTo>
                    <a:pt x="4113" y="79586"/>
                    <a:pt x="3361" y="79388"/>
                    <a:pt x="2694" y="79000"/>
                  </a:cubicBezTo>
                  <a:cubicBezTo>
                    <a:pt x="827" y="77637"/>
                    <a:pt x="-182" y="75395"/>
                    <a:pt x="27" y="73094"/>
                  </a:cubicBezTo>
                  <a:lnTo>
                    <a:pt x="27" y="31280"/>
                  </a:lnTo>
                  <a:cubicBezTo>
                    <a:pt x="75" y="26304"/>
                    <a:pt x="2523" y="21658"/>
                    <a:pt x="6599"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619"/>
                  </a:lnTo>
                  <a:cubicBezTo>
                    <a:pt x="6971" y="79217"/>
                    <a:pt x="5942" y="79548"/>
                    <a:pt x="4885" y="79571"/>
                  </a:cubicBezTo>
                  <a:close/>
                  <a:moveTo>
                    <a:pt x="40890" y="2324"/>
                  </a:moveTo>
                  <a:cubicBezTo>
                    <a:pt x="40280" y="2370"/>
                    <a:pt x="39689" y="2567"/>
                    <a:pt x="39175" y="2895"/>
                  </a:cubicBezTo>
                  <a:lnTo>
                    <a:pt x="7838" y="20993"/>
                  </a:lnTo>
                  <a:cubicBezTo>
                    <a:pt x="4571" y="23421"/>
                    <a:pt x="2609" y="27213"/>
                    <a:pt x="2504" y="31280"/>
                  </a:cubicBezTo>
                  <a:lnTo>
                    <a:pt x="2504" y="73094"/>
                  </a:lnTo>
                  <a:cubicBezTo>
                    <a:pt x="2361" y="74490"/>
                    <a:pt x="2885" y="75871"/>
                    <a:pt x="3933" y="76809"/>
                  </a:cubicBezTo>
                  <a:cubicBezTo>
                    <a:pt x="4771" y="77233"/>
                    <a:pt x="5761" y="77233"/>
                    <a:pt x="6599" y="76809"/>
                  </a:cubicBezTo>
                  <a:lnTo>
                    <a:pt x="37937" y="58712"/>
                  </a:lnTo>
                  <a:cubicBezTo>
                    <a:pt x="41204" y="56284"/>
                    <a:pt x="43166" y="52491"/>
                    <a:pt x="43271" y="48425"/>
                  </a:cubicBezTo>
                  <a:lnTo>
                    <a:pt x="43271" y="6324"/>
                  </a:lnTo>
                  <a:cubicBezTo>
                    <a:pt x="43433" y="4927"/>
                    <a:pt x="42899" y="3538"/>
                    <a:pt x="41842" y="2609"/>
                  </a:cubicBezTo>
                  <a:cubicBezTo>
                    <a:pt x="41556" y="2427"/>
                    <a:pt x="41223" y="2328"/>
                    <a:pt x="40890"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3" name="Hình tự do: Hình 378">
              <a:extLst>
                <a:ext uri="{FF2B5EF4-FFF2-40B4-BE49-F238E27FC236}">
                  <a16:creationId xmlns:a16="http://schemas.microsoft.com/office/drawing/2014/main" id="{FAF96BCF-FFD1-4897-B869-B47B0D3477BF}"/>
                </a:ext>
              </a:extLst>
            </p:cNvPr>
            <p:cNvSpPr/>
            <p:nvPr/>
          </p:nvSpPr>
          <p:spPr>
            <a:xfrm>
              <a:off x="5146992" y="1886960"/>
              <a:ext cx="45785" cy="79486"/>
            </a:xfrm>
            <a:custGeom>
              <a:avLst/>
              <a:gdLst>
                <a:gd name="connsiteX0" fmla="*/ 4794 w 45785"/>
                <a:gd name="connsiteY0" fmla="*/ 79476 h 79486"/>
                <a:gd name="connsiteX1" fmla="*/ 2699 w 45785"/>
                <a:gd name="connsiteY1" fmla="*/ 78905 h 79486"/>
                <a:gd name="connsiteX2" fmla="*/ 32 w 45785"/>
                <a:gd name="connsiteY2" fmla="*/ 72999 h 79486"/>
                <a:gd name="connsiteX3" fmla="*/ 32 w 45785"/>
                <a:gd name="connsiteY3" fmla="*/ 31280 h 79486"/>
                <a:gd name="connsiteX4" fmla="*/ 6604 w 45785"/>
                <a:gd name="connsiteY4" fmla="*/ 18802 h 79486"/>
                <a:gd name="connsiteX5" fmla="*/ 37941 w 45785"/>
                <a:gd name="connsiteY5" fmla="*/ 704 h 79486"/>
                <a:gd name="connsiteX6" fmla="*/ 43085 w 45785"/>
                <a:gd name="connsiteY6" fmla="*/ 704 h 79486"/>
                <a:gd name="connsiteX7" fmla="*/ 45752 w 45785"/>
                <a:gd name="connsiteY7" fmla="*/ 6515 h 79486"/>
                <a:gd name="connsiteX8" fmla="*/ 45752 w 45785"/>
                <a:gd name="connsiteY8" fmla="*/ 48329 h 79486"/>
                <a:gd name="connsiteX9" fmla="*/ 39179 w 45785"/>
                <a:gd name="connsiteY9" fmla="*/ 60807 h 79486"/>
                <a:gd name="connsiteX10" fmla="*/ 7842 w 45785"/>
                <a:gd name="connsiteY10" fmla="*/ 78905 h 79486"/>
                <a:gd name="connsiteX11" fmla="*/ 4794 w 45785"/>
                <a:gd name="connsiteY11" fmla="*/ 79476 h 79486"/>
                <a:gd name="connsiteX12" fmla="*/ 40894 w 45785"/>
                <a:gd name="connsiteY12" fmla="*/ 2324 h 79486"/>
                <a:gd name="connsiteX13" fmla="*/ 39179 w 45785"/>
                <a:gd name="connsiteY13" fmla="*/ 2895 h 79486"/>
                <a:gd name="connsiteX14" fmla="*/ 7842 w 45785"/>
                <a:gd name="connsiteY14" fmla="*/ 20993 h 79486"/>
                <a:gd name="connsiteX15" fmla="*/ 2508 w 45785"/>
                <a:gd name="connsiteY15" fmla="*/ 31280 h 79486"/>
                <a:gd name="connsiteX16" fmla="*/ 2508 w 45785"/>
                <a:gd name="connsiteY16" fmla="*/ 72999 h 79486"/>
                <a:gd name="connsiteX17" fmla="*/ 3937 w 45785"/>
                <a:gd name="connsiteY17" fmla="*/ 76714 h 79486"/>
                <a:gd name="connsiteX18" fmla="*/ 6604 w 45785"/>
                <a:gd name="connsiteY18" fmla="*/ 76714 h 79486"/>
                <a:gd name="connsiteX19" fmla="*/ 37941 w 45785"/>
                <a:gd name="connsiteY19" fmla="*/ 58616 h 79486"/>
                <a:gd name="connsiteX20" fmla="*/ 43180 w 45785"/>
                <a:gd name="connsiteY20" fmla="*/ 48329 h 79486"/>
                <a:gd name="connsiteX21" fmla="*/ 43180 w 45785"/>
                <a:gd name="connsiteY21" fmla="*/ 6229 h 79486"/>
                <a:gd name="connsiteX22" fmla="*/ 41846 w 45785"/>
                <a:gd name="connsiteY22" fmla="*/ 251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86">
                  <a:moveTo>
                    <a:pt x="4794" y="79476"/>
                  </a:moveTo>
                  <a:cubicBezTo>
                    <a:pt x="4061" y="79478"/>
                    <a:pt x="3337" y="79280"/>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11"/>
                    <a:pt x="45990" y="4236"/>
                    <a:pt x="45752" y="6515"/>
                  </a:cubicBezTo>
                  <a:lnTo>
                    <a:pt x="45752" y="48329"/>
                  </a:lnTo>
                  <a:cubicBezTo>
                    <a:pt x="45714" y="53309"/>
                    <a:pt x="43266" y="57962"/>
                    <a:pt x="39179" y="60807"/>
                  </a:cubicBezTo>
                  <a:lnTo>
                    <a:pt x="7842" y="78905"/>
                  </a:lnTo>
                  <a:cubicBezTo>
                    <a:pt x="6890" y="79339"/>
                    <a:pt x="5842" y="79535"/>
                    <a:pt x="4794" y="79476"/>
                  </a:cubicBezTo>
                  <a:close/>
                  <a:moveTo>
                    <a:pt x="40894" y="2324"/>
                  </a:moveTo>
                  <a:cubicBezTo>
                    <a:pt x="40284" y="2370"/>
                    <a:pt x="39694" y="2567"/>
                    <a:pt x="39179" y="2895"/>
                  </a:cubicBezTo>
                  <a:lnTo>
                    <a:pt x="7842" y="20993"/>
                  </a:lnTo>
                  <a:cubicBezTo>
                    <a:pt x="4566" y="23411"/>
                    <a:pt x="2594" y="27210"/>
                    <a:pt x="2508" y="31280"/>
                  </a:cubicBezTo>
                  <a:lnTo>
                    <a:pt x="2508" y="72999"/>
                  </a:lnTo>
                  <a:cubicBezTo>
                    <a:pt x="2346" y="74396"/>
                    <a:pt x="2880" y="75785"/>
                    <a:pt x="3937" y="76714"/>
                  </a:cubicBezTo>
                  <a:cubicBezTo>
                    <a:pt x="4775" y="77138"/>
                    <a:pt x="5766" y="77138"/>
                    <a:pt x="6604" y="76714"/>
                  </a:cubicBezTo>
                  <a:lnTo>
                    <a:pt x="37941" y="58616"/>
                  </a:lnTo>
                  <a:cubicBezTo>
                    <a:pt x="41189" y="56188"/>
                    <a:pt x="43132" y="52386"/>
                    <a:pt x="43180" y="48329"/>
                  </a:cubicBezTo>
                  <a:lnTo>
                    <a:pt x="43180" y="6229"/>
                  </a:lnTo>
                  <a:cubicBezTo>
                    <a:pt x="43351" y="4850"/>
                    <a:pt x="42856" y="3470"/>
                    <a:pt x="41846" y="251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4" name="Hình tự do: Hình 379">
              <a:extLst>
                <a:ext uri="{FF2B5EF4-FFF2-40B4-BE49-F238E27FC236}">
                  <a16:creationId xmlns:a16="http://schemas.microsoft.com/office/drawing/2014/main" id="{432ED894-502E-4397-9689-D98A29B6C43F}"/>
                </a:ext>
              </a:extLst>
            </p:cNvPr>
            <p:cNvSpPr/>
            <p:nvPr/>
          </p:nvSpPr>
          <p:spPr>
            <a:xfrm>
              <a:off x="5146996" y="1953507"/>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99 w 45774"/>
                <a:gd name="connsiteY4" fmla="*/ 18739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8937 h 79531"/>
                <a:gd name="connsiteX11" fmla="*/ 4790 w 45774"/>
                <a:gd name="connsiteY11" fmla="*/ 79508 h 79531"/>
                <a:gd name="connsiteX12" fmla="*/ 40890 w 45774"/>
                <a:gd name="connsiteY12" fmla="*/ 2356 h 79531"/>
                <a:gd name="connsiteX13" fmla="*/ 39175 w 45774"/>
                <a:gd name="connsiteY13" fmla="*/ 2356 h 79531"/>
                <a:gd name="connsiteX14" fmla="*/ 7838 w 45774"/>
                <a:gd name="connsiteY14" fmla="*/ 20453 h 79531"/>
                <a:gd name="connsiteX15" fmla="*/ 2504 w 45774"/>
                <a:gd name="connsiteY15" fmla="*/ 30740 h 79531"/>
                <a:gd name="connsiteX16" fmla="*/ 2504 w 45774"/>
                <a:gd name="connsiteY16" fmla="*/ 72555 h 79531"/>
                <a:gd name="connsiteX17" fmla="*/ 3933 w 45774"/>
                <a:gd name="connsiteY17" fmla="*/ 76270 h 79531"/>
                <a:gd name="connsiteX18" fmla="*/ 6599 w 45774"/>
                <a:gd name="connsiteY18" fmla="*/ 76270 h 79531"/>
                <a:gd name="connsiteX19" fmla="*/ 37937 w 45774"/>
                <a:gd name="connsiteY19" fmla="*/ 58172 h 79531"/>
                <a:gd name="connsiteX20" fmla="*/ 43175 w 45774"/>
                <a:gd name="connsiteY20" fmla="*/ 47885 h 79531"/>
                <a:gd name="connsiteX21" fmla="*/ 43175 w 45774"/>
                <a:gd name="connsiteY21" fmla="*/ 6261 h 79531"/>
                <a:gd name="connsiteX22" fmla="*/ 41842 w 45774"/>
                <a:gd name="connsiteY22" fmla="*/ 2546 h 79531"/>
                <a:gd name="connsiteX23" fmla="*/ 40890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08"/>
                    <a:pt x="3332" y="79308"/>
                    <a:pt x="2694" y="78937"/>
                  </a:cubicBezTo>
                  <a:cubicBezTo>
                    <a:pt x="827" y="77575"/>
                    <a:pt x="-182" y="75336"/>
                    <a:pt x="27" y="73031"/>
                  </a:cubicBezTo>
                  <a:lnTo>
                    <a:pt x="27" y="31217"/>
                  </a:lnTo>
                  <a:cubicBezTo>
                    <a:pt x="75" y="26241"/>
                    <a:pt x="2523" y="21595"/>
                    <a:pt x="6599"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895" y="79403"/>
                    <a:pt x="5837" y="79603"/>
                    <a:pt x="4790" y="79508"/>
                  </a:cubicBezTo>
                  <a:close/>
                  <a:moveTo>
                    <a:pt x="40890" y="2356"/>
                  </a:moveTo>
                  <a:cubicBezTo>
                    <a:pt x="40328" y="2215"/>
                    <a:pt x="39737" y="2215"/>
                    <a:pt x="39175" y="2356"/>
                  </a:cubicBezTo>
                  <a:lnTo>
                    <a:pt x="7838" y="20453"/>
                  </a:lnTo>
                  <a:cubicBezTo>
                    <a:pt x="4571" y="22881"/>
                    <a:pt x="2609" y="26674"/>
                    <a:pt x="2504" y="30740"/>
                  </a:cubicBezTo>
                  <a:lnTo>
                    <a:pt x="2504" y="72555"/>
                  </a:lnTo>
                  <a:cubicBezTo>
                    <a:pt x="2361" y="73955"/>
                    <a:pt x="2885" y="75336"/>
                    <a:pt x="3933" y="76270"/>
                  </a:cubicBezTo>
                  <a:cubicBezTo>
                    <a:pt x="4771" y="76698"/>
                    <a:pt x="5761" y="76698"/>
                    <a:pt x="6599" y="76270"/>
                  </a:cubicBezTo>
                  <a:lnTo>
                    <a:pt x="37937" y="58172"/>
                  </a:lnTo>
                  <a:cubicBezTo>
                    <a:pt x="41175" y="55734"/>
                    <a:pt x="43109" y="51943"/>
                    <a:pt x="43175" y="47885"/>
                  </a:cubicBezTo>
                  <a:lnTo>
                    <a:pt x="43175" y="6261"/>
                  </a:lnTo>
                  <a:cubicBezTo>
                    <a:pt x="43347" y="4881"/>
                    <a:pt x="42852" y="3503"/>
                    <a:pt x="41842" y="2546"/>
                  </a:cubicBezTo>
                  <a:cubicBezTo>
                    <a:pt x="41547" y="2392"/>
                    <a:pt x="41223" y="2326"/>
                    <a:pt x="40890" y="2356"/>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25" name="Đồ họa 4">
              <a:extLst>
                <a:ext uri="{FF2B5EF4-FFF2-40B4-BE49-F238E27FC236}">
                  <a16:creationId xmlns:a16="http://schemas.microsoft.com/office/drawing/2014/main" id="{9A1D8632-2716-454B-8F44-0E6903D092B3}"/>
                </a:ext>
              </a:extLst>
            </p:cNvPr>
            <p:cNvGrpSpPr/>
            <p:nvPr/>
          </p:nvGrpSpPr>
          <p:grpSpPr>
            <a:xfrm>
              <a:off x="4998688" y="1772913"/>
              <a:ext cx="194089" cy="260125"/>
              <a:chOff x="4998688" y="1772913"/>
              <a:chExt cx="194089" cy="260125"/>
            </a:xfrm>
            <a:solidFill>
              <a:srgbClr val="FFFFFF"/>
            </a:solidFill>
          </p:grpSpPr>
          <p:sp>
            <p:nvSpPr>
              <p:cNvPr id="791" name="Hình tự do: Hình 381">
                <a:extLst>
                  <a:ext uri="{FF2B5EF4-FFF2-40B4-BE49-F238E27FC236}">
                    <a16:creationId xmlns:a16="http://schemas.microsoft.com/office/drawing/2014/main" id="{8056F2E8-0E3A-4875-A942-8EFAC8538EBC}"/>
                  </a:ext>
                </a:extLst>
              </p:cNvPr>
              <p:cNvSpPr/>
              <p:nvPr/>
            </p:nvSpPr>
            <p:spPr>
              <a:xfrm>
                <a:off x="4998688" y="1772913"/>
                <a:ext cx="45778" cy="79537"/>
              </a:xfrm>
              <a:custGeom>
                <a:avLst/>
                <a:gdLst>
                  <a:gd name="connsiteX0" fmla="*/ 4889 w 45778"/>
                  <a:gd name="connsiteY0" fmla="*/ 79508 h 79537"/>
                  <a:gd name="connsiteX1" fmla="*/ 2699 w 45778"/>
                  <a:gd name="connsiteY1" fmla="*/ 78937 h 79537"/>
                  <a:gd name="connsiteX2" fmla="*/ 32 w 45778"/>
                  <a:gd name="connsiteY2" fmla="*/ 73031 h 79537"/>
                  <a:gd name="connsiteX3" fmla="*/ 32 w 45778"/>
                  <a:gd name="connsiteY3" fmla="*/ 31217 h 79537"/>
                  <a:gd name="connsiteX4" fmla="*/ 6604 w 45778"/>
                  <a:gd name="connsiteY4" fmla="*/ 18834 h 79537"/>
                  <a:gd name="connsiteX5" fmla="*/ 37941 w 45778"/>
                  <a:gd name="connsiteY5" fmla="*/ 736 h 79537"/>
                  <a:gd name="connsiteX6" fmla="*/ 43085 w 45778"/>
                  <a:gd name="connsiteY6" fmla="*/ 736 h 79537"/>
                  <a:gd name="connsiteX7" fmla="*/ 45752 w 45778"/>
                  <a:gd name="connsiteY7" fmla="*/ 6642 h 79537"/>
                  <a:gd name="connsiteX8" fmla="*/ 45752 w 45778"/>
                  <a:gd name="connsiteY8" fmla="*/ 48457 h 79537"/>
                  <a:gd name="connsiteX9" fmla="*/ 39179 w 45778"/>
                  <a:gd name="connsiteY9" fmla="*/ 60934 h 79537"/>
                  <a:gd name="connsiteX10" fmla="*/ 7842 w 45778"/>
                  <a:gd name="connsiteY10" fmla="*/ 79032 h 79537"/>
                  <a:gd name="connsiteX11" fmla="*/ 4889 w 45778"/>
                  <a:gd name="connsiteY11" fmla="*/ 79508 h 79537"/>
                  <a:gd name="connsiteX12" fmla="*/ 39179 w 45778"/>
                  <a:gd name="connsiteY12" fmla="*/ 3308 h 79537"/>
                  <a:gd name="connsiteX13" fmla="*/ 7842 w 45778"/>
                  <a:gd name="connsiteY13" fmla="*/ 21406 h 79537"/>
                  <a:gd name="connsiteX14" fmla="*/ 2508 w 45778"/>
                  <a:gd name="connsiteY14" fmla="*/ 31693 h 79537"/>
                  <a:gd name="connsiteX15" fmla="*/ 2508 w 45778"/>
                  <a:gd name="connsiteY15" fmla="*/ 73031 h 79537"/>
                  <a:gd name="connsiteX16" fmla="*/ 3937 w 45778"/>
                  <a:gd name="connsiteY16" fmla="*/ 76746 h 79537"/>
                  <a:gd name="connsiteX17" fmla="*/ 6604 w 45778"/>
                  <a:gd name="connsiteY17" fmla="*/ 76746 h 79537"/>
                  <a:gd name="connsiteX18" fmla="*/ 37941 w 45778"/>
                  <a:gd name="connsiteY18" fmla="*/ 58649 h 79537"/>
                  <a:gd name="connsiteX19" fmla="*/ 43275 w 45778"/>
                  <a:gd name="connsiteY19" fmla="*/ 48361 h 79537"/>
                  <a:gd name="connsiteX20" fmla="*/ 43275 w 45778"/>
                  <a:gd name="connsiteY20" fmla="*/ 6261 h 79537"/>
                  <a:gd name="connsiteX21" fmla="*/ 41846 w 45778"/>
                  <a:gd name="connsiteY21" fmla="*/ 2546 h 79537"/>
                  <a:gd name="connsiteX22" fmla="*/ 39179 w 45778"/>
                  <a:gd name="connsiteY22" fmla="*/ 2546 h 7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37">
                    <a:moveTo>
                      <a:pt x="4889" y="79508"/>
                    </a:moveTo>
                    <a:cubicBezTo>
                      <a:pt x="4118" y="79513"/>
                      <a:pt x="3365" y="79316"/>
                      <a:pt x="2699" y="78937"/>
                    </a:cubicBezTo>
                    <a:cubicBezTo>
                      <a:pt x="822" y="77586"/>
                      <a:pt x="-197" y="75335"/>
                      <a:pt x="32" y="73031"/>
                    </a:cubicBezTo>
                    <a:lnTo>
                      <a:pt x="32" y="31217"/>
                    </a:lnTo>
                    <a:cubicBezTo>
                      <a:pt x="70" y="26263"/>
                      <a:pt x="2518" y="21638"/>
                      <a:pt x="6604" y="18834"/>
                    </a:cubicBezTo>
                    <a:lnTo>
                      <a:pt x="37941" y="736"/>
                    </a:lnTo>
                    <a:cubicBezTo>
                      <a:pt x="39513" y="-245"/>
                      <a:pt x="41513" y="-245"/>
                      <a:pt x="43085" y="736"/>
                    </a:cubicBezTo>
                    <a:cubicBezTo>
                      <a:pt x="44952" y="2100"/>
                      <a:pt x="45961" y="4342"/>
                      <a:pt x="45752" y="6642"/>
                    </a:cubicBezTo>
                    <a:lnTo>
                      <a:pt x="45752" y="48457"/>
                    </a:lnTo>
                    <a:cubicBezTo>
                      <a:pt x="45704" y="53433"/>
                      <a:pt x="43256" y="58078"/>
                      <a:pt x="39179" y="60934"/>
                    </a:cubicBezTo>
                    <a:lnTo>
                      <a:pt x="7842" y="79032"/>
                    </a:lnTo>
                    <a:cubicBezTo>
                      <a:pt x="6918" y="79445"/>
                      <a:pt x="5899" y="79610"/>
                      <a:pt x="4889" y="79508"/>
                    </a:cubicBezTo>
                    <a:close/>
                    <a:moveTo>
                      <a:pt x="39179" y="3308"/>
                    </a:moveTo>
                    <a:lnTo>
                      <a:pt x="7842" y="21406"/>
                    </a:lnTo>
                    <a:cubicBezTo>
                      <a:pt x="4575" y="23834"/>
                      <a:pt x="2613" y="27626"/>
                      <a:pt x="2508" y="31693"/>
                    </a:cubicBezTo>
                    <a:lnTo>
                      <a:pt x="2508" y="73031"/>
                    </a:lnTo>
                    <a:cubicBezTo>
                      <a:pt x="2346" y="74429"/>
                      <a:pt x="2880" y="75817"/>
                      <a:pt x="3937" y="76746"/>
                    </a:cubicBezTo>
                    <a:cubicBezTo>
                      <a:pt x="4775" y="77171"/>
                      <a:pt x="5766" y="77171"/>
                      <a:pt x="6604" y="76746"/>
                    </a:cubicBezTo>
                    <a:lnTo>
                      <a:pt x="37941" y="58649"/>
                    </a:lnTo>
                    <a:cubicBezTo>
                      <a:pt x="41208" y="56221"/>
                      <a:pt x="43170" y="52428"/>
                      <a:pt x="43275" y="48361"/>
                    </a:cubicBezTo>
                    <a:lnTo>
                      <a:pt x="43275" y="6261"/>
                    </a:lnTo>
                    <a:cubicBezTo>
                      <a:pt x="43418" y="4866"/>
                      <a:pt x="42894" y="3484"/>
                      <a:pt x="41846" y="2546"/>
                    </a:cubicBezTo>
                    <a:cubicBezTo>
                      <a:pt x="41008" y="2122"/>
                      <a:pt x="40018" y="2122"/>
                      <a:pt x="39179" y="2546"/>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2" name="Hình tự do: Hình 382">
                <a:extLst>
                  <a:ext uri="{FF2B5EF4-FFF2-40B4-BE49-F238E27FC236}">
                    <a16:creationId xmlns:a16="http://schemas.microsoft.com/office/drawing/2014/main" id="{04C1A68E-C80A-49D0-AA87-192E2F821CAA}"/>
                  </a:ext>
                </a:extLst>
              </p:cNvPr>
              <p:cNvSpPr/>
              <p:nvPr/>
            </p:nvSpPr>
            <p:spPr>
              <a:xfrm>
                <a:off x="5048123" y="1810950"/>
                <a:ext cx="46064" cy="79524"/>
              </a:xfrm>
              <a:custGeom>
                <a:avLst/>
                <a:gdLst>
                  <a:gd name="connsiteX0" fmla="*/ 4889 w 46064"/>
                  <a:gd name="connsiteY0" fmla="*/ 79476 h 79524"/>
                  <a:gd name="connsiteX1" fmla="*/ 2699 w 46064"/>
                  <a:gd name="connsiteY1" fmla="*/ 78905 h 79524"/>
                  <a:gd name="connsiteX2" fmla="*/ 32 w 46064"/>
                  <a:gd name="connsiteY2" fmla="*/ 72999 h 79524"/>
                  <a:gd name="connsiteX3" fmla="*/ 32 w 46064"/>
                  <a:gd name="connsiteY3" fmla="*/ 31184 h 79524"/>
                  <a:gd name="connsiteX4" fmla="*/ 6604 w 46064"/>
                  <a:gd name="connsiteY4" fmla="*/ 18802 h 79524"/>
                  <a:gd name="connsiteX5" fmla="*/ 38227 w 46064"/>
                  <a:gd name="connsiteY5" fmla="*/ 704 h 79524"/>
                  <a:gd name="connsiteX6" fmla="*/ 43370 w 46064"/>
                  <a:gd name="connsiteY6" fmla="*/ 704 h 79524"/>
                  <a:gd name="connsiteX7" fmla="*/ 46037 w 46064"/>
                  <a:gd name="connsiteY7" fmla="*/ 6610 h 79524"/>
                  <a:gd name="connsiteX8" fmla="*/ 46037 w 46064"/>
                  <a:gd name="connsiteY8" fmla="*/ 48425 h 79524"/>
                  <a:gd name="connsiteX9" fmla="*/ 39465 w 46064"/>
                  <a:gd name="connsiteY9" fmla="*/ 60902 h 79524"/>
                  <a:gd name="connsiteX10" fmla="*/ 8128 w 46064"/>
                  <a:gd name="connsiteY10" fmla="*/ 79000 h 79524"/>
                  <a:gd name="connsiteX11" fmla="*/ 4889 w 46064"/>
                  <a:gd name="connsiteY11" fmla="*/ 79476 h 79524"/>
                  <a:gd name="connsiteX12" fmla="*/ 40894 w 46064"/>
                  <a:gd name="connsiteY12" fmla="*/ 2324 h 79524"/>
                  <a:gd name="connsiteX13" fmla="*/ 39179 w 46064"/>
                  <a:gd name="connsiteY13" fmla="*/ 2895 h 79524"/>
                  <a:gd name="connsiteX14" fmla="*/ 7842 w 46064"/>
                  <a:gd name="connsiteY14" fmla="*/ 20897 h 79524"/>
                  <a:gd name="connsiteX15" fmla="*/ 2508 w 46064"/>
                  <a:gd name="connsiteY15" fmla="*/ 31184 h 79524"/>
                  <a:gd name="connsiteX16" fmla="*/ 2508 w 46064"/>
                  <a:gd name="connsiteY16" fmla="*/ 72999 h 79524"/>
                  <a:gd name="connsiteX17" fmla="*/ 3937 w 46064"/>
                  <a:gd name="connsiteY17" fmla="*/ 76714 h 79524"/>
                  <a:gd name="connsiteX18" fmla="*/ 6604 w 46064"/>
                  <a:gd name="connsiteY18" fmla="*/ 76714 h 79524"/>
                  <a:gd name="connsiteX19" fmla="*/ 37941 w 46064"/>
                  <a:gd name="connsiteY19" fmla="*/ 58616 h 79524"/>
                  <a:gd name="connsiteX20" fmla="*/ 43275 w 46064"/>
                  <a:gd name="connsiteY20" fmla="*/ 48329 h 79524"/>
                  <a:gd name="connsiteX21" fmla="*/ 43275 w 46064"/>
                  <a:gd name="connsiteY21" fmla="*/ 6229 h 79524"/>
                  <a:gd name="connsiteX22" fmla="*/ 41846 w 46064"/>
                  <a:gd name="connsiteY22" fmla="*/ 2514 h 79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064" h="79524">
                    <a:moveTo>
                      <a:pt x="4889" y="79476"/>
                    </a:moveTo>
                    <a:cubicBezTo>
                      <a:pt x="4118" y="79481"/>
                      <a:pt x="3365" y="79284"/>
                      <a:pt x="2699" y="78905"/>
                    </a:cubicBezTo>
                    <a:cubicBezTo>
                      <a:pt x="822" y="77554"/>
                      <a:pt x="-197" y="75303"/>
                      <a:pt x="32" y="72999"/>
                    </a:cubicBezTo>
                    <a:lnTo>
                      <a:pt x="32" y="31184"/>
                    </a:lnTo>
                    <a:cubicBezTo>
                      <a:pt x="70" y="26230"/>
                      <a:pt x="2518" y="21606"/>
                      <a:pt x="6604" y="18802"/>
                    </a:cubicBezTo>
                    <a:lnTo>
                      <a:pt x="38227" y="704"/>
                    </a:lnTo>
                    <a:cubicBezTo>
                      <a:pt x="39818" y="-235"/>
                      <a:pt x="41780" y="-235"/>
                      <a:pt x="43370" y="704"/>
                    </a:cubicBezTo>
                    <a:cubicBezTo>
                      <a:pt x="45237" y="2067"/>
                      <a:pt x="46247" y="4310"/>
                      <a:pt x="46037" y="6610"/>
                    </a:cubicBezTo>
                    <a:lnTo>
                      <a:pt x="46037" y="48425"/>
                    </a:lnTo>
                    <a:cubicBezTo>
                      <a:pt x="45990" y="53400"/>
                      <a:pt x="43542" y="58046"/>
                      <a:pt x="39465" y="60902"/>
                    </a:cubicBezTo>
                    <a:lnTo>
                      <a:pt x="8128" y="79000"/>
                    </a:lnTo>
                    <a:cubicBezTo>
                      <a:pt x="7109" y="79451"/>
                      <a:pt x="5994" y="79615"/>
                      <a:pt x="4889" y="79476"/>
                    </a:cubicBezTo>
                    <a:close/>
                    <a:moveTo>
                      <a:pt x="40894" y="2324"/>
                    </a:moveTo>
                    <a:cubicBezTo>
                      <a:pt x="40284" y="2370"/>
                      <a:pt x="39694" y="2567"/>
                      <a:pt x="39179" y="2895"/>
                    </a:cubicBezTo>
                    <a:lnTo>
                      <a:pt x="7842" y="20897"/>
                    </a:lnTo>
                    <a:cubicBezTo>
                      <a:pt x="4575" y="23325"/>
                      <a:pt x="2613" y="27118"/>
                      <a:pt x="2508" y="31184"/>
                    </a:cubicBezTo>
                    <a:lnTo>
                      <a:pt x="2508" y="72999"/>
                    </a:lnTo>
                    <a:cubicBezTo>
                      <a:pt x="2346" y="74396"/>
                      <a:pt x="2880" y="75785"/>
                      <a:pt x="3937" y="76714"/>
                    </a:cubicBezTo>
                    <a:cubicBezTo>
                      <a:pt x="4775" y="77138"/>
                      <a:pt x="5766" y="77138"/>
                      <a:pt x="6604" y="76714"/>
                    </a:cubicBezTo>
                    <a:lnTo>
                      <a:pt x="37941" y="58616"/>
                    </a:lnTo>
                    <a:cubicBezTo>
                      <a:pt x="41208" y="56188"/>
                      <a:pt x="43170" y="52396"/>
                      <a:pt x="43275" y="48329"/>
                    </a:cubicBezTo>
                    <a:lnTo>
                      <a:pt x="43275" y="6229"/>
                    </a:lnTo>
                    <a:cubicBezTo>
                      <a:pt x="43418" y="4833"/>
                      <a:pt x="42894" y="3452"/>
                      <a:pt x="41846" y="251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3" name="Hình tự do: Hình 383">
                <a:extLst>
                  <a:ext uri="{FF2B5EF4-FFF2-40B4-BE49-F238E27FC236}">
                    <a16:creationId xmlns:a16="http://schemas.microsoft.com/office/drawing/2014/main" id="{250CBF5D-3F02-4DCA-8C3C-F98977C107DC}"/>
                  </a:ext>
                </a:extLst>
              </p:cNvPr>
              <p:cNvSpPr/>
              <p:nvPr/>
            </p:nvSpPr>
            <p:spPr>
              <a:xfrm>
                <a:off x="5048127" y="1877435"/>
                <a:ext cx="45778" cy="79581"/>
              </a:xfrm>
              <a:custGeom>
                <a:avLst/>
                <a:gdLst>
                  <a:gd name="connsiteX0" fmla="*/ 4885 w 45778"/>
                  <a:gd name="connsiteY0" fmla="*/ 79571 h 79581"/>
                  <a:gd name="connsiteX1" fmla="*/ 2694 w 45778"/>
                  <a:gd name="connsiteY1" fmla="*/ 79000 h 79581"/>
                  <a:gd name="connsiteX2" fmla="*/ 27 w 45778"/>
                  <a:gd name="connsiteY2" fmla="*/ 73094 h 79581"/>
                  <a:gd name="connsiteX3" fmla="*/ 27 w 45778"/>
                  <a:gd name="connsiteY3" fmla="*/ 31280 h 79581"/>
                  <a:gd name="connsiteX4" fmla="*/ 6599 w 45778"/>
                  <a:gd name="connsiteY4" fmla="*/ 18802 h 79581"/>
                  <a:gd name="connsiteX5" fmla="*/ 37937 w 45778"/>
                  <a:gd name="connsiteY5" fmla="*/ 704 h 79581"/>
                  <a:gd name="connsiteX6" fmla="*/ 43080 w 45778"/>
                  <a:gd name="connsiteY6" fmla="*/ 704 h 79581"/>
                  <a:gd name="connsiteX7" fmla="*/ 45747 w 45778"/>
                  <a:gd name="connsiteY7" fmla="*/ 6610 h 79581"/>
                  <a:gd name="connsiteX8" fmla="*/ 45747 w 45778"/>
                  <a:gd name="connsiteY8" fmla="*/ 48425 h 79581"/>
                  <a:gd name="connsiteX9" fmla="*/ 39175 w 45778"/>
                  <a:gd name="connsiteY9" fmla="*/ 60807 h 79581"/>
                  <a:gd name="connsiteX10" fmla="*/ 7838 w 45778"/>
                  <a:gd name="connsiteY10" fmla="*/ 78905 h 79581"/>
                  <a:gd name="connsiteX11" fmla="*/ 4885 w 45778"/>
                  <a:gd name="connsiteY11" fmla="*/ 79571 h 79581"/>
                  <a:gd name="connsiteX12" fmla="*/ 40889 w 45778"/>
                  <a:gd name="connsiteY12" fmla="*/ 2324 h 79581"/>
                  <a:gd name="connsiteX13" fmla="*/ 39175 w 45778"/>
                  <a:gd name="connsiteY13" fmla="*/ 2895 h 79581"/>
                  <a:gd name="connsiteX14" fmla="*/ 7838 w 45778"/>
                  <a:gd name="connsiteY14" fmla="*/ 20993 h 79581"/>
                  <a:gd name="connsiteX15" fmla="*/ 2504 w 45778"/>
                  <a:gd name="connsiteY15" fmla="*/ 31280 h 79581"/>
                  <a:gd name="connsiteX16" fmla="*/ 2504 w 45778"/>
                  <a:gd name="connsiteY16" fmla="*/ 73094 h 79581"/>
                  <a:gd name="connsiteX17" fmla="*/ 3932 w 45778"/>
                  <a:gd name="connsiteY17" fmla="*/ 76809 h 79581"/>
                  <a:gd name="connsiteX18" fmla="*/ 6599 w 45778"/>
                  <a:gd name="connsiteY18" fmla="*/ 76809 h 79581"/>
                  <a:gd name="connsiteX19" fmla="*/ 38222 w 45778"/>
                  <a:gd name="connsiteY19" fmla="*/ 58331 h 79581"/>
                  <a:gd name="connsiteX20" fmla="*/ 43556 w 45778"/>
                  <a:gd name="connsiteY20" fmla="*/ 48139 h 79581"/>
                  <a:gd name="connsiteX21" fmla="*/ 43556 w 45778"/>
                  <a:gd name="connsiteY21" fmla="*/ 6324 h 79581"/>
                  <a:gd name="connsiteX22" fmla="*/ 42128 w 45778"/>
                  <a:gd name="connsiteY22" fmla="*/ 2609 h 79581"/>
                  <a:gd name="connsiteX23" fmla="*/ 40889 w 45778"/>
                  <a:gd name="connsiteY23" fmla="*/ 2324 h 7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1">
                    <a:moveTo>
                      <a:pt x="4885" y="79571"/>
                    </a:moveTo>
                    <a:cubicBezTo>
                      <a:pt x="4113" y="79576"/>
                      <a:pt x="3361" y="79379"/>
                      <a:pt x="2694" y="79000"/>
                    </a:cubicBezTo>
                    <a:cubicBezTo>
                      <a:pt x="827" y="77637"/>
                      <a:pt x="-182" y="75395"/>
                      <a:pt x="27" y="73094"/>
                    </a:cubicBezTo>
                    <a:lnTo>
                      <a:pt x="27" y="31280"/>
                    </a:lnTo>
                    <a:cubicBezTo>
                      <a:pt x="75" y="26304"/>
                      <a:pt x="2523" y="21658"/>
                      <a:pt x="6599"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905"/>
                    </a:lnTo>
                    <a:cubicBezTo>
                      <a:pt x="6933" y="79403"/>
                      <a:pt x="5914" y="79633"/>
                      <a:pt x="4885" y="79571"/>
                    </a:cubicBezTo>
                    <a:close/>
                    <a:moveTo>
                      <a:pt x="40889" y="2324"/>
                    </a:moveTo>
                    <a:cubicBezTo>
                      <a:pt x="40280" y="2370"/>
                      <a:pt x="39689" y="2567"/>
                      <a:pt x="39175" y="2895"/>
                    </a:cubicBezTo>
                    <a:lnTo>
                      <a:pt x="7838" y="20993"/>
                    </a:lnTo>
                    <a:cubicBezTo>
                      <a:pt x="4571" y="23421"/>
                      <a:pt x="2608" y="27213"/>
                      <a:pt x="2504" y="31280"/>
                    </a:cubicBezTo>
                    <a:lnTo>
                      <a:pt x="2504" y="73094"/>
                    </a:lnTo>
                    <a:cubicBezTo>
                      <a:pt x="2361" y="74490"/>
                      <a:pt x="2885" y="75871"/>
                      <a:pt x="3932" y="76809"/>
                    </a:cubicBezTo>
                    <a:cubicBezTo>
                      <a:pt x="4771" y="77233"/>
                      <a:pt x="5761" y="77233"/>
                      <a:pt x="6599" y="76809"/>
                    </a:cubicBezTo>
                    <a:lnTo>
                      <a:pt x="38222" y="58331"/>
                    </a:lnTo>
                    <a:cubicBezTo>
                      <a:pt x="41490" y="55952"/>
                      <a:pt x="43471" y="52182"/>
                      <a:pt x="43556" y="48139"/>
                    </a:cubicBezTo>
                    <a:lnTo>
                      <a:pt x="43556" y="6324"/>
                    </a:lnTo>
                    <a:cubicBezTo>
                      <a:pt x="43718" y="4927"/>
                      <a:pt x="43185" y="3538"/>
                      <a:pt x="42128" y="2609"/>
                    </a:cubicBezTo>
                    <a:cubicBezTo>
                      <a:pt x="41775" y="2349"/>
                      <a:pt x="41328" y="2247"/>
                      <a:pt x="40889" y="232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4" name="Hình tự do: Hình 384">
                <a:extLst>
                  <a:ext uri="{FF2B5EF4-FFF2-40B4-BE49-F238E27FC236}">
                    <a16:creationId xmlns:a16="http://schemas.microsoft.com/office/drawing/2014/main" id="{FC50BD3F-53DC-4160-804F-4FA2CFDC9D36}"/>
                  </a:ext>
                </a:extLst>
              </p:cNvPr>
              <p:cNvSpPr/>
              <p:nvPr/>
            </p:nvSpPr>
            <p:spPr>
              <a:xfrm>
                <a:off x="5097557" y="1848955"/>
                <a:ext cx="45778" cy="79476"/>
              </a:xfrm>
              <a:custGeom>
                <a:avLst/>
                <a:gdLst>
                  <a:gd name="connsiteX0" fmla="*/ 4890 w 45778"/>
                  <a:gd name="connsiteY0" fmla="*/ 79476 h 79476"/>
                  <a:gd name="connsiteX1" fmla="*/ 2699 w 45778"/>
                  <a:gd name="connsiteY1" fmla="*/ 78905 h 79476"/>
                  <a:gd name="connsiteX2" fmla="*/ 32 w 45778"/>
                  <a:gd name="connsiteY2" fmla="*/ 72999 h 79476"/>
                  <a:gd name="connsiteX3" fmla="*/ 32 w 45778"/>
                  <a:gd name="connsiteY3" fmla="*/ 31184 h 79476"/>
                  <a:gd name="connsiteX4" fmla="*/ 6604 w 45778"/>
                  <a:gd name="connsiteY4" fmla="*/ 18802 h 79476"/>
                  <a:gd name="connsiteX5" fmla="*/ 37941 w 45778"/>
                  <a:gd name="connsiteY5" fmla="*/ 704 h 79476"/>
                  <a:gd name="connsiteX6" fmla="*/ 43085 w 45778"/>
                  <a:gd name="connsiteY6" fmla="*/ 704 h 79476"/>
                  <a:gd name="connsiteX7" fmla="*/ 45752 w 45778"/>
                  <a:gd name="connsiteY7" fmla="*/ 6610 h 79476"/>
                  <a:gd name="connsiteX8" fmla="*/ 45752 w 45778"/>
                  <a:gd name="connsiteY8" fmla="*/ 48425 h 79476"/>
                  <a:gd name="connsiteX9" fmla="*/ 39179 w 45778"/>
                  <a:gd name="connsiteY9" fmla="*/ 60902 h 79476"/>
                  <a:gd name="connsiteX10" fmla="*/ 7842 w 45778"/>
                  <a:gd name="connsiteY10" fmla="*/ 78619 h 79476"/>
                  <a:gd name="connsiteX11" fmla="*/ 4890 w 45778"/>
                  <a:gd name="connsiteY11" fmla="*/ 79476 h 79476"/>
                  <a:gd name="connsiteX12" fmla="*/ 40894 w 45778"/>
                  <a:gd name="connsiteY12" fmla="*/ 2324 h 79476"/>
                  <a:gd name="connsiteX13" fmla="*/ 39179 w 45778"/>
                  <a:gd name="connsiteY13" fmla="*/ 2895 h 79476"/>
                  <a:gd name="connsiteX14" fmla="*/ 7842 w 45778"/>
                  <a:gd name="connsiteY14" fmla="*/ 20993 h 79476"/>
                  <a:gd name="connsiteX15" fmla="*/ 2508 w 45778"/>
                  <a:gd name="connsiteY15" fmla="*/ 31184 h 79476"/>
                  <a:gd name="connsiteX16" fmla="*/ 2508 w 45778"/>
                  <a:gd name="connsiteY16" fmla="*/ 72999 h 79476"/>
                  <a:gd name="connsiteX17" fmla="*/ 3937 w 45778"/>
                  <a:gd name="connsiteY17" fmla="*/ 76714 h 79476"/>
                  <a:gd name="connsiteX18" fmla="*/ 6604 w 45778"/>
                  <a:gd name="connsiteY18" fmla="*/ 76714 h 79476"/>
                  <a:gd name="connsiteX19" fmla="*/ 37941 w 45778"/>
                  <a:gd name="connsiteY19" fmla="*/ 58616 h 79476"/>
                  <a:gd name="connsiteX20" fmla="*/ 43275 w 45778"/>
                  <a:gd name="connsiteY20" fmla="*/ 48329 h 79476"/>
                  <a:gd name="connsiteX21" fmla="*/ 43275 w 45778"/>
                  <a:gd name="connsiteY21" fmla="*/ 6229 h 79476"/>
                  <a:gd name="connsiteX22" fmla="*/ 41847 w 45778"/>
                  <a:gd name="connsiteY22" fmla="*/ 251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476">
                    <a:moveTo>
                      <a:pt x="4890" y="79476"/>
                    </a:moveTo>
                    <a:cubicBezTo>
                      <a:pt x="4118" y="79490"/>
                      <a:pt x="3365" y="79292"/>
                      <a:pt x="2699" y="78905"/>
                    </a:cubicBezTo>
                    <a:cubicBezTo>
                      <a:pt x="822" y="77554"/>
                      <a:pt x="-197" y="75303"/>
                      <a:pt x="32" y="72999"/>
                    </a:cubicBezTo>
                    <a:lnTo>
                      <a:pt x="32" y="31184"/>
                    </a:lnTo>
                    <a:cubicBezTo>
                      <a:pt x="98" y="26238"/>
                      <a:pt x="2546" y="21628"/>
                      <a:pt x="6604" y="18802"/>
                    </a:cubicBezTo>
                    <a:lnTo>
                      <a:pt x="37941" y="704"/>
                    </a:lnTo>
                    <a:cubicBezTo>
                      <a:pt x="39532" y="-235"/>
                      <a:pt x="41494" y="-235"/>
                      <a:pt x="43085" y="704"/>
                    </a:cubicBezTo>
                    <a:cubicBezTo>
                      <a:pt x="44952" y="2067"/>
                      <a:pt x="45961" y="4310"/>
                      <a:pt x="45752" y="6610"/>
                    </a:cubicBezTo>
                    <a:lnTo>
                      <a:pt x="45752" y="48425"/>
                    </a:lnTo>
                    <a:cubicBezTo>
                      <a:pt x="45704" y="53400"/>
                      <a:pt x="43256" y="58046"/>
                      <a:pt x="39179" y="60902"/>
                    </a:cubicBezTo>
                    <a:lnTo>
                      <a:pt x="7842" y="78619"/>
                    </a:lnTo>
                    <a:cubicBezTo>
                      <a:pt x="6947" y="79152"/>
                      <a:pt x="5928" y="79448"/>
                      <a:pt x="4890" y="79476"/>
                    </a:cubicBezTo>
                    <a:close/>
                    <a:moveTo>
                      <a:pt x="40894" y="2324"/>
                    </a:moveTo>
                    <a:cubicBezTo>
                      <a:pt x="40284" y="2370"/>
                      <a:pt x="39694" y="2566"/>
                      <a:pt x="39179" y="2895"/>
                    </a:cubicBezTo>
                    <a:lnTo>
                      <a:pt x="7842" y="20993"/>
                    </a:lnTo>
                    <a:cubicBezTo>
                      <a:pt x="4575" y="23371"/>
                      <a:pt x="2594" y="27141"/>
                      <a:pt x="2508" y="31184"/>
                    </a:cubicBezTo>
                    <a:lnTo>
                      <a:pt x="2508" y="72999"/>
                    </a:lnTo>
                    <a:cubicBezTo>
                      <a:pt x="2346" y="74396"/>
                      <a:pt x="2880" y="75785"/>
                      <a:pt x="3937" y="76714"/>
                    </a:cubicBezTo>
                    <a:cubicBezTo>
                      <a:pt x="4775" y="77138"/>
                      <a:pt x="5766" y="77138"/>
                      <a:pt x="6604" y="76714"/>
                    </a:cubicBezTo>
                    <a:lnTo>
                      <a:pt x="37941" y="58616"/>
                    </a:lnTo>
                    <a:cubicBezTo>
                      <a:pt x="41208" y="56188"/>
                      <a:pt x="43170" y="52396"/>
                      <a:pt x="43275" y="48329"/>
                    </a:cubicBezTo>
                    <a:lnTo>
                      <a:pt x="43275" y="6229"/>
                    </a:lnTo>
                    <a:cubicBezTo>
                      <a:pt x="43418" y="4833"/>
                      <a:pt x="42894" y="3452"/>
                      <a:pt x="41847" y="251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5" name="Hình tự do: Hình 385">
                <a:extLst>
                  <a:ext uri="{FF2B5EF4-FFF2-40B4-BE49-F238E27FC236}">
                    <a16:creationId xmlns:a16="http://schemas.microsoft.com/office/drawing/2014/main" id="{C82456B9-98D2-4CDB-825D-1221326F3DD3}"/>
                  </a:ext>
                </a:extLst>
              </p:cNvPr>
              <p:cNvSpPr/>
              <p:nvPr/>
            </p:nvSpPr>
            <p:spPr>
              <a:xfrm>
                <a:off x="5097562" y="1915439"/>
                <a:ext cx="45778" cy="79572"/>
              </a:xfrm>
              <a:custGeom>
                <a:avLst/>
                <a:gdLst>
                  <a:gd name="connsiteX0" fmla="*/ 4885 w 45778"/>
                  <a:gd name="connsiteY0" fmla="*/ 79571 h 79572"/>
                  <a:gd name="connsiteX1" fmla="*/ 2694 w 45778"/>
                  <a:gd name="connsiteY1" fmla="*/ 79000 h 79572"/>
                  <a:gd name="connsiteX2" fmla="*/ 27 w 45778"/>
                  <a:gd name="connsiteY2" fmla="*/ 73094 h 79572"/>
                  <a:gd name="connsiteX3" fmla="*/ 27 w 45778"/>
                  <a:gd name="connsiteY3" fmla="*/ 31280 h 79572"/>
                  <a:gd name="connsiteX4" fmla="*/ 6599 w 45778"/>
                  <a:gd name="connsiteY4" fmla="*/ 18802 h 79572"/>
                  <a:gd name="connsiteX5" fmla="*/ 37937 w 45778"/>
                  <a:gd name="connsiteY5" fmla="*/ 704 h 79572"/>
                  <a:gd name="connsiteX6" fmla="*/ 43080 w 45778"/>
                  <a:gd name="connsiteY6" fmla="*/ 704 h 79572"/>
                  <a:gd name="connsiteX7" fmla="*/ 45747 w 45778"/>
                  <a:gd name="connsiteY7" fmla="*/ 6610 h 79572"/>
                  <a:gd name="connsiteX8" fmla="*/ 45747 w 45778"/>
                  <a:gd name="connsiteY8" fmla="*/ 48425 h 79572"/>
                  <a:gd name="connsiteX9" fmla="*/ 39175 w 45778"/>
                  <a:gd name="connsiteY9" fmla="*/ 60807 h 79572"/>
                  <a:gd name="connsiteX10" fmla="*/ 7838 w 45778"/>
                  <a:gd name="connsiteY10" fmla="*/ 78619 h 79572"/>
                  <a:gd name="connsiteX11" fmla="*/ 4885 w 45778"/>
                  <a:gd name="connsiteY11" fmla="*/ 79571 h 79572"/>
                  <a:gd name="connsiteX12" fmla="*/ 40890 w 45778"/>
                  <a:gd name="connsiteY12" fmla="*/ 2324 h 79572"/>
                  <a:gd name="connsiteX13" fmla="*/ 39175 w 45778"/>
                  <a:gd name="connsiteY13" fmla="*/ 2895 h 79572"/>
                  <a:gd name="connsiteX14" fmla="*/ 7838 w 45778"/>
                  <a:gd name="connsiteY14" fmla="*/ 20993 h 79572"/>
                  <a:gd name="connsiteX15" fmla="*/ 2504 w 45778"/>
                  <a:gd name="connsiteY15" fmla="*/ 31280 h 79572"/>
                  <a:gd name="connsiteX16" fmla="*/ 2504 w 45778"/>
                  <a:gd name="connsiteY16" fmla="*/ 73094 h 79572"/>
                  <a:gd name="connsiteX17" fmla="*/ 3933 w 45778"/>
                  <a:gd name="connsiteY17" fmla="*/ 76809 h 79572"/>
                  <a:gd name="connsiteX18" fmla="*/ 6599 w 45778"/>
                  <a:gd name="connsiteY18" fmla="*/ 76809 h 79572"/>
                  <a:gd name="connsiteX19" fmla="*/ 37937 w 45778"/>
                  <a:gd name="connsiteY19" fmla="*/ 58712 h 79572"/>
                  <a:gd name="connsiteX20" fmla="*/ 43271 w 45778"/>
                  <a:gd name="connsiteY20" fmla="*/ 48425 h 79572"/>
                  <a:gd name="connsiteX21" fmla="*/ 43271 w 45778"/>
                  <a:gd name="connsiteY21" fmla="*/ 6324 h 79572"/>
                  <a:gd name="connsiteX22" fmla="*/ 41842 w 45778"/>
                  <a:gd name="connsiteY22" fmla="*/ 2609 h 79572"/>
                  <a:gd name="connsiteX23" fmla="*/ 40890 w 45778"/>
                  <a:gd name="connsiteY23" fmla="*/ 2324 h 7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2">
                    <a:moveTo>
                      <a:pt x="4885" y="79571"/>
                    </a:moveTo>
                    <a:cubicBezTo>
                      <a:pt x="4113" y="79586"/>
                      <a:pt x="3361" y="79388"/>
                      <a:pt x="2694" y="79000"/>
                    </a:cubicBezTo>
                    <a:cubicBezTo>
                      <a:pt x="827" y="77637"/>
                      <a:pt x="-182" y="75395"/>
                      <a:pt x="27" y="73094"/>
                    </a:cubicBezTo>
                    <a:lnTo>
                      <a:pt x="27" y="31280"/>
                    </a:lnTo>
                    <a:cubicBezTo>
                      <a:pt x="75" y="26304"/>
                      <a:pt x="2523" y="21658"/>
                      <a:pt x="6599"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619"/>
                    </a:lnTo>
                    <a:cubicBezTo>
                      <a:pt x="6971" y="79217"/>
                      <a:pt x="5942" y="79548"/>
                      <a:pt x="4885" y="79571"/>
                    </a:cubicBezTo>
                    <a:close/>
                    <a:moveTo>
                      <a:pt x="40890" y="2324"/>
                    </a:moveTo>
                    <a:cubicBezTo>
                      <a:pt x="40280" y="2370"/>
                      <a:pt x="39689" y="2567"/>
                      <a:pt x="39175" y="2895"/>
                    </a:cubicBezTo>
                    <a:lnTo>
                      <a:pt x="7838" y="20993"/>
                    </a:lnTo>
                    <a:cubicBezTo>
                      <a:pt x="4571" y="23421"/>
                      <a:pt x="2609" y="27213"/>
                      <a:pt x="2504" y="31280"/>
                    </a:cubicBezTo>
                    <a:lnTo>
                      <a:pt x="2504" y="73094"/>
                    </a:lnTo>
                    <a:cubicBezTo>
                      <a:pt x="2361" y="74490"/>
                      <a:pt x="2885" y="75871"/>
                      <a:pt x="3933" y="76809"/>
                    </a:cubicBezTo>
                    <a:cubicBezTo>
                      <a:pt x="4771" y="77233"/>
                      <a:pt x="5761" y="77233"/>
                      <a:pt x="6599" y="76809"/>
                    </a:cubicBezTo>
                    <a:lnTo>
                      <a:pt x="37937" y="58712"/>
                    </a:lnTo>
                    <a:cubicBezTo>
                      <a:pt x="41204" y="56284"/>
                      <a:pt x="43166" y="52491"/>
                      <a:pt x="43271" y="48425"/>
                    </a:cubicBezTo>
                    <a:lnTo>
                      <a:pt x="43271" y="6324"/>
                    </a:lnTo>
                    <a:cubicBezTo>
                      <a:pt x="43433" y="4927"/>
                      <a:pt x="42899" y="3538"/>
                      <a:pt x="41842" y="2609"/>
                    </a:cubicBezTo>
                    <a:cubicBezTo>
                      <a:pt x="41556" y="2427"/>
                      <a:pt x="41223" y="2328"/>
                      <a:pt x="40890" y="232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6" name="Hình tự do: Hình 386">
                <a:extLst>
                  <a:ext uri="{FF2B5EF4-FFF2-40B4-BE49-F238E27FC236}">
                    <a16:creationId xmlns:a16="http://schemas.microsoft.com/office/drawing/2014/main" id="{03C331F5-78E6-4F81-8BC6-FC92B35FE768}"/>
                  </a:ext>
                </a:extLst>
              </p:cNvPr>
              <p:cNvSpPr/>
              <p:nvPr/>
            </p:nvSpPr>
            <p:spPr>
              <a:xfrm>
                <a:off x="5146992" y="1886960"/>
                <a:ext cx="45785" cy="79486"/>
              </a:xfrm>
              <a:custGeom>
                <a:avLst/>
                <a:gdLst>
                  <a:gd name="connsiteX0" fmla="*/ 4794 w 45785"/>
                  <a:gd name="connsiteY0" fmla="*/ 79476 h 79486"/>
                  <a:gd name="connsiteX1" fmla="*/ 2699 w 45785"/>
                  <a:gd name="connsiteY1" fmla="*/ 78905 h 79486"/>
                  <a:gd name="connsiteX2" fmla="*/ 32 w 45785"/>
                  <a:gd name="connsiteY2" fmla="*/ 72999 h 79486"/>
                  <a:gd name="connsiteX3" fmla="*/ 32 w 45785"/>
                  <a:gd name="connsiteY3" fmla="*/ 31280 h 79486"/>
                  <a:gd name="connsiteX4" fmla="*/ 6604 w 45785"/>
                  <a:gd name="connsiteY4" fmla="*/ 18802 h 79486"/>
                  <a:gd name="connsiteX5" fmla="*/ 37941 w 45785"/>
                  <a:gd name="connsiteY5" fmla="*/ 704 h 79486"/>
                  <a:gd name="connsiteX6" fmla="*/ 43085 w 45785"/>
                  <a:gd name="connsiteY6" fmla="*/ 704 h 79486"/>
                  <a:gd name="connsiteX7" fmla="*/ 45752 w 45785"/>
                  <a:gd name="connsiteY7" fmla="*/ 6515 h 79486"/>
                  <a:gd name="connsiteX8" fmla="*/ 45752 w 45785"/>
                  <a:gd name="connsiteY8" fmla="*/ 48329 h 79486"/>
                  <a:gd name="connsiteX9" fmla="*/ 39179 w 45785"/>
                  <a:gd name="connsiteY9" fmla="*/ 60807 h 79486"/>
                  <a:gd name="connsiteX10" fmla="*/ 7842 w 45785"/>
                  <a:gd name="connsiteY10" fmla="*/ 78905 h 79486"/>
                  <a:gd name="connsiteX11" fmla="*/ 4794 w 45785"/>
                  <a:gd name="connsiteY11" fmla="*/ 79476 h 79486"/>
                  <a:gd name="connsiteX12" fmla="*/ 40894 w 45785"/>
                  <a:gd name="connsiteY12" fmla="*/ 2324 h 79486"/>
                  <a:gd name="connsiteX13" fmla="*/ 39179 w 45785"/>
                  <a:gd name="connsiteY13" fmla="*/ 2895 h 79486"/>
                  <a:gd name="connsiteX14" fmla="*/ 7842 w 45785"/>
                  <a:gd name="connsiteY14" fmla="*/ 20993 h 79486"/>
                  <a:gd name="connsiteX15" fmla="*/ 2508 w 45785"/>
                  <a:gd name="connsiteY15" fmla="*/ 31280 h 79486"/>
                  <a:gd name="connsiteX16" fmla="*/ 2508 w 45785"/>
                  <a:gd name="connsiteY16" fmla="*/ 72999 h 79486"/>
                  <a:gd name="connsiteX17" fmla="*/ 3937 w 45785"/>
                  <a:gd name="connsiteY17" fmla="*/ 76714 h 79486"/>
                  <a:gd name="connsiteX18" fmla="*/ 6604 w 45785"/>
                  <a:gd name="connsiteY18" fmla="*/ 76714 h 79486"/>
                  <a:gd name="connsiteX19" fmla="*/ 37941 w 45785"/>
                  <a:gd name="connsiteY19" fmla="*/ 58616 h 79486"/>
                  <a:gd name="connsiteX20" fmla="*/ 43180 w 45785"/>
                  <a:gd name="connsiteY20" fmla="*/ 48329 h 79486"/>
                  <a:gd name="connsiteX21" fmla="*/ 43180 w 45785"/>
                  <a:gd name="connsiteY21" fmla="*/ 6229 h 79486"/>
                  <a:gd name="connsiteX22" fmla="*/ 41846 w 45785"/>
                  <a:gd name="connsiteY22" fmla="*/ 2514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86">
                    <a:moveTo>
                      <a:pt x="4794" y="79476"/>
                    </a:moveTo>
                    <a:cubicBezTo>
                      <a:pt x="4061" y="79478"/>
                      <a:pt x="3337" y="79280"/>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11"/>
                      <a:pt x="45990" y="4236"/>
                      <a:pt x="45752" y="6515"/>
                    </a:cubicBezTo>
                    <a:lnTo>
                      <a:pt x="45752" y="48329"/>
                    </a:lnTo>
                    <a:cubicBezTo>
                      <a:pt x="45714" y="53309"/>
                      <a:pt x="43266" y="57962"/>
                      <a:pt x="39179" y="60807"/>
                    </a:cubicBezTo>
                    <a:lnTo>
                      <a:pt x="7842" y="78905"/>
                    </a:lnTo>
                    <a:cubicBezTo>
                      <a:pt x="6890" y="79339"/>
                      <a:pt x="5842" y="79535"/>
                      <a:pt x="4794" y="79476"/>
                    </a:cubicBezTo>
                    <a:close/>
                    <a:moveTo>
                      <a:pt x="40894" y="2324"/>
                    </a:moveTo>
                    <a:cubicBezTo>
                      <a:pt x="40284" y="2370"/>
                      <a:pt x="39694" y="2567"/>
                      <a:pt x="39179" y="2895"/>
                    </a:cubicBezTo>
                    <a:lnTo>
                      <a:pt x="7842" y="20993"/>
                    </a:lnTo>
                    <a:cubicBezTo>
                      <a:pt x="4566" y="23411"/>
                      <a:pt x="2594" y="27210"/>
                      <a:pt x="2508" y="31280"/>
                    </a:cubicBezTo>
                    <a:lnTo>
                      <a:pt x="2508" y="72999"/>
                    </a:lnTo>
                    <a:cubicBezTo>
                      <a:pt x="2346" y="74396"/>
                      <a:pt x="2880" y="75785"/>
                      <a:pt x="3937" y="76714"/>
                    </a:cubicBezTo>
                    <a:cubicBezTo>
                      <a:pt x="4775" y="77138"/>
                      <a:pt x="5766" y="77138"/>
                      <a:pt x="6604" y="76714"/>
                    </a:cubicBezTo>
                    <a:lnTo>
                      <a:pt x="37941" y="58616"/>
                    </a:lnTo>
                    <a:cubicBezTo>
                      <a:pt x="41189" y="56188"/>
                      <a:pt x="43132" y="52386"/>
                      <a:pt x="43180" y="48329"/>
                    </a:cubicBezTo>
                    <a:lnTo>
                      <a:pt x="43180" y="6229"/>
                    </a:lnTo>
                    <a:cubicBezTo>
                      <a:pt x="43351" y="4850"/>
                      <a:pt x="42856" y="3470"/>
                      <a:pt x="41846" y="2514"/>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97" name="Hình tự do: Hình 387">
                <a:extLst>
                  <a:ext uri="{FF2B5EF4-FFF2-40B4-BE49-F238E27FC236}">
                    <a16:creationId xmlns:a16="http://schemas.microsoft.com/office/drawing/2014/main" id="{13D7C445-3104-480F-8E3B-43ECBF7CA9C4}"/>
                  </a:ext>
                </a:extLst>
              </p:cNvPr>
              <p:cNvSpPr/>
              <p:nvPr/>
            </p:nvSpPr>
            <p:spPr>
              <a:xfrm>
                <a:off x="5146996" y="1953507"/>
                <a:ext cx="45774" cy="79531"/>
              </a:xfrm>
              <a:custGeom>
                <a:avLst/>
                <a:gdLst>
                  <a:gd name="connsiteX0" fmla="*/ 4790 w 45774"/>
                  <a:gd name="connsiteY0" fmla="*/ 79508 h 79531"/>
                  <a:gd name="connsiteX1" fmla="*/ 2694 w 45774"/>
                  <a:gd name="connsiteY1" fmla="*/ 78937 h 79531"/>
                  <a:gd name="connsiteX2" fmla="*/ 27 w 45774"/>
                  <a:gd name="connsiteY2" fmla="*/ 73031 h 79531"/>
                  <a:gd name="connsiteX3" fmla="*/ 27 w 45774"/>
                  <a:gd name="connsiteY3" fmla="*/ 31217 h 79531"/>
                  <a:gd name="connsiteX4" fmla="*/ 6599 w 45774"/>
                  <a:gd name="connsiteY4" fmla="*/ 18739 h 79531"/>
                  <a:gd name="connsiteX5" fmla="*/ 37937 w 45774"/>
                  <a:gd name="connsiteY5" fmla="*/ 736 h 79531"/>
                  <a:gd name="connsiteX6" fmla="*/ 43080 w 45774"/>
                  <a:gd name="connsiteY6" fmla="*/ 736 h 79531"/>
                  <a:gd name="connsiteX7" fmla="*/ 45747 w 45774"/>
                  <a:gd name="connsiteY7" fmla="*/ 6642 h 79531"/>
                  <a:gd name="connsiteX8" fmla="*/ 45747 w 45774"/>
                  <a:gd name="connsiteY8" fmla="*/ 48457 h 79531"/>
                  <a:gd name="connsiteX9" fmla="*/ 39175 w 45774"/>
                  <a:gd name="connsiteY9" fmla="*/ 60934 h 79531"/>
                  <a:gd name="connsiteX10" fmla="*/ 7838 w 45774"/>
                  <a:gd name="connsiteY10" fmla="*/ 78937 h 79531"/>
                  <a:gd name="connsiteX11" fmla="*/ 4790 w 45774"/>
                  <a:gd name="connsiteY11" fmla="*/ 79508 h 79531"/>
                  <a:gd name="connsiteX12" fmla="*/ 40890 w 45774"/>
                  <a:gd name="connsiteY12" fmla="*/ 2356 h 79531"/>
                  <a:gd name="connsiteX13" fmla="*/ 39175 w 45774"/>
                  <a:gd name="connsiteY13" fmla="*/ 2356 h 79531"/>
                  <a:gd name="connsiteX14" fmla="*/ 7838 w 45774"/>
                  <a:gd name="connsiteY14" fmla="*/ 20453 h 79531"/>
                  <a:gd name="connsiteX15" fmla="*/ 2504 w 45774"/>
                  <a:gd name="connsiteY15" fmla="*/ 30740 h 79531"/>
                  <a:gd name="connsiteX16" fmla="*/ 2504 w 45774"/>
                  <a:gd name="connsiteY16" fmla="*/ 72555 h 79531"/>
                  <a:gd name="connsiteX17" fmla="*/ 3933 w 45774"/>
                  <a:gd name="connsiteY17" fmla="*/ 76270 h 79531"/>
                  <a:gd name="connsiteX18" fmla="*/ 6599 w 45774"/>
                  <a:gd name="connsiteY18" fmla="*/ 76270 h 79531"/>
                  <a:gd name="connsiteX19" fmla="*/ 37937 w 45774"/>
                  <a:gd name="connsiteY19" fmla="*/ 58172 h 79531"/>
                  <a:gd name="connsiteX20" fmla="*/ 43175 w 45774"/>
                  <a:gd name="connsiteY20" fmla="*/ 47885 h 79531"/>
                  <a:gd name="connsiteX21" fmla="*/ 43175 w 45774"/>
                  <a:gd name="connsiteY21" fmla="*/ 6261 h 79531"/>
                  <a:gd name="connsiteX22" fmla="*/ 41842 w 45774"/>
                  <a:gd name="connsiteY22" fmla="*/ 2546 h 79531"/>
                  <a:gd name="connsiteX23" fmla="*/ 40890 w 45774"/>
                  <a:gd name="connsiteY23" fmla="*/ 2356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1">
                    <a:moveTo>
                      <a:pt x="4790" y="79508"/>
                    </a:moveTo>
                    <a:cubicBezTo>
                      <a:pt x="4056" y="79508"/>
                      <a:pt x="3332" y="79308"/>
                      <a:pt x="2694" y="78937"/>
                    </a:cubicBezTo>
                    <a:cubicBezTo>
                      <a:pt x="827" y="77575"/>
                      <a:pt x="-182" y="75336"/>
                      <a:pt x="27" y="73031"/>
                    </a:cubicBezTo>
                    <a:lnTo>
                      <a:pt x="27" y="31217"/>
                    </a:lnTo>
                    <a:cubicBezTo>
                      <a:pt x="75" y="26241"/>
                      <a:pt x="2523" y="21595"/>
                      <a:pt x="6599"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895" y="79403"/>
                      <a:pt x="5837" y="79603"/>
                      <a:pt x="4790" y="79508"/>
                    </a:cubicBezTo>
                    <a:close/>
                    <a:moveTo>
                      <a:pt x="40890" y="2356"/>
                    </a:moveTo>
                    <a:cubicBezTo>
                      <a:pt x="40328" y="2215"/>
                      <a:pt x="39737" y="2215"/>
                      <a:pt x="39175" y="2356"/>
                    </a:cubicBezTo>
                    <a:lnTo>
                      <a:pt x="7838" y="20453"/>
                    </a:lnTo>
                    <a:cubicBezTo>
                      <a:pt x="4571" y="22881"/>
                      <a:pt x="2609" y="26674"/>
                      <a:pt x="2504" y="30740"/>
                    </a:cubicBezTo>
                    <a:lnTo>
                      <a:pt x="2504" y="72555"/>
                    </a:lnTo>
                    <a:cubicBezTo>
                      <a:pt x="2361" y="73955"/>
                      <a:pt x="2885" y="75336"/>
                      <a:pt x="3933" y="76270"/>
                    </a:cubicBezTo>
                    <a:cubicBezTo>
                      <a:pt x="4771" y="76698"/>
                      <a:pt x="5761" y="76698"/>
                      <a:pt x="6599" y="76270"/>
                    </a:cubicBezTo>
                    <a:lnTo>
                      <a:pt x="37937" y="58172"/>
                    </a:lnTo>
                    <a:cubicBezTo>
                      <a:pt x="41175" y="55734"/>
                      <a:pt x="43109" y="51943"/>
                      <a:pt x="43175" y="47885"/>
                    </a:cubicBezTo>
                    <a:lnTo>
                      <a:pt x="43175" y="6261"/>
                    </a:lnTo>
                    <a:cubicBezTo>
                      <a:pt x="43347" y="4881"/>
                      <a:pt x="42852" y="3503"/>
                      <a:pt x="41842" y="2546"/>
                    </a:cubicBezTo>
                    <a:cubicBezTo>
                      <a:pt x="41547" y="2392"/>
                      <a:pt x="41223" y="2326"/>
                      <a:pt x="40890" y="2356"/>
                    </a:cubicBezTo>
                    <a:close/>
                  </a:path>
                </a:pathLst>
              </a:custGeom>
              <a:solidFill>
                <a:srgbClr val="FFFFFF"/>
              </a:solidFill>
              <a:ln w="3175" cap="flat">
                <a:solidFill>
                  <a:srgbClr val="7030A0"/>
                </a:solidFill>
                <a:prstDash val="solid"/>
                <a:miter/>
              </a:ln>
            </p:spPr>
            <p:txBody>
              <a:bodyPr rtlCol="0" anchor="ctr"/>
              <a:lstStyle/>
              <a:p>
                <a:endParaRPr lang="en-US"/>
              </a:p>
            </p:txBody>
          </p:sp>
        </p:grpSp>
        <p:sp>
          <p:nvSpPr>
            <p:cNvPr id="526" name="Hình tự do: Hình 388">
              <a:extLst>
                <a:ext uri="{FF2B5EF4-FFF2-40B4-BE49-F238E27FC236}">
                  <a16:creationId xmlns:a16="http://schemas.microsoft.com/office/drawing/2014/main" id="{FD56C00C-FC37-481A-B09F-2196B7B40824}"/>
                </a:ext>
              </a:extLst>
            </p:cNvPr>
            <p:cNvSpPr/>
            <p:nvPr/>
          </p:nvSpPr>
          <p:spPr>
            <a:xfrm>
              <a:off x="4998692" y="1839430"/>
              <a:ext cx="45778" cy="79574"/>
            </a:xfrm>
            <a:custGeom>
              <a:avLst/>
              <a:gdLst>
                <a:gd name="connsiteX0" fmla="*/ 4885 w 45778"/>
                <a:gd name="connsiteY0" fmla="*/ 79571 h 79574"/>
                <a:gd name="connsiteX1" fmla="*/ 2694 w 45778"/>
                <a:gd name="connsiteY1" fmla="*/ 79000 h 79574"/>
                <a:gd name="connsiteX2" fmla="*/ 27 w 45778"/>
                <a:gd name="connsiteY2" fmla="*/ 73094 h 79574"/>
                <a:gd name="connsiteX3" fmla="*/ 27 w 45778"/>
                <a:gd name="connsiteY3" fmla="*/ 31280 h 79574"/>
                <a:gd name="connsiteX4" fmla="*/ 6600 w 45778"/>
                <a:gd name="connsiteY4" fmla="*/ 18802 h 79574"/>
                <a:gd name="connsiteX5" fmla="*/ 37937 w 45778"/>
                <a:gd name="connsiteY5" fmla="*/ 704 h 79574"/>
                <a:gd name="connsiteX6" fmla="*/ 43080 w 45778"/>
                <a:gd name="connsiteY6" fmla="*/ 704 h 79574"/>
                <a:gd name="connsiteX7" fmla="*/ 45747 w 45778"/>
                <a:gd name="connsiteY7" fmla="*/ 6610 h 79574"/>
                <a:gd name="connsiteX8" fmla="*/ 45747 w 45778"/>
                <a:gd name="connsiteY8" fmla="*/ 48425 h 79574"/>
                <a:gd name="connsiteX9" fmla="*/ 39175 w 45778"/>
                <a:gd name="connsiteY9" fmla="*/ 60807 h 79574"/>
                <a:gd name="connsiteX10" fmla="*/ 7838 w 45778"/>
                <a:gd name="connsiteY10" fmla="*/ 78905 h 79574"/>
                <a:gd name="connsiteX11" fmla="*/ 4885 w 45778"/>
                <a:gd name="connsiteY11" fmla="*/ 79571 h 79574"/>
                <a:gd name="connsiteX12" fmla="*/ 40985 w 45778"/>
                <a:gd name="connsiteY12" fmla="*/ 2324 h 79574"/>
                <a:gd name="connsiteX13" fmla="*/ 39175 w 45778"/>
                <a:gd name="connsiteY13" fmla="*/ 2895 h 79574"/>
                <a:gd name="connsiteX14" fmla="*/ 7838 w 45778"/>
                <a:gd name="connsiteY14" fmla="*/ 20993 h 79574"/>
                <a:gd name="connsiteX15" fmla="*/ 2504 w 45778"/>
                <a:gd name="connsiteY15" fmla="*/ 31280 h 79574"/>
                <a:gd name="connsiteX16" fmla="*/ 2504 w 45778"/>
                <a:gd name="connsiteY16" fmla="*/ 73094 h 79574"/>
                <a:gd name="connsiteX17" fmla="*/ 3933 w 45778"/>
                <a:gd name="connsiteY17" fmla="*/ 76809 h 79574"/>
                <a:gd name="connsiteX18" fmla="*/ 6600 w 45778"/>
                <a:gd name="connsiteY18" fmla="*/ 76809 h 79574"/>
                <a:gd name="connsiteX19" fmla="*/ 37937 w 45778"/>
                <a:gd name="connsiteY19" fmla="*/ 58712 h 79574"/>
                <a:gd name="connsiteX20" fmla="*/ 43271 w 45778"/>
                <a:gd name="connsiteY20" fmla="*/ 48520 h 79574"/>
                <a:gd name="connsiteX21" fmla="*/ 43271 w 45778"/>
                <a:gd name="connsiteY21" fmla="*/ 6324 h 79574"/>
                <a:gd name="connsiteX22" fmla="*/ 41842 w 45778"/>
                <a:gd name="connsiteY22" fmla="*/ 2609 h 79574"/>
                <a:gd name="connsiteX23" fmla="*/ 40985 w 45778"/>
                <a:gd name="connsiteY23" fmla="*/ 2324 h 7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4">
                  <a:moveTo>
                    <a:pt x="4885" y="79571"/>
                  </a:moveTo>
                  <a:cubicBezTo>
                    <a:pt x="4113" y="79576"/>
                    <a:pt x="3361" y="79379"/>
                    <a:pt x="2694" y="79000"/>
                  </a:cubicBezTo>
                  <a:cubicBezTo>
                    <a:pt x="827" y="77637"/>
                    <a:pt x="-182" y="75395"/>
                    <a:pt x="27" y="73094"/>
                  </a:cubicBezTo>
                  <a:lnTo>
                    <a:pt x="27" y="31280"/>
                  </a:lnTo>
                  <a:cubicBezTo>
                    <a:pt x="75" y="26304"/>
                    <a:pt x="2523" y="21658"/>
                    <a:pt x="6600"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905"/>
                  </a:lnTo>
                  <a:cubicBezTo>
                    <a:pt x="6923" y="79375"/>
                    <a:pt x="5914" y="79605"/>
                    <a:pt x="4885" y="79571"/>
                  </a:cubicBezTo>
                  <a:close/>
                  <a:moveTo>
                    <a:pt x="40985" y="2324"/>
                  </a:moveTo>
                  <a:cubicBezTo>
                    <a:pt x="40347" y="2354"/>
                    <a:pt x="39718" y="2551"/>
                    <a:pt x="39175" y="2895"/>
                  </a:cubicBezTo>
                  <a:lnTo>
                    <a:pt x="7838" y="20993"/>
                  </a:lnTo>
                  <a:cubicBezTo>
                    <a:pt x="4571" y="23421"/>
                    <a:pt x="2608" y="27213"/>
                    <a:pt x="2504" y="31280"/>
                  </a:cubicBezTo>
                  <a:lnTo>
                    <a:pt x="2504" y="73094"/>
                  </a:lnTo>
                  <a:cubicBezTo>
                    <a:pt x="2361" y="74490"/>
                    <a:pt x="2885" y="75871"/>
                    <a:pt x="3933" y="76809"/>
                  </a:cubicBezTo>
                  <a:cubicBezTo>
                    <a:pt x="4761" y="77285"/>
                    <a:pt x="5771" y="77285"/>
                    <a:pt x="6600" y="76809"/>
                  </a:cubicBezTo>
                  <a:lnTo>
                    <a:pt x="37937" y="58712"/>
                  </a:lnTo>
                  <a:cubicBezTo>
                    <a:pt x="41204" y="56333"/>
                    <a:pt x="43185" y="52563"/>
                    <a:pt x="43271" y="48520"/>
                  </a:cubicBezTo>
                  <a:lnTo>
                    <a:pt x="43271" y="6324"/>
                  </a:lnTo>
                  <a:cubicBezTo>
                    <a:pt x="43433" y="4927"/>
                    <a:pt x="42899" y="3538"/>
                    <a:pt x="41842" y="2609"/>
                  </a:cubicBezTo>
                  <a:cubicBezTo>
                    <a:pt x="41594" y="2429"/>
                    <a:pt x="41290" y="2330"/>
                    <a:pt x="40985"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7" name="Hình tự do: Hình 389">
              <a:extLst>
                <a:ext uri="{FF2B5EF4-FFF2-40B4-BE49-F238E27FC236}">
                  <a16:creationId xmlns:a16="http://schemas.microsoft.com/office/drawing/2014/main" id="{75D2202A-06B0-4466-A3DA-24AA8C8C9E1E}"/>
                </a:ext>
              </a:extLst>
            </p:cNvPr>
            <p:cNvSpPr/>
            <p:nvPr/>
          </p:nvSpPr>
          <p:spPr>
            <a:xfrm>
              <a:off x="4998688" y="1906010"/>
              <a:ext cx="45785" cy="79490"/>
            </a:xfrm>
            <a:custGeom>
              <a:avLst/>
              <a:gdLst>
                <a:gd name="connsiteX0" fmla="*/ 4889 w 45785"/>
                <a:gd name="connsiteY0" fmla="*/ 79476 h 79490"/>
                <a:gd name="connsiteX1" fmla="*/ 2699 w 45785"/>
                <a:gd name="connsiteY1" fmla="*/ 78905 h 79490"/>
                <a:gd name="connsiteX2" fmla="*/ 32 w 45785"/>
                <a:gd name="connsiteY2" fmla="*/ 72999 h 79490"/>
                <a:gd name="connsiteX3" fmla="*/ 32 w 45785"/>
                <a:gd name="connsiteY3" fmla="*/ 31280 h 79490"/>
                <a:gd name="connsiteX4" fmla="*/ 6604 w 45785"/>
                <a:gd name="connsiteY4" fmla="*/ 18802 h 79490"/>
                <a:gd name="connsiteX5" fmla="*/ 37941 w 45785"/>
                <a:gd name="connsiteY5" fmla="*/ 704 h 79490"/>
                <a:gd name="connsiteX6" fmla="*/ 43085 w 45785"/>
                <a:gd name="connsiteY6" fmla="*/ 704 h 79490"/>
                <a:gd name="connsiteX7" fmla="*/ 45752 w 45785"/>
                <a:gd name="connsiteY7" fmla="*/ 6515 h 79490"/>
                <a:gd name="connsiteX8" fmla="*/ 45752 w 45785"/>
                <a:gd name="connsiteY8" fmla="*/ 48329 h 79490"/>
                <a:gd name="connsiteX9" fmla="*/ 39179 w 45785"/>
                <a:gd name="connsiteY9" fmla="*/ 60807 h 79490"/>
                <a:gd name="connsiteX10" fmla="*/ 7842 w 45785"/>
                <a:gd name="connsiteY10" fmla="*/ 78905 h 79490"/>
                <a:gd name="connsiteX11" fmla="*/ 4889 w 45785"/>
                <a:gd name="connsiteY11" fmla="*/ 79476 h 79490"/>
                <a:gd name="connsiteX12" fmla="*/ 40989 w 45785"/>
                <a:gd name="connsiteY12" fmla="*/ 2324 h 79490"/>
                <a:gd name="connsiteX13" fmla="*/ 39179 w 45785"/>
                <a:gd name="connsiteY13" fmla="*/ 2895 h 79490"/>
                <a:gd name="connsiteX14" fmla="*/ 7842 w 45785"/>
                <a:gd name="connsiteY14" fmla="*/ 20993 h 79490"/>
                <a:gd name="connsiteX15" fmla="*/ 2508 w 45785"/>
                <a:gd name="connsiteY15" fmla="*/ 31280 h 79490"/>
                <a:gd name="connsiteX16" fmla="*/ 2508 w 45785"/>
                <a:gd name="connsiteY16" fmla="*/ 72999 h 79490"/>
                <a:gd name="connsiteX17" fmla="*/ 3937 w 45785"/>
                <a:gd name="connsiteY17" fmla="*/ 76714 h 79490"/>
                <a:gd name="connsiteX18" fmla="*/ 6604 w 45785"/>
                <a:gd name="connsiteY18" fmla="*/ 76714 h 79490"/>
                <a:gd name="connsiteX19" fmla="*/ 37941 w 45785"/>
                <a:gd name="connsiteY19" fmla="*/ 58616 h 79490"/>
                <a:gd name="connsiteX20" fmla="*/ 43275 w 45785"/>
                <a:gd name="connsiteY20" fmla="*/ 48329 h 79490"/>
                <a:gd name="connsiteX21" fmla="*/ 43275 w 45785"/>
                <a:gd name="connsiteY21" fmla="*/ 6229 h 79490"/>
                <a:gd name="connsiteX22" fmla="*/ 41846 w 45785"/>
                <a:gd name="connsiteY22" fmla="*/ 2514 h 7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90">
                  <a:moveTo>
                    <a:pt x="4889" y="79476"/>
                  </a:moveTo>
                  <a:cubicBezTo>
                    <a:pt x="4118" y="79481"/>
                    <a:pt x="3365" y="79284"/>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11"/>
                    <a:pt x="45990" y="4236"/>
                    <a:pt x="45752" y="6515"/>
                  </a:cubicBezTo>
                  <a:lnTo>
                    <a:pt x="45752" y="48329"/>
                  </a:lnTo>
                  <a:cubicBezTo>
                    <a:pt x="45714" y="53309"/>
                    <a:pt x="43266" y="57962"/>
                    <a:pt x="39179" y="60807"/>
                  </a:cubicBezTo>
                  <a:lnTo>
                    <a:pt x="7842" y="78905"/>
                  </a:lnTo>
                  <a:cubicBezTo>
                    <a:pt x="6928" y="79351"/>
                    <a:pt x="5909" y="79549"/>
                    <a:pt x="4889" y="79476"/>
                  </a:cubicBezTo>
                  <a:close/>
                  <a:moveTo>
                    <a:pt x="40989" y="2324"/>
                  </a:moveTo>
                  <a:cubicBezTo>
                    <a:pt x="40351" y="2354"/>
                    <a:pt x="39722" y="2551"/>
                    <a:pt x="39179" y="2895"/>
                  </a:cubicBezTo>
                  <a:lnTo>
                    <a:pt x="7842" y="20993"/>
                  </a:lnTo>
                  <a:cubicBezTo>
                    <a:pt x="4566" y="23411"/>
                    <a:pt x="2594" y="27210"/>
                    <a:pt x="2508" y="31280"/>
                  </a:cubicBezTo>
                  <a:lnTo>
                    <a:pt x="2508" y="72999"/>
                  </a:lnTo>
                  <a:cubicBezTo>
                    <a:pt x="2346" y="74396"/>
                    <a:pt x="2880" y="75785"/>
                    <a:pt x="3937" y="76714"/>
                  </a:cubicBezTo>
                  <a:cubicBezTo>
                    <a:pt x="4775" y="77138"/>
                    <a:pt x="5766" y="77138"/>
                    <a:pt x="6604" y="76714"/>
                  </a:cubicBezTo>
                  <a:lnTo>
                    <a:pt x="37941" y="58616"/>
                  </a:lnTo>
                  <a:cubicBezTo>
                    <a:pt x="41218" y="56198"/>
                    <a:pt x="43189" y="52399"/>
                    <a:pt x="43275" y="48329"/>
                  </a:cubicBezTo>
                  <a:lnTo>
                    <a:pt x="43275" y="6229"/>
                  </a:lnTo>
                  <a:cubicBezTo>
                    <a:pt x="43418" y="4833"/>
                    <a:pt x="42894" y="3452"/>
                    <a:pt x="41846" y="251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8" name="Hình tự do: Hình 390">
              <a:extLst>
                <a:ext uri="{FF2B5EF4-FFF2-40B4-BE49-F238E27FC236}">
                  <a16:creationId xmlns:a16="http://schemas.microsoft.com/office/drawing/2014/main" id="{AB882199-92B2-4ECC-862A-46ECCA316F46}"/>
                </a:ext>
              </a:extLst>
            </p:cNvPr>
            <p:cNvSpPr/>
            <p:nvPr/>
          </p:nvSpPr>
          <p:spPr>
            <a:xfrm>
              <a:off x="4998692" y="1972557"/>
              <a:ext cx="45774" cy="79535"/>
            </a:xfrm>
            <a:custGeom>
              <a:avLst/>
              <a:gdLst>
                <a:gd name="connsiteX0" fmla="*/ 4885 w 45774"/>
                <a:gd name="connsiteY0" fmla="*/ 79508 h 79535"/>
                <a:gd name="connsiteX1" fmla="*/ 2694 w 45774"/>
                <a:gd name="connsiteY1" fmla="*/ 78937 h 79535"/>
                <a:gd name="connsiteX2" fmla="*/ 27 w 45774"/>
                <a:gd name="connsiteY2" fmla="*/ 73031 h 79535"/>
                <a:gd name="connsiteX3" fmla="*/ 27 w 45774"/>
                <a:gd name="connsiteY3" fmla="*/ 31217 h 79535"/>
                <a:gd name="connsiteX4" fmla="*/ 6600 w 45774"/>
                <a:gd name="connsiteY4" fmla="*/ 18739 h 79535"/>
                <a:gd name="connsiteX5" fmla="*/ 37937 w 45774"/>
                <a:gd name="connsiteY5" fmla="*/ 736 h 79535"/>
                <a:gd name="connsiteX6" fmla="*/ 43080 w 45774"/>
                <a:gd name="connsiteY6" fmla="*/ 736 h 79535"/>
                <a:gd name="connsiteX7" fmla="*/ 45747 w 45774"/>
                <a:gd name="connsiteY7" fmla="*/ 6642 h 79535"/>
                <a:gd name="connsiteX8" fmla="*/ 45747 w 45774"/>
                <a:gd name="connsiteY8" fmla="*/ 48457 h 79535"/>
                <a:gd name="connsiteX9" fmla="*/ 39175 w 45774"/>
                <a:gd name="connsiteY9" fmla="*/ 60934 h 79535"/>
                <a:gd name="connsiteX10" fmla="*/ 7838 w 45774"/>
                <a:gd name="connsiteY10" fmla="*/ 78937 h 79535"/>
                <a:gd name="connsiteX11" fmla="*/ 4885 w 45774"/>
                <a:gd name="connsiteY11" fmla="*/ 79508 h 79535"/>
                <a:gd name="connsiteX12" fmla="*/ 40985 w 45774"/>
                <a:gd name="connsiteY12" fmla="*/ 2356 h 79535"/>
                <a:gd name="connsiteX13" fmla="*/ 39175 w 45774"/>
                <a:gd name="connsiteY13" fmla="*/ 2356 h 79535"/>
                <a:gd name="connsiteX14" fmla="*/ 7838 w 45774"/>
                <a:gd name="connsiteY14" fmla="*/ 20453 h 79535"/>
                <a:gd name="connsiteX15" fmla="*/ 2504 w 45774"/>
                <a:gd name="connsiteY15" fmla="*/ 30740 h 79535"/>
                <a:gd name="connsiteX16" fmla="*/ 2504 w 45774"/>
                <a:gd name="connsiteY16" fmla="*/ 72555 h 79535"/>
                <a:gd name="connsiteX17" fmla="*/ 3933 w 45774"/>
                <a:gd name="connsiteY17" fmla="*/ 76270 h 79535"/>
                <a:gd name="connsiteX18" fmla="*/ 6600 w 45774"/>
                <a:gd name="connsiteY18" fmla="*/ 76270 h 79535"/>
                <a:gd name="connsiteX19" fmla="*/ 37937 w 45774"/>
                <a:gd name="connsiteY19" fmla="*/ 58172 h 79535"/>
                <a:gd name="connsiteX20" fmla="*/ 43271 w 45774"/>
                <a:gd name="connsiteY20" fmla="*/ 47885 h 79535"/>
                <a:gd name="connsiteX21" fmla="*/ 43271 w 45774"/>
                <a:gd name="connsiteY21" fmla="*/ 6261 h 79535"/>
                <a:gd name="connsiteX22" fmla="*/ 41842 w 45774"/>
                <a:gd name="connsiteY22" fmla="*/ 2546 h 79535"/>
                <a:gd name="connsiteX23" fmla="*/ 40985 w 45774"/>
                <a:gd name="connsiteY23" fmla="*/ 2356 h 7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5">
                  <a:moveTo>
                    <a:pt x="4885" y="79508"/>
                  </a:moveTo>
                  <a:cubicBezTo>
                    <a:pt x="4113" y="79508"/>
                    <a:pt x="3361" y="79318"/>
                    <a:pt x="2694" y="78937"/>
                  </a:cubicBezTo>
                  <a:cubicBezTo>
                    <a:pt x="827" y="77575"/>
                    <a:pt x="-182" y="75336"/>
                    <a:pt x="27" y="73031"/>
                  </a:cubicBezTo>
                  <a:lnTo>
                    <a:pt x="27" y="31217"/>
                  </a:lnTo>
                  <a:cubicBezTo>
                    <a:pt x="75" y="26241"/>
                    <a:pt x="2523" y="21595"/>
                    <a:pt x="6600"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933" y="79413"/>
                    <a:pt x="5904" y="79613"/>
                    <a:pt x="4885" y="79508"/>
                  </a:cubicBezTo>
                  <a:close/>
                  <a:moveTo>
                    <a:pt x="40985" y="2356"/>
                  </a:moveTo>
                  <a:cubicBezTo>
                    <a:pt x="40394" y="2202"/>
                    <a:pt x="39766" y="2202"/>
                    <a:pt x="39175" y="2356"/>
                  </a:cubicBezTo>
                  <a:lnTo>
                    <a:pt x="7838" y="20453"/>
                  </a:lnTo>
                  <a:cubicBezTo>
                    <a:pt x="4571" y="22881"/>
                    <a:pt x="2608" y="26674"/>
                    <a:pt x="2504" y="30740"/>
                  </a:cubicBezTo>
                  <a:lnTo>
                    <a:pt x="2504" y="72555"/>
                  </a:lnTo>
                  <a:cubicBezTo>
                    <a:pt x="2361" y="73955"/>
                    <a:pt x="2885" y="75336"/>
                    <a:pt x="3933" y="76270"/>
                  </a:cubicBezTo>
                  <a:cubicBezTo>
                    <a:pt x="4771" y="76698"/>
                    <a:pt x="5761" y="76698"/>
                    <a:pt x="6600" y="76270"/>
                  </a:cubicBezTo>
                  <a:lnTo>
                    <a:pt x="37937" y="58172"/>
                  </a:lnTo>
                  <a:cubicBezTo>
                    <a:pt x="41204" y="55743"/>
                    <a:pt x="43166" y="51952"/>
                    <a:pt x="43271" y="47885"/>
                  </a:cubicBezTo>
                  <a:lnTo>
                    <a:pt x="43271" y="6261"/>
                  </a:lnTo>
                  <a:cubicBezTo>
                    <a:pt x="43414" y="4866"/>
                    <a:pt x="42890" y="3485"/>
                    <a:pt x="41842" y="2546"/>
                  </a:cubicBezTo>
                  <a:cubicBezTo>
                    <a:pt x="41585" y="2394"/>
                    <a:pt x="41280" y="2328"/>
                    <a:pt x="40985" y="235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29" name="Hình tự do: Hình 391">
              <a:extLst>
                <a:ext uri="{FF2B5EF4-FFF2-40B4-BE49-F238E27FC236}">
                  <a16:creationId xmlns:a16="http://schemas.microsoft.com/office/drawing/2014/main" id="{2AEB07C0-0A8A-4E51-946D-800C2114D5F0}"/>
                </a:ext>
              </a:extLst>
            </p:cNvPr>
            <p:cNvSpPr/>
            <p:nvPr/>
          </p:nvSpPr>
          <p:spPr>
            <a:xfrm>
              <a:off x="4998686" y="2039071"/>
              <a:ext cx="45785" cy="79494"/>
            </a:xfrm>
            <a:custGeom>
              <a:avLst/>
              <a:gdLst>
                <a:gd name="connsiteX0" fmla="*/ 4892 w 45785"/>
                <a:gd name="connsiteY0" fmla="*/ 79479 h 79494"/>
                <a:gd name="connsiteX1" fmla="*/ 2701 w 45785"/>
                <a:gd name="connsiteY1" fmla="*/ 78907 h 79494"/>
                <a:gd name="connsiteX2" fmla="*/ 34 w 45785"/>
                <a:gd name="connsiteY2" fmla="*/ 73097 h 79494"/>
                <a:gd name="connsiteX3" fmla="*/ 34 w 45785"/>
                <a:gd name="connsiteY3" fmla="*/ 31282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7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5 h 79494"/>
                <a:gd name="connsiteX15" fmla="*/ 2510 w 45785"/>
                <a:gd name="connsiteY15" fmla="*/ 31282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0896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7"/>
                  </a:cubicBezTo>
                  <a:cubicBezTo>
                    <a:pt x="824" y="77603"/>
                    <a:pt x="-204" y="75374"/>
                    <a:pt x="34" y="73097"/>
                  </a:cubicBezTo>
                  <a:lnTo>
                    <a:pt x="34" y="31282"/>
                  </a:lnTo>
                  <a:cubicBezTo>
                    <a:pt x="72" y="26301"/>
                    <a:pt x="2520" y="21653"/>
                    <a:pt x="6606" y="18805"/>
                  </a:cubicBezTo>
                  <a:lnTo>
                    <a:pt x="37943" y="707"/>
                  </a:lnTo>
                  <a:cubicBezTo>
                    <a:pt x="39534" y="-236"/>
                    <a:pt x="41496" y="-236"/>
                    <a:pt x="43087" y="707"/>
                  </a:cubicBezTo>
                  <a:cubicBezTo>
                    <a:pt x="44963" y="2060"/>
                    <a:pt x="45982" y="4308"/>
                    <a:pt x="45754" y="6613"/>
                  </a:cubicBezTo>
                  <a:lnTo>
                    <a:pt x="45754" y="48427"/>
                  </a:lnTo>
                  <a:cubicBezTo>
                    <a:pt x="45687" y="53371"/>
                    <a:pt x="43239" y="57981"/>
                    <a:pt x="39182" y="60810"/>
                  </a:cubicBezTo>
                  <a:lnTo>
                    <a:pt x="7844" y="78907"/>
                  </a:lnTo>
                  <a:cubicBezTo>
                    <a:pt x="6930" y="79355"/>
                    <a:pt x="5911" y="79555"/>
                    <a:pt x="4892" y="79479"/>
                  </a:cubicBezTo>
                  <a:close/>
                  <a:moveTo>
                    <a:pt x="40896" y="2326"/>
                  </a:moveTo>
                  <a:cubicBezTo>
                    <a:pt x="40287" y="2374"/>
                    <a:pt x="39696" y="2565"/>
                    <a:pt x="39182" y="2898"/>
                  </a:cubicBezTo>
                  <a:lnTo>
                    <a:pt x="7844" y="20995"/>
                  </a:lnTo>
                  <a:cubicBezTo>
                    <a:pt x="4568" y="23415"/>
                    <a:pt x="2596" y="27215"/>
                    <a:pt x="2510" y="31282"/>
                  </a:cubicBezTo>
                  <a:lnTo>
                    <a:pt x="2510" y="73097"/>
                  </a:lnTo>
                  <a:cubicBezTo>
                    <a:pt x="2368" y="74497"/>
                    <a:pt x="2891" y="75879"/>
                    <a:pt x="3939" y="76812"/>
                  </a:cubicBezTo>
                  <a:cubicBezTo>
                    <a:pt x="4768" y="77288"/>
                    <a:pt x="5777" y="77288"/>
                    <a:pt x="6606" y="76812"/>
                  </a:cubicBezTo>
                  <a:lnTo>
                    <a:pt x="37943" y="58714"/>
                  </a:lnTo>
                  <a:cubicBezTo>
                    <a:pt x="41201" y="56324"/>
                    <a:pt x="43173" y="52561"/>
                    <a:pt x="43277" y="48523"/>
                  </a:cubicBezTo>
                  <a:lnTo>
                    <a:pt x="43277" y="6708"/>
                  </a:lnTo>
                  <a:cubicBezTo>
                    <a:pt x="43439" y="5308"/>
                    <a:pt x="42906" y="3917"/>
                    <a:pt x="41849" y="2993"/>
                  </a:cubicBezTo>
                  <a:cubicBezTo>
                    <a:pt x="41620" y="2660"/>
                    <a:pt x="41287" y="2422"/>
                    <a:pt x="40896"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0" name="Hình tự do: Hình 392">
              <a:extLst>
                <a:ext uri="{FF2B5EF4-FFF2-40B4-BE49-F238E27FC236}">
                  <a16:creationId xmlns:a16="http://schemas.microsoft.com/office/drawing/2014/main" id="{1444AF07-80DF-4853-AFE2-53A922F5E3D2}"/>
                </a:ext>
              </a:extLst>
            </p:cNvPr>
            <p:cNvSpPr/>
            <p:nvPr/>
          </p:nvSpPr>
          <p:spPr>
            <a:xfrm>
              <a:off x="4998688" y="2105651"/>
              <a:ext cx="45778" cy="79509"/>
            </a:xfrm>
            <a:custGeom>
              <a:avLst/>
              <a:gdLst>
                <a:gd name="connsiteX0" fmla="*/ 4889 w 45778"/>
                <a:gd name="connsiteY0" fmla="*/ 79479 h 79509"/>
                <a:gd name="connsiteX1" fmla="*/ 2699 w 45778"/>
                <a:gd name="connsiteY1" fmla="*/ 78907 h 79509"/>
                <a:gd name="connsiteX2" fmla="*/ 32 w 45778"/>
                <a:gd name="connsiteY2" fmla="*/ 73002 h 79509"/>
                <a:gd name="connsiteX3" fmla="*/ 32 w 45778"/>
                <a:gd name="connsiteY3" fmla="*/ 31187 h 79509"/>
                <a:gd name="connsiteX4" fmla="*/ 6604 w 45778"/>
                <a:gd name="connsiteY4" fmla="*/ 18805 h 79509"/>
                <a:gd name="connsiteX5" fmla="*/ 37941 w 45778"/>
                <a:gd name="connsiteY5" fmla="*/ 707 h 79509"/>
                <a:gd name="connsiteX6" fmla="*/ 43085 w 45778"/>
                <a:gd name="connsiteY6" fmla="*/ 707 h 79509"/>
                <a:gd name="connsiteX7" fmla="*/ 45752 w 45778"/>
                <a:gd name="connsiteY7" fmla="*/ 6613 h 79509"/>
                <a:gd name="connsiteX8" fmla="*/ 45752 w 45778"/>
                <a:gd name="connsiteY8" fmla="*/ 48427 h 79509"/>
                <a:gd name="connsiteX9" fmla="*/ 39179 w 45778"/>
                <a:gd name="connsiteY9" fmla="*/ 60905 h 79509"/>
                <a:gd name="connsiteX10" fmla="*/ 7842 w 45778"/>
                <a:gd name="connsiteY10" fmla="*/ 79003 h 79509"/>
                <a:gd name="connsiteX11" fmla="*/ 4889 w 45778"/>
                <a:gd name="connsiteY11" fmla="*/ 79479 h 79509"/>
                <a:gd name="connsiteX12" fmla="*/ 40894 w 45778"/>
                <a:gd name="connsiteY12" fmla="*/ 2326 h 79509"/>
                <a:gd name="connsiteX13" fmla="*/ 39179 w 45778"/>
                <a:gd name="connsiteY13" fmla="*/ 2898 h 79509"/>
                <a:gd name="connsiteX14" fmla="*/ 7842 w 45778"/>
                <a:gd name="connsiteY14" fmla="*/ 20995 h 79509"/>
                <a:gd name="connsiteX15" fmla="*/ 2508 w 45778"/>
                <a:gd name="connsiteY15" fmla="*/ 31187 h 79509"/>
                <a:gd name="connsiteX16" fmla="*/ 2508 w 45778"/>
                <a:gd name="connsiteY16" fmla="*/ 73002 h 79509"/>
                <a:gd name="connsiteX17" fmla="*/ 3937 w 45778"/>
                <a:gd name="connsiteY17" fmla="*/ 76717 h 79509"/>
                <a:gd name="connsiteX18" fmla="*/ 6604 w 45778"/>
                <a:gd name="connsiteY18" fmla="*/ 76717 h 79509"/>
                <a:gd name="connsiteX19" fmla="*/ 37941 w 45778"/>
                <a:gd name="connsiteY19" fmla="*/ 58619 h 79509"/>
                <a:gd name="connsiteX20" fmla="*/ 43275 w 45778"/>
                <a:gd name="connsiteY20" fmla="*/ 48332 h 79509"/>
                <a:gd name="connsiteX21" fmla="*/ 43275 w 45778"/>
                <a:gd name="connsiteY21" fmla="*/ 6517 h 79509"/>
                <a:gd name="connsiteX22" fmla="*/ 41846 w 45778"/>
                <a:gd name="connsiteY22" fmla="*/ 2803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9">
                  <a:moveTo>
                    <a:pt x="4889" y="79479"/>
                  </a:moveTo>
                  <a:cubicBezTo>
                    <a:pt x="4118" y="79479"/>
                    <a:pt x="3365" y="79288"/>
                    <a:pt x="2699" y="78907"/>
                  </a:cubicBezTo>
                  <a:cubicBezTo>
                    <a:pt x="822" y="77555"/>
                    <a:pt x="-197" y="75307"/>
                    <a:pt x="32" y="73002"/>
                  </a:cubicBezTo>
                  <a:lnTo>
                    <a:pt x="32" y="31187"/>
                  </a:lnTo>
                  <a:cubicBezTo>
                    <a:pt x="98" y="26244"/>
                    <a:pt x="2546" y="21634"/>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18" y="79412"/>
                    <a:pt x="5899" y="79584"/>
                    <a:pt x="4889"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66" y="77193"/>
                    <a:pt x="5775" y="77193"/>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1" name="Hình tự do: Hình 393">
              <a:extLst>
                <a:ext uri="{FF2B5EF4-FFF2-40B4-BE49-F238E27FC236}">
                  <a16:creationId xmlns:a16="http://schemas.microsoft.com/office/drawing/2014/main" id="{C12DA1C9-5B51-457C-A480-46B6E3092C48}"/>
                </a:ext>
              </a:extLst>
            </p:cNvPr>
            <p:cNvSpPr/>
            <p:nvPr/>
          </p:nvSpPr>
          <p:spPr>
            <a:xfrm>
              <a:off x="5048123" y="1944014"/>
              <a:ext cx="45783" cy="79486"/>
            </a:xfrm>
            <a:custGeom>
              <a:avLst/>
              <a:gdLst>
                <a:gd name="connsiteX0" fmla="*/ 4889 w 45783"/>
                <a:gd name="connsiteY0" fmla="*/ 79476 h 79486"/>
                <a:gd name="connsiteX1" fmla="*/ 2699 w 45783"/>
                <a:gd name="connsiteY1" fmla="*/ 78905 h 79486"/>
                <a:gd name="connsiteX2" fmla="*/ 32 w 45783"/>
                <a:gd name="connsiteY2" fmla="*/ 72999 h 79486"/>
                <a:gd name="connsiteX3" fmla="*/ 32 w 45783"/>
                <a:gd name="connsiteY3" fmla="*/ 31280 h 79486"/>
                <a:gd name="connsiteX4" fmla="*/ 6604 w 45783"/>
                <a:gd name="connsiteY4" fmla="*/ 18802 h 79486"/>
                <a:gd name="connsiteX5" fmla="*/ 37941 w 45783"/>
                <a:gd name="connsiteY5" fmla="*/ 704 h 79486"/>
                <a:gd name="connsiteX6" fmla="*/ 43085 w 45783"/>
                <a:gd name="connsiteY6" fmla="*/ 704 h 79486"/>
                <a:gd name="connsiteX7" fmla="*/ 45752 w 45783"/>
                <a:gd name="connsiteY7" fmla="*/ 6610 h 79486"/>
                <a:gd name="connsiteX8" fmla="*/ 45752 w 45783"/>
                <a:gd name="connsiteY8" fmla="*/ 48329 h 79486"/>
                <a:gd name="connsiteX9" fmla="*/ 39179 w 45783"/>
                <a:gd name="connsiteY9" fmla="*/ 60807 h 79486"/>
                <a:gd name="connsiteX10" fmla="*/ 7842 w 45783"/>
                <a:gd name="connsiteY10" fmla="*/ 78905 h 79486"/>
                <a:gd name="connsiteX11" fmla="*/ 4889 w 45783"/>
                <a:gd name="connsiteY11" fmla="*/ 79476 h 79486"/>
                <a:gd name="connsiteX12" fmla="*/ 39179 w 45783"/>
                <a:gd name="connsiteY12" fmla="*/ 3276 h 79486"/>
                <a:gd name="connsiteX13" fmla="*/ 7842 w 45783"/>
                <a:gd name="connsiteY13" fmla="*/ 21374 h 79486"/>
                <a:gd name="connsiteX14" fmla="*/ 2508 w 45783"/>
                <a:gd name="connsiteY14" fmla="*/ 31661 h 79486"/>
                <a:gd name="connsiteX15" fmla="*/ 2508 w 45783"/>
                <a:gd name="connsiteY15" fmla="*/ 73380 h 79486"/>
                <a:gd name="connsiteX16" fmla="*/ 3937 w 45783"/>
                <a:gd name="connsiteY16" fmla="*/ 77095 h 79486"/>
                <a:gd name="connsiteX17" fmla="*/ 6604 w 45783"/>
                <a:gd name="connsiteY17" fmla="*/ 77095 h 79486"/>
                <a:gd name="connsiteX18" fmla="*/ 37941 w 45783"/>
                <a:gd name="connsiteY18" fmla="*/ 58997 h 79486"/>
                <a:gd name="connsiteX19" fmla="*/ 43275 w 45783"/>
                <a:gd name="connsiteY19" fmla="*/ 48710 h 79486"/>
                <a:gd name="connsiteX20" fmla="*/ 43275 w 45783"/>
                <a:gd name="connsiteY20" fmla="*/ 6324 h 79486"/>
                <a:gd name="connsiteX21" fmla="*/ 41846 w 45783"/>
                <a:gd name="connsiteY21" fmla="*/ 2609 h 79486"/>
                <a:gd name="connsiteX22" fmla="*/ 39179 w 45783"/>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6">
                  <a:moveTo>
                    <a:pt x="4889" y="79476"/>
                  </a:moveTo>
                  <a:cubicBezTo>
                    <a:pt x="4118" y="79476"/>
                    <a:pt x="3365" y="79286"/>
                    <a:pt x="2699" y="78905"/>
                  </a:cubicBezTo>
                  <a:cubicBezTo>
                    <a:pt x="822" y="77552"/>
                    <a:pt x="-197" y="75304"/>
                    <a:pt x="32" y="72999"/>
                  </a:cubicBezTo>
                  <a:lnTo>
                    <a:pt x="32" y="31280"/>
                  </a:lnTo>
                  <a:cubicBezTo>
                    <a:pt x="70" y="26300"/>
                    <a:pt x="2518" y="21647"/>
                    <a:pt x="6604" y="18802"/>
                  </a:cubicBezTo>
                  <a:lnTo>
                    <a:pt x="37941" y="704"/>
                  </a:lnTo>
                  <a:cubicBezTo>
                    <a:pt x="39532" y="-235"/>
                    <a:pt x="41494" y="-235"/>
                    <a:pt x="43085" y="704"/>
                  </a:cubicBezTo>
                  <a:cubicBezTo>
                    <a:pt x="44961" y="2055"/>
                    <a:pt x="45980" y="4306"/>
                    <a:pt x="45752" y="6610"/>
                  </a:cubicBezTo>
                  <a:lnTo>
                    <a:pt x="45752" y="48329"/>
                  </a:lnTo>
                  <a:cubicBezTo>
                    <a:pt x="45714" y="53309"/>
                    <a:pt x="43266" y="57959"/>
                    <a:pt x="39179" y="60807"/>
                  </a:cubicBezTo>
                  <a:lnTo>
                    <a:pt x="7842" y="78905"/>
                  </a:lnTo>
                  <a:cubicBezTo>
                    <a:pt x="6918" y="79343"/>
                    <a:pt x="5909" y="79533"/>
                    <a:pt x="4889" y="79476"/>
                  </a:cubicBezTo>
                  <a:close/>
                  <a:moveTo>
                    <a:pt x="39179" y="3276"/>
                  </a:moveTo>
                  <a:lnTo>
                    <a:pt x="7842" y="21374"/>
                  </a:lnTo>
                  <a:cubicBezTo>
                    <a:pt x="4566" y="23792"/>
                    <a:pt x="2594" y="27591"/>
                    <a:pt x="2508" y="31661"/>
                  </a:cubicBezTo>
                  <a:lnTo>
                    <a:pt x="2508" y="73380"/>
                  </a:lnTo>
                  <a:cubicBezTo>
                    <a:pt x="2346" y="74780"/>
                    <a:pt x="2880" y="76171"/>
                    <a:pt x="3937" y="77095"/>
                  </a:cubicBezTo>
                  <a:cubicBezTo>
                    <a:pt x="4775" y="77523"/>
                    <a:pt x="5766" y="77523"/>
                    <a:pt x="6604" y="77095"/>
                  </a:cubicBezTo>
                  <a:lnTo>
                    <a:pt x="37941" y="58997"/>
                  </a:lnTo>
                  <a:cubicBezTo>
                    <a:pt x="41218" y="56578"/>
                    <a:pt x="43189" y="52780"/>
                    <a:pt x="43275" y="48710"/>
                  </a:cubicBezTo>
                  <a:lnTo>
                    <a:pt x="43275" y="6324"/>
                  </a:lnTo>
                  <a:cubicBezTo>
                    <a:pt x="43437" y="4927"/>
                    <a:pt x="42904" y="3538"/>
                    <a:pt x="41846" y="2609"/>
                  </a:cubicBezTo>
                  <a:cubicBezTo>
                    <a:pt x="41037" y="2090"/>
                    <a:pt x="39989" y="2090"/>
                    <a:pt x="39179" y="260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2" name="Hình tự do: Hình 394">
              <a:extLst>
                <a:ext uri="{FF2B5EF4-FFF2-40B4-BE49-F238E27FC236}">
                  <a16:creationId xmlns:a16="http://schemas.microsoft.com/office/drawing/2014/main" id="{C94FC2D6-58F2-4740-A9F8-8AAC1BB6E070}"/>
                </a:ext>
              </a:extLst>
            </p:cNvPr>
            <p:cNvSpPr/>
            <p:nvPr/>
          </p:nvSpPr>
          <p:spPr>
            <a:xfrm>
              <a:off x="5048123" y="2010563"/>
              <a:ext cx="45778" cy="79529"/>
            </a:xfrm>
            <a:custGeom>
              <a:avLst/>
              <a:gdLst>
                <a:gd name="connsiteX0" fmla="*/ 4889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604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889 w 45778"/>
                <a:gd name="connsiteY11" fmla="*/ 79508 h 79529"/>
                <a:gd name="connsiteX12" fmla="*/ 40894 w 45778"/>
                <a:gd name="connsiteY12" fmla="*/ 2355 h 79529"/>
                <a:gd name="connsiteX13" fmla="*/ 39179 w 45778"/>
                <a:gd name="connsiteY13" fmla="*/ 2927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604 w 45778"/>
                <a:gd name="connsiteY18" fmla="*/ 76745 h 79529"/>
                <a:gd name="connsiteX19" fmla="*/ 37941 w 45778"/>
                <a:gd name="connsiteY19" fmla="*/ 58648 h 79529"/>
                <a:gd name="connsiteX20" fmla="*/ 43275 w 45778"/>
                <a:gd name="connsiteY20" fmla="*/ 48361 h 79529"/>
                <a:gd name="connsiteX21" fmla="*/ 43275 w 45778"/>
                <a:gd name="connsiteY21" fmla="*/ 6546 h 79529"/>
                <a:gd name="connsiteX22" fmla="*/ 41846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889" y="79508"/>
                  </a:moveTo>
                  <a:cubicBezTo>
                    <a:pt x="4118" y="79508"/>
                    <a:pt x="3365" y="79317"/>
                    <a:pt x="2699" y="78936"/>
                  </a:cubicBezTo>
                  <a:cubicBezTo>
                    <a:pt x="822" y="77583"/>
                    <a:pt x="-197" y="75336"/>
                    <a:pt x="32" y="73031"/>
                  </a:cubicBezTo>
                  <a:lnTo>
                    <a:pt x="32" y="31216"/>
                  </a:lnTo>
                  <a:cubicBezTo>
                    <a:pt x="70" y="26263"/>
                    <a:pt x="2518" y="21634"/>
                    <a:pt x="6604"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909" y="79431"/>
                    <a:pt x="5899" y="79593"/>
                    <a:pt x="4889" y="79508"/>
                  </a:cubicBezTo>
                  <a:close/>
                  <a:moveTo>
                    <a:pt x="40894" y="2355"/>
                  </a:moveTo>
                  <a:cubicBezTo>
                    <a:pt x="40284" y="2403"/>
                    <a:pt x="39694" y="2593"/>
                    <a:pt x="39179" y="2927"/>
                  </a:cubicBezTo>
                  <a:lnTo>
                    <a:pt x="7842" y="20929"/>
                  </a:lnTo>
                  <a:cubicBezTo>
                    <a:pt x="4575" y="23358"/>
                    <a:pt x="2613" y="27149"/>
                    <a:pt x="2508" y="31216"/>
                  </a:cubicBezTo>
                  <a:lnTo>
                    <a:pt x="2508" y="73031"/>
                  </a:lnTo>
                  <a:cubicBezTo>
                    <a:pt x="2346" y="74431"/>
                    <a:pt x="2880" y="75821"/>
                    <a:pt x="3937" y="76745"/>
                  </a:cubicBezTo>
                  <a:cubicBezTo>
                    <a:pt x="4775" y="77174"/>
                    <a:pt x="5766" y="77174"/>
                    <a:pt x="6604" y="76745"/>
                  </a:cubicBezTo>
                  <a:lnTo>
                    <a:pt x="37941" y="58648"/>
                  </a:lnTo>
                  <a:cubicBezTo>
                    <a:pt x="41208" y="56219"/>
                    <a:pt x="43170" y="52428"/>
                    <a:pt x="43275" y="48361"/>
                  </a:cubicBezTo>
                  <a:lnTo>
                    <a:pt x="43275" y="6546"/>
                  </a:lnTo>
                  <a:cubicBezTo>
                    <a:pt x="43418" y="5146"/>
                    <a:pt x="42894" y="3765"/>
                    <a:pt x="41846" y="2831"/>
                  </a:cubicBezTo>
                  <a:cubicBezTo>
                    <a:pt x="41599" y="2565"/>
                    <a:pt x="41256" y="2393"/>
                    <a:pt x="40894"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3" name="Hình tự do: Hình 395">
              <a:extLst>
                <a:ext uri="{FF2B5EF4-FFF2-40B4-BE49-F238E27FC236}">
                  <a16:creationId xmlns:a16="http://schemas.microsoft.com/office/drawing/2014/main" id="{11A46272-B006-42CA-B7B5-DAD6DAE9EBAC}"/>
                </a:ext>
              </a:extLst>
            </p:cNvPr>
            <p:cNvSpPr/>
            <p:nvPr/>
          </p:nvSpPr>
          <p:spPr>
            <a:xfrm>
              <a:off x="5048127" y="2077076"/>
              <a:ext cx="45778" cy="79575"/>
            </a:xfrm>
            <a:custGeom>
              <a:avLst/>
              <a:gdLst>
                <a:gd name="connsiteX0" fmla="*/ 4885 w 45778"/>
                <a:gd name="connsiteY0" fmla="*/ 79574 h 79575"/>
                <a:gd name="connsiteX1" fmla="*/ 2694 w 45778"/>
                <a:gd name="connsiteY1" fmla="*/ 79003 h 79575"/>
                <a:gd name="connsiteX2" fmla="*/ 27 w 45778"/>
                <a:gd name="connsiteY2" fmla="*/ 73097 h 79575"/>
                <a:gd name="connsiteX3" fmla="*/ 27 w 45778"/>
                <a:gd name="connsiteY3" fmla="*/ 31282 h 79575"/>
                <a:gd name="connsiteX4" fmla="*/ 6599 w 45778"/>
                <a:gd name="connsiteY4" fmla="*/ 18805 h 79575"/>
                <a:gd name="connsiteX5" fmla="*/ 37937 w 45778"/>
                <a:gd name="connsiteY5" fmla="*/ 707 h 79575"/>
                <a:gd name="connsiteX6" fmla="*/ 43080 w 45778"/>
                <a:gd name="connsiteY6" fmla="*/ 707 h 79575"/>
                <a:gd name="connsiteX7" fmla="*/ 45747 w 45778"/>
                <a:gd name="connsiteY7" fmla="*/ 6613 h 79575"/>
                <a:gd name="connsiteX8" fmla="*/ 45747 w 45778"/>
                <a:gd name="connsiteY8" fmla="*/ 48427 h 79575"/>
                <a:gd name="connsiteX9" fmla="*/ 39175 w 45778"/>
                <a:gd name="connsiteY9" fmla="*/ 60810 h 79575"/>
                <a:gd name="connsiteX10" fmla="*/ 7838 w 45778"/>
                <a:gd name="connsiteY10" fmla="*/ 78907 h 79575"/>
                <a:gd name="connsiteX11" fmla="*/ 4885 w 45778"/>
                <a:gd name="connsiteY11" fmla="*/ 79574 h 79575"/>
                <a:gd name="connsiteX12" fmla="*/ 40889 w 45778"/>
                <a:gd name="connsiteY12" fmla="*/ 2326 h 79575"/>
                <a:gd name="connsiteX13" fmla="*/ 39175 w 45778"/>
                <a:gd name="connsiteY13" fmla="*/ 2898 h 79575"/>
                <a:gd name="connsiteX14" fmla="*/ 7838 w 45778"/>
                <a:gd name="connsiteY14" fmla="*/ 20995 h 79575"/>
                <a:gd name="connsiteX15" fmla="*/ 2504 w 45778"/>
                <a:gd name="connsiteY15" fmla="*/ 31282 h 79575"/>
                <a:gd name="connsiteX16" fmla="*/ 2504 w 45778"/>
                <a:gd name="connsiteY16" fmla="*/ 73097 h 79575"/>
                <a:gd name="connsiteX17" fmla="*/ 3932 w 45778"/>
                <a:gd name="connsiteY17" fmla="*/ 76812 h 79575"/>
                <a:gd name="connsiteX18" fmla="*/ 6599 w 45778"/>
                <a:gd name="connsiteY18" fmla="*/ 76812 h 79575"/>
                <a:gd name="connsiteX19" fmla="*/ 37937 w 45778"/>
                <a:gd name="connsiteY19" fmla="*/ 58715 h 79575"/>
                <a:gd name="connsiteX20" fmla="*/ 43271 w 45778"/>
                <a:gd name="connsiteY20" fmla="*/ 48523 h 79575"/>
                <a:gd name="connsiteX21" fmla="*/ 43271 w 45778"/>
                <a:gd name="connsiteY21" fmla="*/ 6708 h 79575"/>
                <a:gd name="connsiteX22" fmla="*/ 41842 w 45778"/>
                <a:gd name="connsiteY22" fmla="*/ 2993 h 79575"/>
                <a:gd name="connsiteX23" fmla="*/ 40889 w 45778"/>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5">
                  <a:moveTo>
                    <a:pt x="4885" y="79574"/>
                  </a:moveTo>
                  <a:cubicBezTo>
                    <a:pt x="4113" y="79574"/>
                    <a:pt x="3361" y="7938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23" y="79365"/>
                    <a:pt x="5904" y="79593"/>
                    <a:pt x="4885" y="79574"/>
                  </a:cubicBezTo>
                  <a:close/>
                  <a:moveTo>
                    <a:pt x="40889" y="2326"/>
                  </a:moveTo>
                  <a:cubicBezTo>
                    <a:pt x="40280" y="2374"/>
                    <a:pt x="39689" y="2565"/>
                    <a:pt x="39175" y="2898"/>
                  </a:cubicBezTo>
                  <a:lnTo>
                    <a:pt x="7838" y="20995"/>
                  </a:lnTo>
                  <a:cubicBezTo>
                    <a:pt x="4571" y="23424"/>
                    <a:pt x="2608" y="27215"/>
                    <a:pt x="2504" y="31282"/>
                  </a:cubicBezTo>
                  <a:lnTo>
                    <a:pt x="2504" y="73097"/>
                  </a:lnTo>
                  <a:cubicBezTo>
                    <a:pt x="2361" y="74497"/>
                    <a:pt x="2885" y="75879"/>
                    <a:pt x="3932" y="76812"/>
                  </a:cubicBezTo>
                  <a:cubicBezTo>
                    <a:pt x="4761" y="77288"/>
                    <a:pt x="5771" y="77288"/>
                    <a:pt x="6599" y="76812"/>
                  </a:cubicBezTo>
                  <a:lnTo>
                    <a:pt x="37937" y="58715"/>
                  </a:lnTo>
                  <a:cubicBezTo>
                    <a:pt x="41204" y="56333"/>
                    <a:pt x="43185" y="52571"/>
                    <a:pt x="43271" y="48523"/>
                  </a:cubicBezTo>
                  <a:lnTo>
                    <a:pt x="43271" y="6708"/>
                  </a:lnTo>
                  <a:cubicBezTo>
                    <a:pt x="43433" y="5308"/>
                    <a:pt x="42899" y="3917"/>
                    <a:pt x="41842" y="2993"/>
                  </a:cubicBezTo>
                  <a:cubicBezTo>
                    <a:pt x="41613" y="2660"/>
                    <a:pt x="41280" y="2422"/>
                    <a:pt x="40889"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4" name="Hình tự do: Hình 396">
              <a:extLst>
                <a:ext uri="{FF2B5EF4-FFF2-40B4-BE49-F238E27FC236}">
                  <a16:creationId xmlns:a16="http://schemas.microsoft.com/office/drawing/2014/main" id="{C2BEEB8E-2F84-465C-A92C-47F1FA278996}"/>
                </a:ext>
              </a:extLst>
            </p:cNvPr>
            <p:cNvSpPr/>
            <p:nvPr/>
          </p:nvSpPr>
          <p:spPr>
            <a:xfrm>
              <a:off x="5097557" y="1982019"/>
              <a:ext cx="45783" cy="79485"/>
            </a:xfrm>
            <a:custGeom>
              <a:avLst/>
              <a:gdLst>
                <a:gd name="connsiteX0" fmla="*/ 4890 w 45783"/>
                <a:gd name="connsiteY0" fmla="*/ 79476 h 79485"/>
                <a:gd name="connsiteX1" fmla="*/ 2699 w 45783"/>
                <a:gd name="connsiteY1" fmla="*/ 78905 h 79485"/>
                <a:gd name="connsiteX2" fmla="*/ 32 w 45783"/>
                <a:gd name="connsiteY2" fmla="*/ 72999 h 79485"/>
                <a:gd name="connsiteX3" fmla="*/ 32 w 45783"/>
                <a:gd name="connsiteY3" fmla="*/ 31280 h 79485"/>
                <a:gd name="connsiteX4" fmla="*/ 6604 w 45783"/>
                <a:gd name="connsiteY4" fmla="*/ 18802 h 79485"/>
                <a:gd name="connsiteX5" fmla="*/ 37941 w 45783"/>
                <a:gd name="connsiteY5" fmla="*/ 704 h 79485"/>
                <a:gd name="connsiteX6" fmla="*/ 43085 w 45783"/>
                <a:gd name="connsiteY6" fmla="*/ 704 h 79485"/>
                <a:gd name="connsiteX7" fmla="*/ 45752 w 45783"/>
                <a:gd name="connsiteY7" fmla="*/ 6610 h 79485"/>
                <a:gd name="connsiteX8" fmla="*/ 45752 w 45783"/>
                <a:gd name="connsiteY8" fmla="*/ 48329 h 79485"/>
                <a:gd name="connsiteX9" fmla="*/ 39179 w 45783"/>
                <a:gd name="connsiteY9" fmla="*/ 60807 h 79485"/>
                <a:gd name="connsiteX10" fmla="*/ 7842 w 45783"/>
                <a:gd name="connsiteY10" fmla="*/ 78905 h 79485"/>
                <a:gd name="connsiteX11" fmla="*/ 4890 w 45783"/>
                <a:gd name="connsiteY11" fmla="*/ 79476 h 79485"/>
                <a:gd name="connsiteX12" fmla="*/ 40894 w 45783"/>
                <a:gd name="connsiteY12" fmla="*/ 2324 h 79485"/>
                <a:gd name="connsiteX13" fmla="*/ 39179 w 45783"/>
                <a:gd name="connsiteY13" fmla="*/ 2895 h 79485"/>
                <a:gd name="connsiteX14" fmla="*/ 7842 w 45783"/>
                <a:gd name="connsiteY14" fmla="*/ 20993 h 79485"/>
                <a:gd name="connsiteX15" fmla="*/ 2508 w 45783"/>
                <a:gd name="connsiteY15" fmla="*/ 31280 h 79485"/>
                <a:gd name="connsiteX16" fmla="*/ 2508 w 45783"/>
                <a:gd name="connsiteY16" fmla="*/ 72999 h 79485"/>
                <a:gd name="connsiteX17" fmla="*/ 3937 w 45783"/>
                <a:gd name="connsiteY17" fmla="*/ 76714 h 79485"/>
                <a:gd name="connsiteX18" fmla="*/ 6604 w 45783"/>
                <a:gd name="connsiteY18" fmla="*/ 76714 h 79485"/>
                <a:gd name="connsiteX19" fmla="*/ 37941 w 45783"/>
                <a:gd name="connsiteY19" fmla="*/ 58616 h 79485"/>
                <a:gd name="connsiteX20" fmla="*/ 43275 w 45783"/>
                <a:gd name="connsiteY20" fmla="*/ 48329 h 79485"/>
                <a:gd name="connsiteX21" fmla="*/ 43275 w 45783"/>
                <a:gd name="connsiteY21" fmla="*/ 6324 h 79485"/>
                <a:gd name="connsiteX22" fmla="*/ 41847 w 45783"/>
                <a:gd name="connsiteY22" fmla="*/ 2609 h 79485"/>
                <a:gd name="connsiteX23" fmla="*/ 40894 w 45783"/>
                <a:gd name="connsiteY23" fmla="*/ 2324 h 7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5">
                  <a:moveTo>
                    <a:pt x="4890" y="79476"/>
                  </a:moveTo>
                  <a:cubicBezTo>
                    <a:pt x="4118" y="79486"/>
                    <a:pt x="3365" y="79295"/>
                    <a:pt x="2699" y="78905"/>
                  </a:cubicBezTo>
                  <a:cubicBezTo>
                    <a:pt x="822" y="77552"/>
                    <a:pt x="-197" y="75304"/>
                    <a:pt x="32" y="72999"/>
                  </a:cubicBezTo>
                  <a:lnTo>
                    <a:pt x="32" y="31280"/>
                  </a:lnTo>
                  <a:cubicBezTo>
                    <a:pt x="70" y="26298"/>
                    <a:pt x="2518" y="21650"/>
                    <a:pt x="6604" y="18802"/>
                  </a:cubicBezTo>
                  <a:lnTo>
                    <a:pt x="37941" y="704"/>
                  </a:lnTo>
                  <a:cubicBezTo>
                    <a:pt x="39532" y="-235"/>
                    <a:pt x="41494" y="-235"/>
                    <a:pt x="43085" y="704"/>
                  </a:cubicBezTo>
                  <a:cubicBezTo>
                    <a:pt x="44961" y="2055"/>
                    <a:pt x="45980" y="4306"/>
                    <a:pt x="45752" y="6610"/>
                  </a:cubicBezTo>
                  <a:lnTo>
                    <a:pt x="45752" y="48329"/>
                  </a:lnTo>
                  <a:cubicBezTo>
                    <a:pt x="45714" y="53311"/>
                    <a:pt x="43266" y="57959"/>
                    <a:pt x="39179" y="60807"/>
                  </a:cubicBezTo>
                  <a:lnTo>
                    <a:pt x="7842" y="78905"/>
                  </a:lnTo>
                  <a:cubicBezTo>
                    <a:pt x="6918" y="79343"/>
                    <a:pt x="5909" y="79533"/>
                    <a:pt x="4890" y="79476"/>
                  </a:cubicBezTo>
                  <a:close/>
                  <a:moveTo>
                    <a:pt x="40894" y="2324"/>
                  </a:moveTo>
                  <a:cubicBezTo>
                    <a:pt x="40284" y="2370"/>
                    <a:pt x="39694" y="2566"/>
                    <a:pt x="39179" y="2895"/>
                  </a:cubicBezTo>
                  <a:lnTo>
                    <a:pt x="7842" y="20993"/>
                  </a:lnTo>
                  <a:cubicBezTo>
                    <a:pt x="4566" y="23412"/>
                    <a:pt x="2594" y="27212"/>
                    <a:pt x="2508" y="31280"/>
                  </a:cubicBezTo>
                  <a:lnTo>
                    <a:pt x="2508" y="72999"/>
                  </a:lnTo>
                  <a:cubicBezTo>
                    <a:pt x="2346" y="74399"/>
                    <a:pt x="2880" y="75790"/>
                    <a:pt x="3937" y="76714"/>
                  </a:cubicBezTo>
                  <a:cubicBezTo>
                    <a:pt x="4766" y="77190"/>
                    <a:pt x="5775" y="77190"/>
                    <a:pt x="6604" y="76714"/>
                  </a:cubicBezTo>
                  <a:lnTo>
                    <a:pt x="37941" y="58616"/>
                  </a:lnTo>
                  <a:cubicBezTo>
                    <a:pt x="41218" y="56197"/>
                    <a:pt x="43190" y="52397"/>
                    <a:pt x="43275" y="48329"/>
                  </a:cubicBezTo>
                  <a:lnTo>
                    <a:pt x="43275" y="6324"/>
                  </a:lnTo>
                  <a:cubicBezTo>
                    <a:pt x="43437" y="4927"/>
                    <a:pt x="42904" y="3538"/>
                    <a:pt x="41847" y="2609"/>
                  </a:cubicBezTo>
                  <a:cubicBezTo>
                    <a:pt x="41561" y="2427"/>
                    <a:pt x="41227" y="2328"/>
                    <a:pt x="40894" y="232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5" name="Hình tự do: Hình 397">
              <a:extLst>
                <a:ext uri="{FF2B5EF4-FFF2-40B4-BE49-F238E27FC236}">
                  <a16:creationId xmlns:a16="http://schemas.microsoft.com/office/drawing/2014/main" id="{5B580FE1-1D1E-4D8C-BC16-2FBC1317AE1C}"/>
                </a:ext>
              </a:extLst>
            </p:cNvPr>
            <p:cNvSpPr/>
            <p:nvPr/>
          </p:nvSpPr>
          <p:spPr>
            <a:xfrm>
              <a:off x="5097557" y="2048596"/>
              <a:ext cx="45778" cy="79501"/>
            </a:xfrm>
            <a:custGeom>
              <a:avLst/>
              <a:gdLst>
                <a:gd name="connsiteX0" fmla="*/ 4890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90 w 45778"/>
                <a:gd name="connsiteY11" fmla="*/ 79479 h 79501"/>
                <a:gd name="connsiteX12" fmla="*/ 40894 w 45778"/>
                <a:gd name="connsiteY12" fmla="*/ 2326 h 79501"/>
                <a:gd name="connsiteX13" fmla="*/ 39179 w 45778"/>
                <a:gd name="connsiteY13" fmla="*/ 2898 h 79501"/>
                <a:gd name="connsiteX14" fmla="*/ 7842 w 45778"/>
                <a:gd name="connsiteY14" fmla="*/ 20995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7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90" y="79479"/>
                  </a:moveTo>
                  <a:cubicBezTo>
                    <a:pt x="4118" y="79479"/>
                    <a:pt x="3365"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09" y="79403"/>
                    <a:pt x="5899" y="79565"/>
                    <a:pt x="4890"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7"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6" name="Hình tự do: Hình 398">
              <a:extLst>
                <a:ext uri="{FF2B5EF4-FFF2-40B4-BE49-F238E27FC236}">
                  <a16:creationId xmlns:a16="http://schemas.microsoft.com/office/drawing/2014/main" id="{54172064-9CC3-4960-A622-E836794D6CBE}"/>
                </a:ext>
              </a:extLst>
            </p:cNvPr>
            <p:cNvSpPr/>
            <p:nvPr/>
          </p:nvSpPr>
          <p:spPr>
            <a:xfrm>
              <a:off x="5146990" y="2020021"/>
              <a:ext cx="45785" cy="79488"/>
            </a:xfrm>
            <a:custGeom>
              <a:avLst/>
              <a:gdLst>
                <a:gd name="connsiteX0" fmla="*/ 4796 w 45785"/>
                <a:gd name="connsiteY0" fmla="*/ 79479 h 79488"/>
                <a:gd name="connsiteX1" fmla="*/ 2701 w 45785"/>
                <a:gd name="connsiteY1" fmla="*/ 78907 h 79488"/>
                <a:gd name="connsiteX2" fmla="*/ 34 w 45785"/>
                <a:gd name="connsiteY2" fmla="*/ 73097 h 79488"/>
                <a:gd name="connsiteX3" fmla="*/ 34 w 45785"/>
                <a:gd name="connsiteY3" fmla="*/ 31282 h 79488"/>
                <a:gd name="connsiteX4" fmla="*/ 6606 w 45785"/>
                <a:gd name="connsiteY4" fmla="*/ 18805 h 79488"/>
                <a:gd name="connsiteX5" fmla="*/ 37944 w 45785"/>
                <a:gd name="connsiteY5" fmla="*/ 707 h 79488"/>
                <a:gd name="connsiteX6" fmla="*/ 43087 w 45785"/>
                <a:gd name="connsiteY6" fmla="*/ 707 h 79488"/>
                <a:gd name="connsiteX7" fmla="*/ 45754 w 45785"/>
                <a:gd name="connsiteY7" fmla="*/ 6613 h 79488"/>
                <a:gd name="connsiteX8" fmla="*/ 45754 w 45785"/>
                <a:gd name="connsiteY8" fmla="*/ 48332 h 79488"/>
                <a:gd name="connsiteX9" fmla="*/ 39182 w 45785"/>
                <a:gd name="connsiteY9" fmla="*/ 60810 h 79488"/>
                <a:gd name="connsiteX10" fmla="*/ 7844 w 45785"/>
                <a:gd name="connsiteY10" fmla="*/ 78907 h 79488"/>
                <a:gd name="connsiteX11" fmla="*/ 4796 w 45785"/>
                <a:gd name="connsiteY11" fmla="*/ 79479 h 79488"/>
                <a:gd name="connsiteX12" fmla="*/ 40896 w 45785"/>
                <a:gd name="connsiteY12" fmla="*/ 2326 h 79488"/>
                <a:gd name="connsiteX13" fmla="*/ 39182 w 45785"/>
                <a:gd name="connsiteY13" fmla="*/ 2898 h 79488"/>
                <a:gd name="connsiteX14" fmla="*/ 7844 w 45785"/>
                <a:gd name="connsiteY14" fmla="*/ 20995 h 79488"/>
                <a:gd name="connsiteX15" fmla="*/ 2511 w 45785"/>
                <a:gd name="connsiteY15" fmla="*/ 31282 h 79488"/>
                <a:gd name="connsiteX16" fmla="*/ 2511 w 45785"/>
                <a:gd name="connsiteY16" fmla="*/ 73097 h 79488"/>
                <a:gd name="connsiteX17" fmla="*/ 3939 w 45785"/>
                <a:gd name="connsiteY17" fmla="*/ 76812 h 79488"/>
                <a:gd name="connsiteX18" fmla="*/ 6606 w 45785"/>
                <a:gd name="connsiteY18" fmla="*/ 76812 h 79488"/>
                <a:gd name="connsiteX19" fmla="*/ 37944 w 45785"/>
                <a:gd name="connsiteY19" fmla="*/ 58714 h 79488"/>
                <a:gd name="connsiteX20" fmla="*/ 43182 w 45785"/>
                <a:gd name="connsiteY20" fmla="*/ 48427 h 79488"/>
                <a:gd name="connsiteX21" fmla="*/ 43182 w 45785"/>
                <a:gd name="connsiteY21" fmla="*/ 6708 h 79488"/>
                <a:gd name="connsiteX22" fmla="*/ 41849 w 45785"/>
                <a:gd name="connsiteY22" fmla="*/ 2993 h 79488"/>
                <a:gd name="connsiteX23" fmla="*/ 40896 w 45785"/>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7"/>
                  </a:cubicBezTo>
                  <a:cubicBezTo>
                    <a:pt x="825" y="77603"/>
                    <a:pt x="-204" y="75374"/>
                    <a:pt x="34" y="73097"/>
                  </a:cubicBezTo>
                  <a:lnTo>
                    <a:pt x="34" y="31282"/>
                  </a:lnTo>
                  <a:cubicBezTo>
                    <a:pt x="72" y="26301"/>
                    <a:pt x="2520" y="21653"/>
                    <a:pt x="6606" y="18805"/>
                  </a:cubicBezTo>
                  <a:lnTo>
                    <a:pt x="37944" y="707"/>
                  </a:lnTo>
                  <a:cubicBezTo>
                    <a:pt x="39534" y="-236"/>
                    <a:pt x="41496" y="-236"/>
                    <a:pt x="43087" y="707"/>
                  </a:cubicBezTo>
                  <a:cubicBezTo>
                    <a:pt x="44963" y="2060"/>
                    <a:pt x="45983" y="4308"/>
                    <a:pt x="45754" y="6613"/>
                  </a:cubicBezTo>
                  <a:lnTo>
                    <a:pt x="45754" y="48332"/>
                  </a:lnTo>
                  <a:cubicBezTo>
                    <a:pt x="45716" y="53314"/>
                    <a:pt x="43268" y="57962"/>
                    <a:pt x="39182" y="60810"/>
                  </a:cubicBezTo>
                  <a:lnTo>
                    <a:pt x="7844" y="78907"/>
                  </a:lnTo>
                  <a:cubicBezTo>
                    <a:pt x="6892" y="79346"/>
                    <a:pt x="5844" y="79536"/>
                    <a:pt x="4796" y="79479"/>
                  </a:cubicBezTo>
                  <a:close/>
                  <a:moveTo>
                    <a:pt x="40896" y="2326"/>
                  </a:moveTo>
                  <a:cubicBezTo>
                    <a:pt x="40287" y="2374"/>
                    <a:pt x="39696" y="2565"/>
                    <a:pt x="39182" y="2898"/>
                  </a:cubicBezTo>
                  <a:lnTo>
                    <a:pt x="7844" y="20995"/>
                  </a:lnTo>
                  <a:cubicBezTo>
                    <a:pt x="4568" y="23415"/>
                    <a:pt x="2596" y="27215"/>
                    <a:pt x="2511" y="31282"/>
                  </a:cubicBezTo>
                  <a:lnTo>
                    <a:pt x="2511" y="73097"/>
                  </a:lnTo>
                  <a:cubicBezTo>
                    <a:pt x="2368" y="74497"/>
                    <a:pt x="2891" y="75879"/>
                    <a:pt x="3939" y="76812"/>
                  </a:cubicBezTo>
                  <a:cubicBezTo>
                    <a:pt x="4768" y="77288"/>
                    <a:pt x="5778" y="77288"/>
                    <a:pt x="6606" y="76812"/>
                  </a:cubicBezTo>
                  <a:lnTo>
                    <a:pt x="37944" y="58714"/>
                  </a:lnTo>
                  <a:cubicBezTo>
                    <a:pt x="41191" y="56286"/>
                    <a:pt x="43135" y="52485"/>
                    <a:pt x="43182" y="48427"/>
                  </a:cubicBezTo>
                  <a:lnTo>
                    <a:pt x="43182" y="6708"/>
                  </a:lnTo>
                  <a:cubicBezTo>
                    <a:pt x="43373" y="5327"/>
                    <a:pt x="42868" y="3946"/>
                    <a:pt x="41849" y="2993"/>
                  </a:cubicBezTo>
                  <a:cubicBezTo>
                    <a:pt x="41611" y="2669"/>
                    <a:pt x="41277" y="2441"/>
                    <a:pt x="40896" y="2326"/>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37" name="Đồ họa 4">
              <a:extLst>
                <a:ext uri="{FF2B5EF4-FFF2-40B4-BE49-F238E27FC236}">
                  <a16:creationId xmlns:a16="http://schemas.microsoft.com/office/drawing/2014/main" id="{D576B30E-E460-4AC9-BD9D-C7689AA4916F}"/>
                </a:ext>
              </a:extLst>
            </p:cNvPr>
            <p:cNvGrpSpPr/>
            <p:nvPr/>
          </p:nvGrpSpPr>
          <p:grpSpPr>
            <a:xfrm>
              <a:off x="4998686" y="1839430"/>
              <a:ext cx="194089" cy="345729"/>
              <a:chOff x="4998686" y="1839430"/>
              <a:chExt cx="194089" cy="345729"/>
            </a:xfrm>
            <a:solidFill>
              <a:srgbClr val="000000"/>
            </a:solidFill>
          </p:grpSpPr>
          <p:sp>
            <p:nvSpPr>
              <p:cNvPr id="780" name="Hình tự do: Hình 400">
                <a:extLst>
                  <a:ext uri="{FF2B5EF4-FFF2-40B4-BE49-F238E27FC236}">
                    <a16:creationId xmlns:a16="http://schemas.microsoft.com/office/drawing/2014/main" id="{90A7FD54-DC37-41D0-81D3-4A142E8FB0EE}"/>
                  </a:ext>
                </a:extLst>
              </p:cNvPr>
              <p:cNvSpPr/>
              <p:nvPr/>
            </p:nvSpPr>
            <p:spPr>
              <a:xfrm>
                <a:off x="4998692" y="1839430"/>
                <a:ext cx="45778" cy="79574"/>
              </a:xfrm>
              <a:custGeom>
                <a:avLst/>
                <a:gdLst>
                  <a:gd name="connsiteX0" fmla="*/ 4885 w 45778"/>
                  <a:gd name="connsiteY0" fmla="*/ 79571 h 79574"/>
                  <a:gd name="connsiteX1" fmla="*/ 2694 w 45778"/>
                  <a:gd name="connsiteY1" fmla="*/ 79000 h 79574"/>
                  <a:gd name="connsiteX2" fmla="*/ 27 w 45778"/>
                  <a:gd name="connsiteY2" fmla="*/ 73094 h 79574"/>
                  <a:gd name="connsiteX3" fmla="*/ 27 w 45778"/>
                  <a:gd name="connsiteY3" fmla="*/ 31280 h 79574"/>
                  <a:gd name="connsiteX4" fmla="*/ 6600 w 45778"/>
                  <a:gd name="connsiteY4" fmla="*/ 18802 h 79574"/>
                  <a:gd name="connsiteX5" fmla="*/ 37937 w 45778"/>
                  <a:gd name="connsiteY5" fmla="*/ 704 h 79574"/>
                  <a:gd name="connsiteX6" fmla="*/ 43080 w 45778"/>
                  <a:gd name="connsiteY6" fmla="*/ 704 h 79574"/>
                  <a:gd name="connsiteX7" fmla="*/ 45747 w 45778"/>
                  <a:gd name="connsiteY7" fmla="*/ 6610 h 79574"/>
                  <a:gd name="connsiteX8" fmla="*/ 45747 w 45778"/>
                  <a:gd name="connsiteY8" fmla="*/ 48425 h 79574"/>
                  <a:gd name="connsiteX9" fmla="*/ 39175 w 45778"/>
                  <a:gd name="connsiteY9" fmla="*/ 60807 h 79574"/>
                  <a:gd name="connsiteX10" fmla="*/ 7838 w 45778"/>
                  <a:gd name="connsiteY10" fmla="*/ 78905 h 79574"/>
                  <a:gd name="connsiteX11" fmla="*/ 4885 w 45778"/>
                  <a:gd name="connsiteY11" fmla="*/ 79571 h 79574"/>
                  <a:gd name="connsiteX12" fmla="*/ 40985 w 45778"/>
                  <a:gd name="connsiteY12" fmla="*/ 2324 h 79574"/>
                  <a:gd name="connsiteX13" fmla="*/ 39175 w 45778"/>
                  <a:gd name="connsiteY13" fmla="*/ 2895 h 79574"/>
                  <a:gd name="connsiteX14" fmla="*/ 7838 w 45778"/>
                  <a:gd name="connsiteY14" fmla="*/ 20993 h 79574"/>
                  <a:gd name="connsiteX15" fmla="*/ 2504 w 45778"/>
                  <a:gd name="connsiteY15" fmla="*/ 31280 h 79574"/>
                  <a:gd name="connsiteX16" fmla="*/ 2504 w 45778"/>
                  <a:gd name="connsiteY16" fmla="*/ 73094 h 79574"/>
                  <a:gd name="connsiteX17" fmla="*/ 3933 w 45778"/>
                  <a:gd name="connsiteY17" fmla="*/ 76809 h 79574"/>
                  <a:gd name="connsiteX18" fmla="*/ 6600 w 45778"/>
                  <a:gd name="connsiteY18" fmla="*/ 76809 h 79574"/>
                  <a:gd name="connsiteX19" fmla="*/ 37937 w 45778"/>
                  <a:gd name="connsiteY19" fmla="*/ 58712 h 79574"/>
                  <a:gd name="connsiteX20" fmla="*/ 43271 w 45778"/>
                  <a:gd name="connsiteY20" fmla="*/ 48520 h 79574"/>
                  <a:gd name="connsiteX21" fmla="*/ 43271 w 45778"/>
                  <a:gd name="connsiteY21" fmla="*/ 6324 h 79574"/>
                  <a:gd name="connsiteX22" fmla="*/ 41842 w 45778"/>
                  <a:gd name="connsiteY22" fmla="*/ 2609 h 79574"/>
                  <a:gd name="connsiteX23" fmla="*/ 40985 w 45778"/>
                  <a:gd name="connsiteY23" fmla="*/ 2324 h 7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4">
                    <a:moveTo>
                      <a:pt x="4885" y="79571"/>
                    </a:moveTo>
                    <a:cubicBezTo>
                      <a:pt x="4113" y="79576"/>
                      <a:pt x="3361" y="79379"/>
                      <a:pt x="2694" y="79000"/>
                    </a:cubicBezTo>
                    <a:cubicBezTo>
                      <a:pt x="827" y="77637"/>
                      <a:pt x="-182" y="75395"/>
                      <a:pt x="27" y="73094"/>
                    </a:cubicBezTo>
                    <a:lnTo>
                      <a:pt x="27" y="31280"/>
                    </a:lnTo>
                    <a:cubicBezTo>
                      <a:pt x="75" y="26304"/>
                      <a:pt x="2523" y="21658"/>
                      <a:pt x="6600" y="18802"/>
                    </a:cubicBezTo>
                    <a:lnTo>
                      <a:pt x="37937" y="704"/>
                    </a:lnTo>
                    <a:cubicBezTo>
                      <a:pt x="39527" y="-235"/>
                      <a:pt x="41490" y="-235"/>
                      <a:pt x="43080" y="704"/>
                    </a:cubicBezTo>
                    <a:cubicBezTo>
                      <a:pt x="44957" y="2055"/>
                      <a:pt x="45976" y="4306"/>
                      <a:pt x="45747" y="6610"/>
                    </a:cubicBezTo>
                    <a:lnTo>
                      <a:pt x="45747" y="48425"/>
                    </a:lnTo>
                    <a:cubicBezTo>
                      <a:pt x="45709" y="53379"/>
                      <a:pt x="43261" y="58003"/>
                      <a:pt x="39175" y="60807"/>
                    </a:cubicBezTo>
                    <a:lnTo>
                      <a:pt x="7838" y="78905"/>
                    </a:lnTo>
                    <a:cubicBezTo>
                      <a:pt x="6923" y="79375"/>
                      <a:pt x="5914" y="79605"/>
                      <a:pt x="4885" y="79571"/>
                    </a:cubicBezTo>
                    <a:close/>
                    <a:moveTo>
                      <a:pt x="40985" y="2324"/>
                    </a:moveTo>
                    <a:cubicBezTo>
                      <a:pt x="40347" y="2354"/>
                      <a:pt x="39718" y="2551"/>
                      <a:pt x="39175" y="2895"/>
                    </a:cubicBezTo>
                    <a:lnTo>
                      <a:pt x="7838" y="20993"/>
                    </a:lnTo>
                    <a:cubicBezTo>
                      <a:pt x="4571" y="23421"/>
                      <a:pt x="2608" y="27213"/>
                      <a:pt x="2504" y="31280"/>
                    </a:cubicBezTo>
                    <a:lnTo>
                      <a:pt x="2504" y="73094"/>
                    </a:lnTo>
                    <a:cubicBezTo>
                      <a:pt x="2361" y="74490"/>
                      <a:pt x="2885" y="75871"/>
                      <a:pt x="3933" y="76809"/>
                    </a:cubicBezTo>
                    <a:cubicBezTo>
                      <a:pt x="4761" y="77285"/>
                      <a:pt x="5771" y="77285"/>
                      <a:pt x="6600" y="76809"/>
                    </a:cubicBezTo>
                    <a:lnTo>
                      <a:pt x="37937" y="58712"/>
                    </a:lnTo>
                    <a:cubicBezTo>
                      <a:pt x="41204" y="56333"/>
                      <a:pt x="43185" y="52563"/>
                      <a:pt x="43271" y="48520"/>
                    </a:cubicBezTo>
                    <a:lnTo>
                      <a:pt x="43271" y="6324"/>
                    </a:lnTo>
                    <a:cubicBezTo>
                      <a:pt x="43433" y="4927"/>
                      <a:pt x="42899" y="3538"/>
                      <a:pt x="41842" y="2609"/>
                    </a:cubicBezTo>
                    <a:cubicBezTo>
                      <a:pt x="41594" y="2429"/>
                      <a:pt x="41290" y="2330"/>
                      <a:pt x="40985"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1" name="Hình tự do: Hình 401">
                <a:extLst>
                  <a:ext uri="{FF2B5EF4-FFF2-40B4-BE49-F238E27FC236}">
                    <a16:creationId xmlns:a16="http://schemas.microsoft.com/office/drawing/2014/main" id="{B5098B12-BB9A-4643-8C7C-272E26B5BAEF}"/>
                  </a:ext>
                </a:extLst>
              </p:cNvPr>
              <p:cNvSpPr/>
              <p:nvPr/>
            </p:nvSpPr>
            <p:spPr>
              <a:xfrm>
                <a:off x="4998688" y="1906010"/>
                <a:ext cx="45785" cy="79490"/>
              </a:xfrm>
              <a:custGeom>
                <a:avLst/>
                <a:gdLst>
                  <a:gd name="connsiteX0" fmla="*/ 4889 w 45785"/>
                  <a:gd name="connsiteY0" fmla="*/ 79476 h 79490"/>
                  <a:gd name="connsiteX1" fmla="*/ 2699 w 45785"/>
                  <a:gd name="connsiteY1" fmla="*/ 78905 h 79490"/>
                  <a:gd name="connsiteX2" fmla="*/ 32 w 45785"/>
                  <a:gd name="connsiteY2" fmla="*/ 72999 h 79490"/>
                  <a:gd name="connsiteX3" fmla="*/ 32 w 45785"/>
                  <a:gd name="connsiteY3" fmla="*/ 31280 h 79490"/>
                  <a:gd name="connsiteX4" fmla="*/ 6604 w 45785"/>
                  <a:gd name="connsiteY4" fmla="*/ 18802 h 79490"/>
                  <a:gd name="connsiteX5" fmla="*/ 37941 w 45785"/>
                  <a:gd name="connsiteY5" fmla="*/ 704 h 79490"/>
                  <a:gd name="connsiteX6" fmla="*/ 43085 w 45785"/>
                  <a:gd name="connsiteY6" fmla="*/ 704 h 79490"/>
                  <a:gd name="connsiteX7" fmla="*/ 45752 w 45785"/>
                  <a:gd name="connsiteY7" fmla="*/ 6515 h 79490"/>
                  <a:gd name="connsiteX8" fmla="*/ 45752 w 45785"/>
                  <a:gd name="connsiteY8" fmla="*/ 48329 h 79490"/>
                  <a:gd name="connsiteX9" fmla="*/ 39179 w 45785"/>
                  <a:gd name="connsiteY9" fmla="*/ 60807 h 79490"/>
                  <a:gd name="connsiteX10" fmla="*/ 7842 w 45785"/>
                  <a:gd name="connsiteY10" fmla="*/ 78905 h 79490"/>
                  <a:gd name="connsiteX11" fmla="*/ 4889 w 45785"/>
                  <a:gd name="connsiteY11" fmla="*/ 79476 h 79490"/>
                  <a:gd name="connsiteX12" fmla="*/ 40989 w 45785"/>
                  <a:gd name="connsiteY12" fmla="*/ 2324 h 79490"/>
                  <a:gd name="connsiteX13" fmla="*/ 39179 w 45785"/>
                  <a:gd name="connsiteY13" fmla="*/ 2895 h 79490"/>
                  <a:gd name="connsiteX14" fmla="*/ 7842 w 45785"/>
                  <a:gd name="connsiteY14" fmla="*/ 20993 h 79490"/>
                  <a:gd name="connsiteX15" fmla="*/ 2508 w 45785"/>
                  <a:gd name="connsiteY15" fmla="*/ 31280 h 79490"/>
                  <a:gd name="connsiteX16" fmla="*/ 2508 w 45785"/>
                  <a:gd name="connsiteY16" fmla="*/ 72999 h 79490"/>
                  <a:gd name="connsiteX17" fmla="*/ 3937 w 45785"/>
                  <a:gd name="connsiteY17" fmla="*/ 76714 h 79490"/>
                  <a:gd name="connsiteX18" fmla="*/ 6604 w 45785"/>
                  <a:gd name="connsiteY18" fmla="*/ 76714 h 79490"/>
                  <a:gd name="connsiteX19" fmla="*/ 37941 w 45785"/>
                  <a:gd name="connsiteY19" fmla="*/ 58616 h 79490"/>
                  <a:gd name="connsiteX20" fmla="*/ 43275 w 45785"/>
                  <a:gd name="connsiteY20" fmla="*/ 48329 h 79490"/>
                  <a:gd name="connsiteX21" fmla="*/ 43275 w 45785"/>
                  <a:gd name="connsiteY21" fmla="*/ 6229 h 79490"/>
                  <a:gd name="connsiteX22" fmla="*/ 41846 w 45785"/>
                  <a:gd name="connsiteY22" fmla="*/ 2514 h 79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490">
                    <a:moveTo>
                      <a:pt x="4889" y="79476"/>
                    </a:moveTo>
                    <a:cubicBezTo>
                      <a:pt x="4118" y="79481"/>
                      <a:pt x="3365" y="79284"/>
                      <a:pt x="2699" y="78905"/>
                    </a:cubicBezTo>
                    <a:cubicBezTo>
                      <a:pt x="822" y="77554"/>
                      <a:pt x="-197" y="75303"/>
                      <a:pt x="32" y="72999"/>
                    </a:cubicBezTo>
                    <a:lnTo>
                      <a:pt x="32" y="31280"/>
                    </a:lnTo>
                    <a:cubicBezTo>
                      <a:pt x="70" y="26300"/>
                      <a:pt x="2518" y="21647"/>
                      <a:pt x="6604" y="18802"/>
                    </a:cubicBezTo>
                    <a:lnTo>
                      <a:pt x="37941" y="704"/>
                    </a:lnTo>
                    <a:cubicBezTo>
                      <a:pt x="39532" y="-235"/>
                      <a:pt x="41494" y="-235"/>
                      <a:pt x="43085" y="704"/>
                    </a:cubicBezTo>
                    <a:cubicBezTo>
                      <a:pt x="44961" y="2011"/>
                      <a:pt x="45990" y="4236"/>
                      <a:pt x="45752" y="6515"/>
                    </a:cubicBezTo>
                    <a:lnTo>
                      <a:pt x="45752" y="48329"/>
                    </a:lnTo>
                    <a:cubicBezTo>
                      <a:pt x="45714" y="53309"/>
                      <a:pt x="43266" y="57962"/>
                      <a:pt x="39179" y="60807"/>
                    </a:cubicBezTo>
                    <a:lnTo>
                      <a:pt x="7842" y="78905"/>
                    </a:lnTo>
                    <a:cubicBezTo>
                      <a:pt x="6928" y="79351"/>
                      <a:pt x="5909" y="79549"/>
                      <a:pt x="4889" y="79476"/>
                    </a:cubicBezTo>
                    <a:close/>
                    <a:moveTo>
                      <a:pt x="40989" y="2324"/>
                    </a:moveTo>
                    <a:cubicBezTo>
                      <a:pt x="40351" y="2354"/>
                      <a:pt x="39722" y="2551"/>
                      <a:pt x="39179" y="2895"/>
                    </a:cubicBezTo>
                    <a:lnTo>
                      <a:pt x="7842" y="20993"/>
                    </a:lnTo>
                    <a:cubicBezTo>
                      <a:pt x="4566" y="23411"/>
                      <a:pt x="2594" y="27210"/>
                      <a:pt x="2508" y="31280"/>
                    </a:cubicBezTo>
                    <a:lnTo>
                      <a:pt x="2508" y="72999"/>
                    </a:lnTo>
                    <a:cubicBezTo>
                      <a:pt x="2346" y="74396"/>
                      <a:pt x="2880" y="75785"/>
                      <a:pt x="3937" y="76714"/>
                    </a:cubicBezTo>
                    <a:cubicBezTo>
                      <a:pt x="4775" y="77138"/>
                      <a:pt x="5766" y="77138"/>
                      <a:pt x="6604" y="76714"/>
                    </a:cubicBezTo>
                    <a:lnTo>
                      <a:pt x="37941" y="58616"/>
                    </a:lnTo>
                    <a:cubicBezTo>
                      <a:pt x="41218" y="56198"/>
                      <a:pt x="43189" y="52399"/>
                      <a:pt x="43275" y="48329"/>
                    </a:cubicBezTo>
                    <a:lnTo>
                      <a:pt x="43275" y="6229"/>
                    </a:lnTo>
                    <a:cubicBezTo>
                      <a:pt x="43418" y="4833"/>
                      <a:pt x="42894" y="3452"/>
                      <a:pt x="41846" y="251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2" name="Hình tự do: Hình 402">
                <a:extLst>
                  <a:ext uri="{FF2B5EF4-FFF2-40B4-BE49-F238E27FC236}">
                    <a16:creationId xmlns:a16="http://schemas.microsoft.com/office/drawing/2014/main" id="{05526B49-3DFE-4A98-B5EC-F19DD35D4EC9}"/>
                  </a:ext>
                </a:extLst>
              </p:cNvPr>
              <p:cNvSpPr/>
              <p:nvPr/>
            </p:nvSpPr>
            <p:spPr>
              <a:xfrm>
                <a:off x="4998692" y="1972557"/>
                <a:ext cx="45774" cy="79535"/>
              </a:xfrm>
              <a:custGeom>
                <a:avLst/>
                <a:gdLst>
                  <a:gd name="connsiteX0" fmla="*/ 4885 w 45774"/>
                  <a:gd name="connsiteY0" fmla="*/ 79508 h 79535"/>
                  <a:gd name="connsiteX1" fmla="*/ 2694 w 45774"/>
                  <a:gd name="connsiteY1" fmla="*/ 78937 h 79535"/>
                  <a:gd name="connsiteX2" fmla="*/ 27 w 45774"/>
                  <a:gd name="connsiteY2" fmla="*/ 73031 h 79535"/>
                  <a:gd name="connsiteX3" fmla="*/ 27 w 45774"/>
                  <a:gd name="connsiteY3" fmla="*/ 31217 h 79535"/>
                  <a:gd name="connsiteX4" fmla="*/ 6600 w 45774"/>
                  <a:gd name="connsiteY4" fmla="*/ 18739 h 79535"/>
                  <a:gd name="connsiteX5" fmla="*/ 37937 w 45774"/>
                  <a:gd name="connsiteY5" fmla="*/ 736 h 79535"/>
                  <a:gd name="connsiteX6" fmla="*/ 43080 w 45774"/>
                  <a:gd name="connsiteY6" fmla="*/ 736 h 79535"/>
                  <a:gd name="connsiteX7" fmla="*/ 45747 w 45774"/>
                  <a:gd name="connsiteY7" fmla="*/ 6642 h 79535"/>
                  <a:gd name="connsiteX8" fmla="*/ 45747 w 45774"/>
                  <a:gd name="connsiteY8" fmla="*/ 48457 h 79535"/>
                  <a:gd name="connsiteX9" fmla="*/ 39175 w 45774"/>
                  <a:gd name="connsiteY9" fmla="*/ 60934 h 79535"/>
                  <a:gd name="connsiteX10" fmla="*/ 7838 w 45774"/>
                  <a:gd name="connsiteY10" fmla="*/ 78937 h 79535"/>
                  <a:gd name="connsiteX11" fmla="*/ 4885 w 45774"/>
                  <a:gd name="connsiteY11" fmla="*/ 79508 h 79535"/>
                  <a:gd name="connsiteX12" fmla="*/ 40985 w 45774"/>
                  <a:gd name="connsiteY12" fmla="*/ 2356 h 79535"/>
                  <a:gd name="connsiteX13" fmla="*/ 39175 w 45774"/>
                  <a:gd name="connsiteY13" fmla="*/ 2356 h 79535"/>
                  <a:gd name="connsiteX14" fmla="*/ 7838 w 45774"/>
                  <a:gd name="connsiteY14" fmla="*/ 20453 h 79535"/>
                  <a:gd name="connsiteX15" fmla="*/ 2504 w 45774"/>
                  <a:gd name="connsiteY15" fmla="*/ 30740 h 79535"/>
                  <a:gd name="connsiteX16" fmla="*/ 2504 w 45774"/>
                  <a:gd name="connsiteY16" fmla="*/ 72555 h 79535"/>
                  <a:gd name="connsiteX17" fmla="*/ 3933 w 45774"/>
                  <a:gd name="connsiteY17" fmla="*/ 76270 h 79535"/>
                  <a:gd name="connsiteX18" fmla="*/ 6600 w 45774"/>
                  <a:gd name="connsiteY18" fmla="*/ 76270 h 79535"/>
                  <a:gd name="connsiteX19" fmla="*/ 37937 w 45774"/>
                  <a:gd name="connsiteY19" fmla="*/ 58172 h 79535"/>
                  <a:gd name="connsiteX20" fmla="*/ 43271 w 45774"/>
                  <a:gd name="connsiteY20" fmla="*/ 47885 h 79535"/>
                  <a:gd name="connsiteX21" fmla="*/ 43271 w 45774"/>
                  <a:gd name="connsiteY21" fmla="*/ 6261 h 79535"/>
                  <a:gd name="connsiteX22" fmla="*/ 41842 w 45774"/>
                  <a:gd name="connsiteY22" fmla="*/ 2546 h 79535"/>
                  <a:gd name="connsiteX23" fmla="*/ 40985 w 45774"/>
                  <a:gd name="connsiteY23" fmla="*/ 2356 h 7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5">
                    <a:moveTo>
                      <a:pt x="4885" y="79508"/>
                    </a:moveTo>
                    <a:cubicBezTo>
                      <a:pt x="4113" y="79508"/>
                      <a:pt x="3361" y="79318"/>
                      <a:pt x="2694" y="78937"/>
                    </a:cubicBezTo>
                    <a:cubicBezTo>
                      <a:pt x="827" y="77575"/>
                      <a:pt x="-182" y="75336"/>
                      <a:pt x="27" y="73031"/>
                    </a:cubicBezTo>
                    <a:lnTo>
                      <a:pt x="27" y="31217"/>
                    </a:lnTo>
                    <a:cubicBezTo>
                      <a:pt x="75" y="26241"/>
                      <a:pt x="2523" y="21595"/>
                      <a:pt x="6600" y="18739"/>
                    </a:cubicBezTo>
                    <a:lnTo>
                      <a:pt x="37937" y="736"/>
                    </a:lnTo>
                    <a:cubicBezTo>
                      <a:pt x="39508" y="-245"/>
                      <a:pt x="41509" y="-245"/>
                      <a:pt x="43080" y="736"/>
                    </a:cubicBezTo>
                    <a:cubicBezTo>
                      <a:pt x="44947" y="2100"/>
                      <a:pt x="45957" y="4342"/>
                      <a:pt x="45747" y="6642"/>
                    </a:cubicBezTo>
                    <a:lnTo>
                      <a:pt x="45747" y="48457"/>
                    </a:lnTo>
                    <a:cubicBezTo>
                      <a:pt x="45700" y="53429"/>
                      <a:pt x="43252" y="58077"/>
                      <a:pt x="39175" y="60934"/>
                    </a:cubicBezTo>
                    <a:lnTo>
                      <a:pt x="7838" y="78937"/>
                    </a:lnTo>
                    <a:cubicBezTo>
                      <a:pt x="6933" y="79413"/>
                      <a:pt x="5904" y="79613"/>
                      <a:pt x="4885" y="79508"/>
                    </a:cubicBezTo>
                    <a:close/>
                    <a:moveTo>
                      <a:pt x="40985" y="2356"/>
                    </a:moveTo>
                    <a:cubicBezTo>
                      <a:pt x="40394" y="2202"/>
                      <a:pt x="39766" y="2202"/>
                      <a:pt x="39175" y="2356"/>
                    </a:cubicBezTo>
                    <a:lnTo>
                      <a:pt x="7838" y="20453"/>
                    </a:lnTo>
                    <a:cubicBezTo>
                      <a:pt x="4571" y="22881"/>
                      <a:pt x="2608" y="26674"/>
                      <a:pt x="2504" y="30740"/>
                    </a:cubicBezTo>
                    <a:lnTo>
                      <a:pt x="2504" y="72555"/>
                    </a:lnTo>
                    <a:cubicBezTo>
                      <a:pt x="2361" y="73955"/>
                      <a:pt x="2885" y="75336"/>
                      <a:pt x="3933" y="76270"/>
                    </a:cubicBezTo>
                    <a:cubicBezTo>
                      <a:pt x="4771" y="76698"/>
                      <a:pt x="5761" y="76698"/>
                      <a:pt x="6600" y="76270"/>
                    </a:cubicBezTo>
                    <a:lnTo>
                      <a:pt x="37937" y="58172"/>
                    </a:lnTo>
                    <a:cubicBezTo>
                      <a:pt x="41204" y="55743"/>
                      <a:pt x="43166" y="51952"/>
                      <a:pt x="43271" y="47885"/>
                    </a:cubicBezTo>
                    <a:lnTo>
                      <a:pt x="43271" y="6261"/>
                    </a:lnTo>
                    <a:cubicBezTo>
                      <a:pt x="43414" y="4866"/>
                      <a:pt x="42890" y="3485"/>
                      <a:pt x="41842" y="2546"/>
                    </a:cubicBezTo>
                    <a:cubicBezTo>
                      <a:pt x="41585" y="2394"/>
                      <a:pt x="41280" y="2328"/>
                      <a:pt x="40985" y="235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3" name="Hình tự do: Hình 403">
                <a:extLst>
                  <a:ext uri="{FF2B5EF4-FFF2-40B4-BE49-F238E27FC236}">
                    <a16:creationId xmlns:a16="http://schemas.microsoft.com/office/drawing/2014/main" id="{247CC542-170F-4E64-A82F-9E78B7099D07}"/>
                  </a:ext>
                </a:extLst>
              </p:cNvPr>
              <p:cNvSpPr/>
              <p:nvPr/>
            </p:nvSpPr>
            <p:spPr>
              <a:xfrm>
                <a:off x="4998686" y="2039071"/>
                <a:ext cx="45785" cy="79494"/>
              </a:xfrm>
              <a:custGeom>
                <a:avLst/>
                <a:gdLst>
                  <a:gd name="connsiteX0" fmla="*/ 4892 w 45785"/>
                  <a:gd name="connsiteY0" fmla="*/ 79479 h 79494"/>
                  <a:gd name="connsiteX1" fmla="*/ 2701 w 45785"/>
                  <a:gd name="connsiteY1" fmla="*/ 78907 h 79494"/>
                  <a:gd name="connsiteX2" fmla="*/ 34 w 45785"/>
                  <a:gd name="connsiteY2" fmla="*/ 73097 h 79494"/>
                  <a:gd name="connsiteX3" fmla="*/ 34 w 45785"/>
                  <a:gd name="connsiteY3" fmla="*/ 31282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7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5 h 79494"/>
                  <a:gd name="connsiteX15" fmla="*/ 2510 w 45785"/>
                  <a:gd name="connsiteY15" fmla="*/ 31282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0896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7"/>
                    </a:cubicBezTo>
                    <a:cubicBezTo>
                      <a:pt x="824" y="77603"/>
                      <a:pt x="-204" y="75374"/>
                      <a:pt x="34" y="73097"/>
                    </a:cubicBezTo>
                    <a:lnTo>
                      <a:pt x="34" y="31282"/>
                    </a:lnTo>
                    <a:cubicBezTo>
                      <a:pt x="72" y="26301"/>
                      <a:pt x="2520" y="21653"/>
                      <a:pt x="6606" y="18805"/>
                    </a:cubicBezTo>
                    <a:lnTo>
                      <a:pt x="37943" y="707"/>
                    </a:lnTo>
                    <a:cubicBezTo>
                      <a:pt x="39534" y="-236"/>
                      <a:pt x="41496" y="-236"/>
                      <a:pt x="43087" y="707"/>
                    </a:cubicBezTo>
                    <a:cubicBezTo>
                      <a:pt x="44963" y="2060"/>
                      <a:pt x="45982" y="4308"/>
                      <a:pt x="45754" y="6613"/>
                    </a:cubicBezTo>
                    <a:lnTo>
                      <a:pt x="45754" y="48427"/>
                    </a:lnTo>
                    <a:cubicBezTo>
                      <a:pt x="45687" y="53371"/>
                      <a:pt x="43239" y="57981"/>
                      <a:pt x="39182" y="60810"/>
                    </a:cubicBezTo>
                    <a:lnTo>
                      <a:pt x="7844" y="78907"/>
                    </a:lnTo>
                    <a:cubicBezTo>
                      <a:pt x="6930" y="79355"/>
                      <a:pt x="5911" y="79555"/>
                      <a:pt x="4892" y="79479"/>
                    </a:cubicBezTo>
                    <a:close/>
                    <a:moveTo>
                      <a:pt x="40896" y="2326"/>
                    </a:moveTo>
                    <a:cubicBezTo>
                      <a:pt x="40287" y="2374"/>
                      <a:pt x="39696" y="2565"/>
                      <a:pt x="39182" y="2898"/>
                    </a:cubicBezTo>
                    <a:lnTo>
                      <a:pt x="7844" y="20995"/>
                    </a:lnTo>
                    <a:cubicBezTo>
                      <a:pt x="4568" y="23415"/>
                      <a:pt x="2596" y="27215"/>
                      <a:pt x="2510" y="31282"/>
                    </a:cubicBezTo>
                    <a:lnTo>
                      <a:pt x="2510" y="73097"/>
                    </a:lnTo>
                    <a:cubicBezTo>
                      <a:pt x="2368" y="74497"/>
                      <a:pt x="2891" y="75879"/>
                      <a:pt x="3939" y="76812"/>
                    </a:cubicBezTo>
                    <a:cubicBezTo>
                      <a:pt x="4768" y="77288"/>
                      <a:pt x="5777" y="77288"/>
                      <a:pt x="6606" y="76812"/>
                    </a:cubicBezTo>
                    <a:lnTo>
                      <a:pt x="37943" y="58714"/>
                    </a:lnTo>
                    <a:cubicBezTo>
                      <a:pt x="41201" y="56324"/>
                      <a:pt x="43173" y="52561"/>
                      <a:pt x="43277" y="48523"/>
                    </a:cubicBezTo>
                    <a:lnTo>
                      <a:pt x="43277" y="6708"/>
                    </a:lnTo>
                    <a:cubicBezTo>
                      <a:pt x="43439" y="5308"/>
                      <a:pt x="42906" y="3917"/>
                      <a:pt x="41849" y="2993"/>
                    </a:cubicBezTo>
                    <a:cubicBezTo>
                      <a:pt x="41620" y="2660"/>
                      <a:pt x="41287" y="2422"/>
                      <a:pt x="40896"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4" name="Hình tự do: Hình 404">
                <a:extLst>
                  <a:ext uri="{FF2B5EF4-FFF2-40B4-BE49-F238E27FC236}">
                    <a16:creationId xmlns:a16="http://schemas.microsoft.com/office/drawing/2014/main" id="{185CD88F-5161-448A-B808-C8B89BC587EC}"/>
                  </a:ext>
                </a:extLst>
              </p:cNvPr>
              <p:cNvSpPr/>
              <p:nvPr/>
            </p:nvSpPr>
            <p:spPr>
              <a:xfrm>
                <a:off x="4998688" y="2105651"/>
                <a:ext cx="45778" cy="79509"/>
              </a:xfrm>
              <a:custGeom>
                <a:avLst/>
                <a:gdLst>
                  <a:gd name="connsiteX0" fmla="*/ 4889 w 45778"/>
                  <a:gd name="connsiteY0" fmla="*/ 79479 h 79509"/>
                  <a:gd name="connsiteX1" fmla="*/ 2699 w 45778"/>
                  <a:gd name="connsiteY1" fmla="*/ 78907 h 79509"/>
                  <a:gd name="connsiteX2" fmla="*/ 32 w 45778"/>
                  <a:gd name="connsiteY2" fmla="*/ 73002 h 79509"/>
                  <a:gd name="connsiteX3" fmla="*/ 32 w 45778"/>
                  <a:gd name="connsiteY3" fmla="*/ 31187 h 79509"/>
                  <a:gd name="connsiteX4" fmla="*/ 6604 w 45778"/>
                  <a:gd name="connsiteY4" fmla="*/ 18805 h 79509"/>
                  <a:gd name="connsiteX5" fmla="*/ 37941 w 45778"/>
                  <a:gd name="connsiteY5" fmla="*/ 707 h 79509"/>
                  <a:gd name="connsiteX6" fmla="*/ 43085 w 45778"/>
                  <a:gd name="connsiteY6" fmla="*/ 707 h 79509"/>
                  <a:gd name="connsiteX7" fmla="*/ 45752 w 45778"/>
                  <a:gd name="connsiteY7" fmla="*/ 6613 h 79509"/>
                  <a:gd name="connsiteX8" fmla="*/ 45752 w 45778"/>
                  <a:gd name="connsiteY8" fmla="*/ 48427 h 79509"/>
                  <a:gd name="connsiteX9" fmla="*/ 39179 w 45778"/>
                  <a:gd name="connsiteY9" fmla="*/ 60905 h 79509"/>
                  <a:gd name="connsiteX10" fmla="*/ 7842 w 45778"/>
                  <a:gd name="connsiteY10" fmla="*/ 79003 h 79509"/>
                  <a:gd name="connsiteX11" fmla="*/ 4889 w 45778"/>
                  <a:gd name="connsiteY11" fmla="*/ 79479 h 79509"/>
                  <a:gd name="connsiteX12" fmla="*/ 40894 w 45778"/>
                  <a:gd name="connsiteY12" fmla="*/ 2326 h 79509"/>
                  <a:gd name="connsiteX13" fmla="*/ 39179 w 45778"/>
                  <a:gd name="connsiteY13" fmla="*/ 2898 h 79509"/>
                  <a:gd name="connsiteX14" fmla="*/ 7842 w 45778"/>
                  <a:gd name="connsiteY14" fmla="*/ 20995 h 79509"/>
                  <a:gd name="connsiteX15" fmla="*/ 2508 w 45778"/>
                  <a:gd name="connsiteY15" fmla="*/ 31187 h 79509"/>
                  <a:gd name="connsiteX16" fmla="*/ 2508 w 45778"/>
                  <a:gd name="connsiteY16" fmla="*/ 73002 h 79509"/>
                  <a:gd name="connsiteX17" fmla="*/ 3937 w 45778"/>
                  <a:gd name="connsiteY17" fmla="*/ 76717 h 79509"/>
                  <a:gd name="connsiteX18" fmla="*/ 6604 w 45778"/>
                  <a:gd name="connsiteY18" fmla="*/ 76717 h 79509"/>
                  <a:gd name="connsiteX19" fmla="*/ 37941 w 45778"/>
                  <a:gd name="connsiteY19" fmla="*/ 58619 h 79509"/>
                  <a:gd name="connsiteX20" fmla="*/ 43275 w 45778"/>
                  <a:gd name="connsiteY20" fmla="*/ 48332 h 79509"/>
                  <a:gd name="connsiteX21" fmla="*/ 43275 w 45778"/>
                  <a:gd name="connsiteY21" fmla="*/ 6517 h 79509"/>
                  <a:gd name="connsiteX22" fmla="*/ 41846 w 45778"/>
                  <a:gd name="connsiteY22" fmla="*/ 2803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9">
                    <a:moveTo>
                      <a:pt x="4889" y="79479"/>
                    </a:moveTo>
                    <a:cubicBezTo>
                      <a:pt x="4118" y="79479"/>
                      <a:pt x="3365" y="79288"/>
                      <a:pt x="2699" y="78907"/>
                    </a:cubicBezTo>
                    <a:cubicBezTo>
                      <a:pt x="822" y="77555"/>
                      <a:pt x="-197" y="75307"/>
                      <a:pt x="32" y="73002"/>
                    </a:cubicBezTo>
                    <a:lnTo>
                      <a:pt x="32" y="31187"/>
                    </a:lnTo>
                    <a:cubicBezTo>
                      <a:pt x="98" y="26244"/>
                      <a:pt x="2546" y="21634"/>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18" y="79412"/>
                      <a:pt x="5899" y="79584"/>
                      <a:pt x="4889"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66" y="77193"/>
                      <a:pt x="5775" y="77193"/>
                      <a:pt x="6604" y="76717"/>
                    </a:cubicBezTo>
                    <a:lnTo>
                      <a:pt x="37941" y="58619"/>
                    </a:lnTo>
                    <a:cubicBezTo>
                      <a:pt x="41208" y="56190"/>
                      <a:pt x="43170" y="52399"/>
                      <a:pt x="43275" y="48332"/>
                    </a:cubicBezTo>
                    <a:lnTo>
                      <a:pt x="43275" y="6517"/>
                    </a:lnTo>
                    <a:cubicBezTo>
                      <a:pt x="43418" y="5117"/>
                      <a:pt x="42894" y="3736"/>
                      <a:pt x="41846"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5" name="Hình tự do: Hình 405">
                <a:extLst>
                  <a:ext uri="{FF2B5EF4-FFF2-40B4-BE49-F238E27FC236}">
                    <a16:creationId xmlns:a16="http://schemas.microsoft.com/office/drawing/2014/main" id="{E4028A87-B268-4F5A-B225-73A70F398D79}"/>
                  </a:ext>
                </a:extLst>
              </p:cNvPr>
              <p:cNvSpPr/>
              <p:nvPr/>
            </p:nvSpPr>
            <p:spPr>
              <a:xfrm>
                <a:off x="5048123" y="1944014"/>
                <a:ext cx="45783" cy="79486"/>
              </a:xfrm>
              <a:custGeom>
                <a:avLst/>
                <a:gdLst>
                  <a:gd name="connsiteX0" fmla="*/ 4889 w 45783"/>
                  <a:gd name="connsiteY0" fmla="*/ 79476 h 79486"/>
                  <a:gd name="connsiteX1" fmla="*/ 2699 w 45783"/>
                  <a:gd name="connsiteY1" fmla="*/ 78905 h 79486"/>
                  <a:gd name="connsiteX2" fmla="*/ 32 w 45783"/>
                  <a:gd name="connsiteY2" fmla="*/ 72999 h 79486"/>
                  <a:gd name="connsiteX3" fmla="*/ 32 w 45783"/>
                  <a:gd name="connsiteY3" fmla="*/ 31280 h 79486"/>
                  <a:gd name="connsiteX4" fmla="*/ 6604 w 45783"/>
                  <a:gd name="connsiteY4" fmla="*/ 18802 h 79486"/>
                  <a:gd name="connsiteX5" fmla="*/ 37941 w 45783"/>
                  <a:gd name="connsiteY5" fmla="*/ 704 h 79486"/>
                  <a:gd name="connsiteX6" fmla="*/ 43085 w 45783"/>
                  <a:gd name="connsiteY6" fmla="*/ 704 h 79486"/>
                  <a:gd name="connsiteX7" fmla="*/ 45752 w 45783"/>
                  <a:gd name="connsiteY7" fmla="*/ 6610 h 79486"/>
                  <a:gd name="connsiteX8" fmla="*/ 45752 w 45783"/>
                  <a:gd name="connsiteY8" fmla="*/ 48329 h 79486"/>
                  <a:gd name="connsiteX9" fmla="*/ 39179 w 45783"/>
                  <a:gd name="connsiteY9" fmla="*/ 60807 h 79486"/>
                  <a:gd name="connsiteX10" fmla="*/ 7842 w 45783"/>
                  <a:gd name="connsiteY10" fmla="*/ 78905 h 79486"/>
                  <a:gd name="connsiteX11" fmla="*/ 4889 w 45783"/>
                  <a:gd name="connsiteY11" fmla="*/ 79476 h 79486"/>
                  <a:gd name="connsiteX12" fmla="*/ 39179 w 45783"/>
                  <a:gd name="connsiteY12" fmla="*/ 3276 h 79486"/>
                  <a:gd name="connsiteX13" fmla="*/ 7842 w 45783"/>
                  <a:gd name="connsiteY13" fmla="*/ 21374 h 79486"/>
                  <a:gd name="connsiteX14" fmla="*/ 2508 w 45783"/>
                  <a:gd name="connsiteY14" fmla="*/ 31661 h 79486"/>
                  <a:gd name="connsiteX15" fmla="*/ 2508 w 45783"/>
                  <a:gd name="connsiteY15" fmla="*/ 73380 h 79486"/>
                  <a:gd name="connsiteX16" fmla="*/ 3937 w 45783"/>
                  <a:gd name="connsiteY16" fmla="*/ 77095 h 79486"/>
                  <a:gd name="connsiteX17" fmla="*/ 6604 w 45783"/>
                  <a:gd name="connsiteY17" fmla="*/ 77095 h 79486"/>
                  <a:gd name="connsiteX18" fmla="*/ 37941 w 45783"/>
                  <a:gd name="connsiteY18" fmla="*/ 58997 h 79486"/>
                  <a:gd name="connsiteX19" fmla="*/ 43275 w 45783"/>
                  <a:gd name="connsiteY19" fmla="*/ 48710 h 79486"/>
                  <a:gd name="connsiteX20" fmla="*/ 43275 w 45783"/>
                  <a:gd name="connsiteY20" fmla="*/ 6324 h 79486"/>
                  <a:gd name="connsiteX21" fmla="*/ 41846 w 45783"/>
                  <a:gd name="connsiteY21" fmla="*/ 2609 h 79486"/>
                  <a:gd name="connsiteX22" fmla="*/ 39179 w 45783"/>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6">
                    <a:moveTo>
                      <a:pt x="4889" y="79476"/>
                    </a:moveTo>
                    <a:cubicBezTo>
                      <a:pt x="4118" y="79476"/>
                      <a:pt x="3365" y="79286"/>
                      <a:pt x="2699" y="78905"/>
                    </a:cubicBezTo>
                    <a:cubicBezTo>
                      <a:pt x="822" y="77552"/>
                      <a:pt x="-197" y="75304"/>
                      <a:pt x="32" y="72999"/>
                    </a:cubicBezTo>
                    <a:lnTo>
                      <a:pt x="32" y="31280"/>
                    </a:lnTo>
                    <a:cubicBezTo>
                      <a:pt x="70" y="26300"/>
                      <a:pt x="2518" y="21647"/>
                      <a:pt x="6604" y="18802"/>
                    </a:cubicBezTo>
                    <a:lnTo>
                      <a:pt x="37941" y="704"/>
                    </a:lnTo>
                    <a:cubicBezTo>
                      <a:pt x="39532" y="-235"/>
                      <a:pt x="41494" y="-235"/>
                      <a:pt x="43085" y="704"/>
                    </a:cubicBezTo>
                    <a:cubicBezTo>
                      <a:pt x="44961" y="2055"/>
                      <a:pt x="45980" y="4306"/>
                      <a:pt x="45752" y="6610"/>
                    </a:cubicBezTo>
                    <a:lnTo>
                      <a:pt x="45752" y="48329"/>
                    </a:lnTo>
                    <a:cubicBezTo>
                      <a:pt x="45714" y="53309"/>
                      <a:pt x="43266" y="57959"/>
                      <a:pt x="39179" y="60807"/>
                    </a:cubicBezTo>
                    <a:lnTo>
                      <a:pt x="7842" y="78905"/>
                    </a:lnTo>
                    <a:cubicBezTo>
                      <a:pt x="6918" y="79343"/>
                      <a:pt x="5909" y="79533"/>
                      <a:pt x="4889" y="79476"/>
                    </a:cubicBezTo>
                    <a:close/>
                    <a:moveTo>
                      <a:pt x="39179" y="3276"/>
                    </a:moveTo>
                    <a:lnTo>
                      <a:pt x="7842" y="21374"/>
                    </a:lnTo>
                    <a:cubicBezTo>
                      <a:pt x="4566" y="23792"/>
                      <a:pt x="2594" y="27591"/>
                      <a:pt x="2508" y="31661"/>
                    </a:cubicBezTo>
                    <a:lnTo>
                      <a:pt x="2508" y="73380"/>
                    </a:lnTo>
                    <a:cubicBezTo>
                      <a:pt x="2346" y="74780"/>
                      <a:pt x="2880" y="76171"/>
                      <a:pt x="3937" y="77095"/>
                    </a:cubicBezTo>
                    <a:cubicBezTo>
                      <a:pt x="4775" y="77523"/>
                      <a:pt x="5766" y="77523"/>
                      <a:pt x="6604" y="77095"/>
                    </a:cubicBezTo>
                    <a:lnTo>
                      <a:pt x="37941" y="58997"/>
                    </a:lnTo>
                    <a:cubicBezTo>
                      <a:pt x="41218" y="56578"/>
                      <a:pt x="43189" y="52780"/>
                      <a:pt x="43275" y="48710"/>
                    </a:cubicBezTo>
                    <a:lnTo>
                      <a:pt x="43275" y="6324"/>
                    </a:lnTo>
                    <a:cubicBezTo>
                      <a:pt x="43437" y="4927"/>
                      <a:pt x="42904" y="3538"/>
                      <a:pt x="41846" y="2609"/>
                    </a:cubicBezTo>
                    <a:cubicBezTo>
                      <a:pt x="41037" y="2090"/>
                      <a:pt x="39989" y="2090"/>
                      <a:pt x="39179" y="260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6" name="Hình tự do: Hình 406">
                <a:extLst>
                  <a:ext uri="{FF2B5EF4-FFF2-40B4-BE49-F238E27FC236}">
                    <a16:creationId xmlns:a16="http://schemas.microsoft.com/office/drawing/2014/main" id="{8345D359-675E-4D84-93CB-19A2FE2C044E}"/>
                  </a:ext>
                </a:extLst>
              </p:cNvPr>
              <p:cNvSpPr/>
              <p:nvPr/>
            </p:nvSpPr>
            <p:spPr>
              <a:xfrm>
                <a:off x="5048123" y="2010563"/>
                <a:ext cx="45778" cy="79529"/>
              </a:xfrm>
              <a:custGeom>
                <a:avLst/>
                <a:gdLst>
                  <a:gd name="connsiteX0" fmla="*/ 4889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604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889 w 45778"/>
                  <a:gd name="connsiteY11" fmla="*/ 79508 h 79529"/>
                  <a:gd name="connsiteX12" fmla="*/ 40894 w 45778"/>
                  <a:gd name="connsiteY12" fmla="*/ 2355 h 79529"/>
                  <a:gd name="connsiteX13" fmla="*/ 39179 w 45778"/>
                  <a:gd name="connsiteY13" fmla="*/ 2927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604 w 45778"/>
                  <a:gd name="connsiteY18" fmla="*/ 76745 h 79529"/>
                  <a:gd name="connsiteX19" fmla="*/ 37941 w 45778"/>
                  <a:gd name="connsiteY19" fmla="*/ 58648 h 79529"/>
                  <a:gd name="connsiteX20" fmla="*/ 43275 w 45778"/>
                  <a:gd name="connsiteY20" fmla="*/ 48361 h 79529"/>
                  <a:gd name="connsiteX21" fmla="*/ 43275 w 45778"/>
                  <a:gd name="connsiteY21" fmla="*/ 6546 h 79529"/>
                  <a:gd name="connsiteX22" fmla="*/ 41846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889" y="79508"/>
                    </a:moveTo>
                    <a:cubicBezTo>
                      <a:pt x="4118" y="79508"/>
                      <a:pt x="3365" y="79317"/>
                      <a:pt x="2699" y="78936"/>
                    </a:cubicBezTo>
                    <a:cubicBezTo>
                      <a:pt x="822" y="77583"/>
                      <a:pt x="-197" y="75336"/>
                      <a:pt x="32" y="73031"/>
                    </a:cubicBezTo>
                    <a:lnTo>
                      <a:pt x="32" y="31216"/>
                    </a:lnTo>
                    <a:cubicBezTo>
                      <a:pt x="70" y="26263"/>
                      <a:pt x="2518" y="21634"/>
                      <a:pt x="6604"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909" y="79431"/>
                      <a:pt x="5899" y="79593"/>
                      <a:pt x="4889" y="79508"/>
                    </a:cubicBezTo>
                    <a:close/>
                    <a:moveTo>
                      <a:pt x="40894" y="2355"/>
                    </a:moveTo>
                    <a:cubicBezTo>
                      <a:pt x="40284" y="2403"/>
                      <a:pt x="39694" y="2593"/>
                      <a:pt x="39179" y="2927"/>
                    </a:cubicBezTo>
                    <a:lnTo>
                      <a:pt x="7842" y="20929"/>
                    </a:lnTo>
                    <a:cubicBezTo>
                      <a:pt x="4575" y="23358"/>
                      <a:pt x="2613" y="27149"/>
                      <a:pt x="2508" y="31216"/>
                    </a:cubicBezTo>
                    <a:lnTo>
                      <a:pt x="2508" y="73031"/>
                    </a:lnTo>
                    <a:cubicBezTo>
                      <a:pt x="2346" y="74431"/>
                      <a:pt x="2880" y="75821"/>
                      <a:pt x="3937" y="76745"/>
                    </a:cubicBezTo>
                    <a:cubicBezTo>
                      <a:pt x="4775" y="77174"/>
                      <a:pt x="5766" y="77174"/>
                      <a:pt x="6604" y="76745"/>
                    </a:cubicBezTo>
                    <a:lnTo>
                      <a:pt x="37941" y="58648"/>
                    </a:lnTo>
                    <a:cubicBezTo>
                      <a:pt x="41208" y="56219"/>
                      <a:pt x="43170" y="52428"/>
                      <a:pt x="43275" y="48361"/>
                    </a:cubicBezTo>
                    <a:lnTo>
                      <a:pt x="43275" y="6546"/>
                    </a:lnTo>
                    <a:cubicBezTo>
                      <a:pt x="43418" y="5146"/>
                      <a:pt x="42894" y="3765"/>
                      <a:pt x="41846" y="2831"/>
                    </a:cubicBezTo>
                    <a:cubicBezTo>
                      <a:pt x="41599" y="2565"/>
                      <a:pt x="41256" y="2393"/>
                      <a:pt x="40894"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7" name="Hình tự do: Hình 407">
                <a:extLst>
                  <a:ext uri="{FF2B5EF4-FFF2-40B4-BE49-F238E27FC236}">
                    <a16:creationId xmlns:a16="http://schemas.microsoft.com/office/drawing/2014/main" id="{6933BA26-31C2-429A-B341-A7FB5C44C5C5}"/>
                  </a:ext>
                </a:extLst>
              </p:cNvPr>
              <p:cNvSpPr/>
              <p:nvPr/>
            </p:nvSpPr>
            <p:spPr>
              <a:xfrm>
                <a:off x="5048127" y="2077076"/>
                <a:ext cx="45778" cy="79575"/>
              </a:xfrm>
              <a:custGeom>
                <a:avLst/>
                <a:gdLst>
                  <a:gd name="connsiteX0" fmla="*/ 4885 w 45778"/>
                  <a:gd name="connsiteY0" fmla="*/ 79574 h 79575"/>
                  <a:gd name="connsiteX1" fmla="*/ 2694 w 45778"/>
                  <a:gd name="connsiteY1" fmla="*/ 79003 h 79575"/>
                  <a:gd name="connsiteX2" fmla="*/ 27 w 45778"/>
                  <a:gd name="connsiteY2" fmla="*/ 73097 h 79575"/>
                  <a:gd name="connsiteX3" fmla="*/ 27 w 45778"/>
                  <a:gd name="connsiteY3" fmla="*/ 31282 h 79575"/>
                  <a:gd name="connsiteX4" fmla="*/ 6599 w 45778"/>
                  <a:gd name="connsiteY4" fmla="*/ 18805 h 79575"/>
                  <a:gd name="connsiteX5" fmla="*/ 37937 w 45778"/>
                  <a:gd name="connsiteY5" fmla="*/ 707 h 79575"/>
                  <a:gd name="connsiteX6" fmla="*/ 43080 w 45778"/>
                  <a:gd name="connsiteY6" fmla="*/ 707 h 79575"/>
                  <a:gd name="connsiteX7" fmla="*/ 45747 w 45778"/>
                  <a:gd name="connsiteY7" fmla="*/ 6613 h 79575"/>
                  <a:gd name="connsiteX8" fmla="*/ 45747 w 45778"/>
                  <a:gd name="connsiteY8" fmla="*/ 48427 h 79575"/>
                  <a:gd name="connsiteX9" fmla="*/ 39175 w 45778"/>
                  <a:gd name="connsiteY9" fmla="*/ 60810 h 79575"/>
                  <a:gd name="connsiteX10" fmla="*/ 7838 w 45778"/>
                  <a:gd name="connsiteY10" fmla="*/ 78907 h 79575"/>
                  <a:gd name="connsiteX11" fmla="*/ 4885 w 45778"/>
                  <a:gd name="connsiteY11" fmla="*/ 79574 h 79575"/>
                  <a:gd name="connsiteX12" fmla="*/ 40889 w 45778"/>
                  <a:gd name="connsiteY12" fmla="*/ 2326 h 79575"/>
                  <a:gd name="connsiteX13" fmla="*/ 39175 w 45778"/>
                  <a:gd name="connsiteY13" fmla="*/ 2898 h 79575"/>
                  <a:gd name="connsiteX14" fmla="*/ 7838 w 45778"/>
                  <a:gd name="connsiteY14" fmla="*/ 20995 h 79575"/>
                  <a:gd name="connsiteX15" fmla="*/ 2504 w 45778"/>
                  <a:gd name="connsiteY15" fmla="*/ 31282 h 79575"/>
                  <a:gd name="connsiteX16" fmla="*/ 2504 w 45778"/>
                  <a:gd name="connsiteY16" fmla="*/ 73097 h 79575"/>
                  <a:gd name="connsiteX17" fmla="*/ 3932 w 45778"/>
                  <a:gd name="connsiteY17" fmla="*/ 76812 h 79575"/>
                  <a:gd name="connsiteX18" fmla="*/ 6599 w 45778"/>
                  <a:gd name="connsiteY18" fmla="*/ 76812 h 79575"/>
                  <a:gd name="connsiteX19" fmla="*/ 37937 w 45778"/>
                  <a:gd name="connsiteY19" fmla="*/ 58715 h 79575"/>
                  <a:gd name="connsiteX20" fmla="*/ 43271 w 45778"/>
                  <a:gd name="connsiteY20" fmla="*/ 48523 h 79575"/>
                  <a:gd name="connsiteX21" fmla="*/ 43271 w 45778"/>
                  <a:gd name="connsiteY21" fmla="*/ 6708 h 79575"/>
                  <a:gd name="connsiteX22" fmla="*/ 41842 w 45778"/>
                  <a:gd name="connsiteY22" fmla="*/ 2993 h 79575"/>
                  <a:gd name="connsiteX23" fmla="*/ 40889 w 45778"/>
                  <a:gd name="connsiteY23" fmla="*/ 2326 h 7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75">
                    <a:moveTo>
                      <a:pt x="4885" y="79574"/>
                    </a:moveTo>
                    <a:cubicBezTo>
                      <a:pt x="4113" y="79574"/>
                      <a:pt x="3361" y="7938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23" y="79365"/>
                      <a:pt x="5904" y="79593"/>
                      <a:pt x="4885" y="79574"/>
                    </a:cubicBezTo>
                    <a:close/>
                    <a:moveTo>
                      <a:pt x="40889" y="2326"/>
                    </a:moveTo>
                    <a:cubicBezTo>
                      <a:pt x="40280" y="2374"/>
                      <a:pt x="39689" y="2565"/>
                      <a:pt x="39175" y="2898"/>
                    </a:cubicBezTo>
                    <a:lnTo>
                      <a:pt x="7838" y="20995"/>
                    </a:lnTo>
                    <a:cubicBezTo>
                      <a:pt x="4571" y="23424"/>
                      <a:pt x="2608" y="27215"/>
                      <a:pt x="2504" y="31282"/>
                    </a:cubicBezTo>
                    <a:lnTo>
                      <a:pt x="2504" y="73097"/>
                    </a:lnTo>
                    <a:cubicBezTo>
                      <a:pt x="2361" y="74497"/>
                      <a:pt x="2885" y="75879"/>
                      <a:pt x="3932" y="76812"/>
                    </a:cubicBezTo>
                    <a:cubicBezTo>
                      <a:pt x="4761" y="77288"/>
                      <a:pt x="5771" y="77288"/>
                      <a:pt x="6599" y="76812"/>
                    </a:cubicBezTo>
                    <a:lnTo>
                      <a:pt x="37937" y="58715"/>
                    </a:lnTo>
                    <a:cubicBezTo>
                      <a:pt x="41204" y="56333"/>
                      <a:pt x="43185" y="52571"/>
                      <a:pt x="43271" y="48523"/>
                    </a:cubicBezTo>
                    <a:lnTo>
                      <a:pt x="43271" y="6708"/>
                    </a:lnTo>
                    <a:cubicBezTo>
                      <a:pt x="43433" y="5308"/>
                      <a:pt x="42899" y="3917"/>
                      <a:pt x="41842" y="2993"/>
                    </a:cubicBezTo>
                    <a:cubicBezTo>
                      <a:pt x="41613" y="2660"/>
                      <a:pt x="41280" y="2422"/>
                      <a:pt x="40889"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8" name="Hình tự do: Hình 408">
                <a:extLst>
                  <a:ext uri="{FF2B5EF4-FFF2-40B4-BE49-F238E27FC236}">
                    <a16:creationId xmlns:a16="http://schemas.microsoft.com/office/drawing/2014/main" id="{3F4544FF-DBE5-41CB-A5C0-990811EDCEA7}"/>
                  </a:ext>
                </a:extLst>
              </p:cNvPr>
              <p:cNvSpPr/>
              <p:nvPr/>
            </p:nvSpPr>
            <p:spPr>
              <a:xfrm>
                <a:off x="5097557" y="1982019"/>
                <a:ext cx="45783" cy="79485"/>
              </a:xfrm>
              <a:custGeom>
                <a:avLst/>
                <a:gdLst>
                  <a:gd name="connsiteX0" fmla="*/ 4890 w 45783"/>
                  <a:gd name="connsiteY0" fmla="*/ 79476 h 79485"/>
                  <a:gd name="connsiteX1" fmla="*/ 2699 w 45783"/>
                  <a:gd name="connsiteY1" fmla="*/ 78905 h 79485"/>
                  <a:gd name="connsiteX2" fmla="*/ 32 w 45783"/>
                  <a:gd name="connsiteY2" fmla="*/ 72999 h 79485"/>
                  <a:gd name="connsiteX3" fmla="*/ 32 w 45783"/>
                  <a:gd name="connsiteY3" fmla="*/ 31280 h 79485"/>
                  <a:gd name="connsiteX4" fmla="*/ 6604 w 45783"/>
                  <a:gd name="connsiteY4" fmla="*/ 18802 h 79485"/>
                  <a:gd name="connsiteX5" fmla="*/ 37941 w 45783"/>
                  <a:gd name="connsiteY5" fmla="*/ 704 h 79485"/>
                  <a:gd name="connsiteX6" fmla="*/ 43085 w 45783"/>
                  <a:gd name="connsiteY6" fmla="*/ 704 h 79485"/>
                  <a:gd name="connsiteX7" fmla="*/ 45752 w 45783"/>
                  <a:gd name="connsiteY7" fmla="*/ 6610 h 79485"/>
                  <a:gd name="connsiteX8" fmla="*/ 45752 w 45783"/>
                  <a:gd name="connsiteY8" fmla="*/ 48329 h 79485"/>
                  <a:gd name="connsiteX9" fmla="*/ 39179 w 45783"/>
                  <a:gd name="connsiteY9" fmla="*/ 60807 h 79485"/>
                  <a:gd name="connsiteX10" fmla="*/ 7842 w 45783"/>
                  <a:gd name="connsiteY10" fmla="*/ 78905 h 79485"/>
                  <a:gd name="connsiteX11" fmla="*/ 4890 w 45783"/>
                  <a:gd name="connsiteY11" fmla="*/ 79476 h 79485"/>
                  <a:gd name="connsiteX12" fmla="*/ 40894 w 45783"/>
                  <a:gd name="connsiteY12" fmla="*/ 2324 h 79485"/>
                  <a:gd name="connsiteX13" fmla="*/ 39179 w 45783"/>
                  <a:gd name="connsiteY13" fmla="*/ 2895 h 79485"/>
                  <a:gd name="connsiteX14" fmla="*/ 7842 w 45783"/>
                  <a:gd name="connsiteY14" fmla="*/ 20993 h 79485"/>
                  <a:gd name="connsiteX15" fmla="*/ 2508 w 45783"/>
                  <a:gd name="connsiteY15" fmla="*/ 31280 h 79485"/>
                  <a:gd name="connsiteX16" fmla="*/ 2508 w 45783"/>
                  <a:gd name="connsiteY16" fmla="*/ 72999 h 79485"/>
                  <a:gd name="connsiteX17" fmla="*/ 3937 w 45783"/>
                  <a:gd name="connsiteY17" fmla="*/ 76714 h 79485"/>
                  <a:gd name="connsiteX18" fmla="*/ 6604 w 45783"/>
                  <a:gd name="connsiteY18" fmla="*/ 76714 h 79485"/>
                  <a:gd name="connsiteX19" fmla="*/ 37941 w 45783"/>
                  <a:gd name="connsiteY19" fmla="*/ 58616 h 79485"/>
                  <a:gd name="connsiteX20" fmla="*/ 43275 w 45783"/>
                  <a:gd name="connsiteY20" fmla="*/ 48329 h 79485"/>
                  <a:gd name="connsiteX21" fmla="*/ 43275 w 45783"/>
                  <a:gd name="connsiteY21" fmla="*/ 6324 h 79485"/>
                  <a:gd name="connsiteX22" fmla="*/ 41847 w 45783"/>
                  <a:gd name="connsiteY22" fmla="*/ 2609 h 79485"/>
                  <a:gd name="connsiteX23" fmla="*/ 40894 w 45783"/>
                  <a:gd name="connsiteY23" fmla="*/ 2324 h 7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5">
                    <a:moveTo>
                      <a:pt x="4890" y="79476"/>
                    </a:moveTo>
                    <a:cubicBezTo>
                      <a:pt x="4118" y="79486"/>
                      <a:pt x="3365" y="79295"/>
                      <a:pt x="2699" y="78905"/>
                    </a:cubicBezTo>
                    <a:cubicBezTo>
                      <a:pt x="822" y="77552"/>
                      <a:pt x="-197" y="75304"/>
                      <a:pt x="32" y="72999"/>
                    </a:cubicBezTo>
                    <a:lnTo>
                      <a:pt x="32" y="31280"/>
                    </a:lnTo>
                    <a:cubicBezTo>
                      <a:pt x="70" y="26298"/>
                      <a:pt x="2518" y="21650"/>
                      <a:pt x="6604" y="18802"/>
                    </a:cubicBezTo>
                    <a:lnTo>
                      <a:pt x="37941" y="704"/>
                    </a:lnTo>
                    <a:cubicBezTo>
                      <a:pt x="39532" y="-235"/>
                      <a:pt x="41494" y="-235"/>
                      <a:pt x="43085" y="704"/>
                    </a:cubicBezTo>
                    <a:cubicBezTo>
                      <a:pt x="44961" y="2055"/>
                      <a:pt x="45980" y="4306"/>
                      <a:pt x="45752" y="6610"/>
                    </a:cubicBezTo>
                    <a:lnTo>
                      <a:pt x="45752" y="48329"/>
                    </a:lnTo>
                    <a:cubicBezTo>
                      <a:pt x="45714" y="53311"/>
                      <a:pt x="43266" y="57959"/>
                      <a:pt x="39179" y="60807"/>
                    </a:cubicBezTo>
                    <a:lnTo>
                      <a:pt x="7842" y="78905"/>
                    </a:lnTo>
                    <a:cubicBezTo>
                      <a:pt x="6918" y="79343"/>
                      <a:pt x="5909" y="79533"/>
                      <a:pt x="4890" y="79476"/>
                    </a:cubicBezTo>
                    <a:close/>
                    <a:moveTo>
                      <a:pt x="40894" y="2324"/>
                    </a:moveTo>
                    <a:cubicBezTo>
                      <a:pt x="40284" y="2370"/>
                      <a:pt x="39694" y="2566"/>
                      <a:pt x="39179" y="2895"/>
                    </a:cubicBezTo>
                    <a:lnTo>
                      <a:pt x="7842" y="20993"/>
                    </a:lnTo>
                    <a:cubicBezTo>
                      <a:pt x="4566" y="23412"/>
                      <a:pt x="2594" y="27212"/>
                      <a:pt x="2508" y="31280"/>
                    </a:cubicBezTo>
                    <a:lnTo>
                      <a:pt x="2508" y="72999"/>
                    </a:lnTo>
                    <a:cubicBezTo>
                      <a:pt x="2346" y="74399"/>
                      <a:pt x="2880" y="75790"/>
                      <a:pt x="3937" y="76714"/>
                    </a:cubicBezTo>
                    <a:cubicBezTo>
                      <a:pt x="4766" y="77190"/>
                      <a:pt x="5775" y="77190"/>
                      <a:pt x="6604" y="76714"/>
                    </a:cubicBezTo>
                    <a:lnTo>
                      <a:pt x="37941" y="58616"/>
                    </a:lnTo>
                    <a:cubicBezTo>
                      <a:pt x="41218" y="56197"/>
                      <a:pt x="43190" y="52397"/>
                      <a:pt x="43275" y="48329"/>
                    </a:cubicBezTo>
                    <a:lnTo>
                      <a:pt x="43275" y="6324"/>
                    </a:lnTo>
                    <a:cubicBezTo>
                      <a:pt x="43437" y="4927"/>
                      <a:pt x="42904" y="3538"/>
                      <a:pt x="41847" y="2609"/>
                    </a:cubicBezTo>
                    <a:cubicBezTo>
                      <a:pt x="41561" y="2427"/>
                      <a:pt x="41227" y="2328"/>
                      <a:pt x="40894"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89" name="Hình tự do: Hình 409">
                <a:extLst>
                  <a:ext uri="{FF2B5EF4-FFF2-40B4-BE49-F238E27FC236}">
                    <a16:creationId xmlns:a16="http://schemas.microsoft.com/office/drawing/2014/main" id="{71EB84D5-F4D6-4F68-B526-FACEA82B24E2}"/>
                  </a:ext>
                </a:extLst>
              </p:cNvPr>
              <p:cNvSpPr/>
              <p:nvPr/>
            </p:nvSpPr>
            <p:spPr>
              <a:xfrm>
                <a:off x="5097557" y="2048596"/>
                <a:ext cx="45778" cy="79501"/>
              </a:xfrm>
              <a:custGeom>
                <a:avLst/>
                <a:gdLst>
                  <a:gd name="connsiteX0" fmla="*/ 4890 w 45778"/>
                  <a:gd name="connsiteY0" fmla="*/ 79479 h 79501"/>
                  <a:gd name="connsiteX1" fmla="*/ 2699 w 45778"/>
                  <a:gd name="connsiteY1" fmla="*/ 78907 h 79501"/>
                  <a:gd name="connsiteX2" fmla="*/ 32 w 45778"/>
                  <a:gd name="connsiteY2" fmla="*/ 73002 h 79501"/>
                  <a:gd name="connsiteX3" fmla="*/ 32 w 45778"/>
                  <a:gd name="connsiteY3" fmla="*/ 31187 h 79501"/>
                  <a:gd name="connsiteX4" fmla="*/ 6604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7 h 79501"/>
                  <a:gd name="connsiteX9" fmla="*/ 39179 w 45778"/>
                  <a:gd name="connsiteY9" fmla="*/ 60905 h 79501"/>
                  <a:gd name="connsiteX10" fmla="*/ 7842 w 45778"/>
                  <a:gd name="connsiteY10" fmla="*/ 79003 h 79501"/>
                  <a:gd name="connsiteX11" fmla="*/ 4890 w 45778"/>
                  <a:gd name="connsiteY11" fmla="*/ 79479 h 79501"/>
                  <a:gd name="connsiteX12" fmla="*/ 40894 w 45778"/>
                  <a:gd name="connsiteY12" fmla="*/ 2326 h 79501"/>
                  <a:gd name="connsiteX13" fmla="*/ 39179 w 45778"/>
                  <a:gd name="connsiteY13" fmla="*/ 2898 h 79501"/>
                  <a:gd name="connsiteX14" fmla="*/ 7842 w 45778"/>
                  <a:gd name="connsiteY14" fmla="*/ 20995 h 79501"/>
                  <a:gd name="connsiteX15" fmla="*/ 2508 w 45778"/>
                  <a:gd name="connsiteY15" fmla="*/ 31187 h 79501"/>
                  <a:gd name="connsiteX16" fmla="*/ 2508 w 45778"/>
                  <a:gd name="connsiteY16" fmla="*/ 73002 h 79501"/>
                  <a:gd name="connsiteX17" fmla="*/ 3937 w 45778"/>
                  <a:gd name="connsiteY17" fmla="*/ 76717 h 79501"/>
                  <a:gd name="connsiteX18" fmla="*/ 6604 w 45778"/>
                  <a:gd name="connsiteY18" fmla="*/ 76717 h 79501"/>
                  <a:gd name="connsiteX19" fmla="*/ 37941 w 45778"/>
                  <a:gd name="connsiteY19" fmla="*/ 58619 h 79501"/>
                  <a:gd name="connsiteX20" fmla="*/ 43275 w 45778"/>
                  <a:gd name="connsiteY20" fmla="*/ 48332 h 79501"/>
                  <a:gd name="connsiteX21" fmla="*/ 43275 w 45778"/>
                  <a:gd name="connsiteY21" fmla="*/ 6517 h 79501"/>
                  <a:gd name="connsiteX22" fmla="*/ 41847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890" y="79479"/>
                    </a:moveTo>
                    <a:cubicBezTo>
                      <a:pt x="4118" y="79479"/>
                      <a:pt x="3365" y="79288"/>
                      <a:pt x="2699" y="78907"/>
                    </a:cubicBezTo>
                    <a:cubicBezTo>
                      <a:pt x="822" y="77555"/>
                      <a:pt x="-197" y="75307"/>
                      <a:pt x="32" y="73002"/>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7"/>
                    </a:lnTo>
                    <a:cubicBezTo>
                      <a:pt x="45704" y="53400"/>
                      <a:pt x="43256" y="58048"/>
                      <a:pt x="39179" y="60905"/>
                    </a:cubicBezTo>
                    <a:lnTo>
                      <a:pt x="7842" y="79003"/>
                    </a:lnTo>
                    <a:cubicBezTo>
                      <a:pt x="6909" y="79403"/>
                      <a:pt x="5899" y="79565"/>
                      <a:pt x="4890" y="79479"/>
                    </a:cubicBezTo>
                    <a:close/>
                    <a:moveTo>
                      <a:pt x="40894" y="2326"/>
                    </a:moveTo>
                    <a:cubicBezTo>
                      <a:pt x="40284" y="2374"/>
                      <a:pt x="39694" y="2565"/>
                      <a:pt x="39179" y="2898"/>
                    </a:cubicBezTo>
                    <a:lnTo>
                      <a:pt x="7842" y="20995"/>
                    </a:lnTo>
                    <a:cubicBezTo>
                      <a:pt x="4575" y="23377"/>
                      <a:pt x="2594" y="27139"/>
                      <a:pt x="2508" y="31187"/>
                    </a:cubicBezTo>
                    <a:lnTo>
                      <a:pt x="2508" y="73002"/>
                    </a:lnTo>
                    <a:cubicBezTo>
                      <a:pt x="2346" y="74402"/>
                      <a:pt x="2880" y="75793"/>
                      <a:pt x="3937" y="76717"/>
                    </a:cubicBezTo>
                    <a:cubicBezTo>
                      <a:pt x="4775" y="77145"/>
                      <a:pt x="5766" y="77145"/>
                      <a:pt x="6604" y="76717"/>
                    </a:cubicBezTo>
                    <a:lnTo>
                      <a:pt x="37941" y="58619"/>
                    </a:lnTo>
                    <a:cubicBezTo>
                      <a:pt x="41208" y="56190"/>
                      <a:pt x="43170" y="52399"/>
                      <a:pt x="43275" y="48332"/>
                    </a:cubicBezTo>
                    <a:lnTo>
                      <a:pt x="43275" y="6517"/>
                    </a:lnTo>
                    <a:cubicBezTo>
                      <a:pt x="43418" y="5117"/>
                      <a:pt x="42894" y="3736"/>
                      <a:pt x="41847"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90" name="Hình tự do: Hình 410">
                <a:extLst>
                  <a:ext uri="{FF2B5EF4-FFF2-40B4-BE49-F238E27FC236}">
                    <a16:creationId xmlns:a16="http://schemas.microsoft.com/office/drawing/2014/main" id="{E0E56B97-13C2-425F-B636-EB591986E4E2}"/>
                  </a:ext>
                </a:extLst>
              </p:cNvPr>
              <p:cNvSpPr/>
              <p:nvPr/>
            </p:nvSpPr>
            <p:spPr>
              <a:xfrm>
                <a:off x="5146990" y="2020021"/>
                <a:ext cx="45785" cy="79488"/>
              </a:xfrm>
              <a:custGeom>
                <a:avLst/>
                <a:gdLst>
                  <a:gd name="connsiteX0" fmla="*/ 4796 w 45785"/>
                  <a:gd name="connsiteY0" fmla="*/ 79479 h 79488"/>
                  <a:gd name="connsiteX1" fmla="*/ 2701 w 45785"/>
                  <a:gd name="connsiteY1" fmla="*/ 78907 h 79488"/>
                  <a:gd name="connsiteX2" fmla="*/ 34 w 45785"/>
                  <a:gd name="connsiteY2" fmla="*/ 73097 h 79488"/>
                  <a:gd name="connsiteX3" fmla="*/ 34 w 45785"/>
                  <a:gd name="connsiteY3" fmla="*/ 31282 h 79488"/>
                  <a:gd name="connsiteX4" fmla="*/ 6606 w 45785"/>
                  <a:gd name="connsiteY4" fmla="*/ 18805 h 79488"/>
                  <a:gd name="connsiteX5" fmla="*/ 37944 w 45785"/>
                  <a:gd name="connsiteY5" fmla="*/ 707 h 79488"/>
                  <a:gd name="connsiteX6" fmla="*/ 43087 w 45785"/>
                  <a:gd name="connsiteY6" fmla="*/ 707 h 79488"/>
                  <a:gd name="connsiteX7" fmla="*/ 45754 w 45785"/>
                  <a:gd name="connsiteY7" fmla="*/ 6613 h 79488"/>
                  <a:gd name="connsiteX8" fmla="*/ 45754 w 45785"/>
                  <a:gd name="connsiteY8" fmla="*/ 48332 h 79488"/>
                  <a:gd name="connsiteX9" fmla="*/ 39182 w 45785"/>
                  <a:gd name="connsiteY9" fmla="*/ 60810 h 79488"/>
                  <a:gd name="connsiteX10" fmla="*/ 7844 w 45785"/>
                  <a:gd name="connsiteY10" fmla="*/ 78907 h 79488"/>
                  <a:gd name="connsiteX11" fmla="*/ 4796 w 45785"/>
                  <a:gd name="connsiteY11" fmla="*/ 79479 h 79488"/>
                  <a:gd name="connsiteX12" fmla="*/ 40896 w 45785"/>
                  <a:gd name="connsiteY12" fmla="*/ 2326 h 79488"/>
                  <a:gd name="connsiteX13" fmla="*/ 39182 w 45785"/>
                  <a:gd name="connsiteY13" fmla="*/ 2898 h 79488"/>
                  <a:gd name="connsiteX14" fmla="*/ 7844 w 45785"/>
                  <a:gd name="connsiteY14" fmla="*/ 20995 h 79488"/>
                  <a:gd name="connsiteX15" fmla="*/ 2511 w 45785"/>
                  <a:gd name="connsiteY15" fmla="*/ 31282 h 79488"/>
                  <a:gd name="connsiteX16" fmla="*/ 2511 w 45785"/>
                  <a:gd name="connsiteY16" fmla="*/ 73097 h 79488"/>
                  <a:gd name="connsiteX17" fmla="*/ 3939 w 45785"/>
                  <a:gd name="connsiteY17" fmla="*/ 76812 h 79488"/>
                  <a:gd name="connsiteX18" fmla="*/ 6606 w 45785"/>
                  <a:gd name="connsiteY18" fmla="*/ 76812 h 79488"/>
                  <a:gd name="connsiteX19" fmla="*/ 37944 w 45785"/>
                  <a:gd name="connsiteY19" fmla="*/ 58714 h 79488"/>
                  <a:gd name="connsiteX20" fmla="*/ 43182 w 45785"/>
                  <a:gd name="connsiteY20" fmla="*/ 48427 h 79488"/>
                  <a:gd name="connsiteX21" fmla="*/ 43182 w 45785"/>
                  <a:gd name="connsiteY21" fmla="*/ 6708 h 79488"/>
                  <a:gd name="connsiteX22" fmla="*/ 41849 w 45785"/>
                  <a:gd name="connsiteY22" fmla="*/ 2993 h 79488"/>
                  <a:gd name="connsiteX23" fmla="*/ 40896 w 45785"/>
                  <a:gd name="connsiteY23" fmla="*/ 232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88">
                    <a:moveTo>
                      <a:pt x="4796" y="79479"/>
                    </a:moveTo>
                    <a:cubicBezTo>
                      <a:pt x="4063" y="79479"/>
                      <a:pt x="3339" y="79279"/>
                      <a:pt x="2701" y="78907"/>
                    </a:cubicBezTo>
                    <a:cubicBezTo>
                      <a:pt x="825" y="77603"/>
                      <a:pt x="-204" y="75374"/>
                      <a:pt x="34" y="73097"/>
                    </a:cubicBezTo>
                    <a:lnTo>
                      <a:pt x="34" y="31282"/>
                    </a:lnTo>
                    <a:cubicBezTo>
                      <a:pt x="72" y="26301"/>
                      <a:pt x="2520" y="21653"/>
                      <a:pt x="6606" y="18805"/>
                    </a:cubicBezTo>
                    <a:lnTo>
                      <a:pt x="37944" y="707"/>
                    </a:lnTo>
                    <a:cubicBezTo>
                      <a:pt x="39534" y="-236"/>
                      <a:pt x="41496" y="-236"/>
                      <a:pt x="43087" y="707"/>
                    </a:cubicBezTo>
                    <a:cubicBezTo>
                      <a:pt x="44963" y="2060"/>
                      <a:pt x="45983" y="4308"/>
                      <a:pt x="45754" y="6613"/>
                    </a:cubicBezTo>
                    <a:lnTo>
                      <a:pt x="45754" y="48332"/>
                    </a:lnTo>
                    <a:cubicBezTo>
                      <a:pt x="45716" y="53314"/>
                      <a:pt x="43268" y="57962"/>
                      <a:pt x="39182" y="60810"/>
                    </a:cubicBezTo>
                    <a:lnTo>
                      <a:pt x="7844" y="78907"/>
                    </a:lnTo>
                    <a:cubicBezTo>
                      <a:pt x="6892" y="79346"/>
                      <a:pt x="5844" y="79536"/>
                      <a:pt x="4796" y="79479"/>
                    </a:cubicBezTo>
                    <a:close/>
                    <a:moveTo>
                      <a:pt x="40896" y="2326"/>
                    </a:moveTo>
                    <a:cubicBezTo>
                      <a:pt x="40287" y="2374"/>
                      <a:pt x="39696" y="2565"/>
                      <a:pt x="39182" y="2898"/>
                    </a:cubicBezTo>
                    <a:lnTo>
                      <a:pt x="7844" y="20995"/>
                    </a:lnTo>
                    <a:cubicBezTo>
                      <a:pt x="4568" y="23415"/>
                      <a:pt x="2596" y="27215"/>
                      <a:pt x="2511" y="31282"/>
                    </a:cubicBezTo>
                    <a:lnTo>
                      <a:pt x="2511" y="73097"/>
                    </a:lnTo>
                    <a:cubicBezTo>
                      <a:pt x="2368" y="74497"/>
                      <a:pt x="2891" y="75879"/>
                      <a:pt x="3939" y="76812"/>
                    </a:cubicBezTo>
                    <a:cubicBezTo>
                      <a:pt x="4768" y="77288"/>
                      <a:pt x="5778" y="77288"/>
                      <a:pt x="6606" y="76812"/>
                    </a:cubicBezTo>
                    <a:lnTo>
                      <a:pt x="37944" y="58714"/>
                    </a:lnTo>
                    <a:cubicBezTo>
                      <a:pt x="41191" y="56286"/>
                      <a:pt x="43135" y="52485"/>
                      <a:pt x="43182" y="48427"/>
                    </a:cubicBezTo>
                    <a:lnTo>
                      <a:pt x="43182" y="6708"/>
                    </a:lnTo>
                    <a:cubicBezTo>
                      <a:pt x="43373" y="5327"/>
                      <a:pt x="42868" y="3946"/>
                      <a:pt x="41849" y="2993"/>
                    </a:cubicBezTo>
                    <a:cubicBezTo>
                      <a:pt x="41611" y="2669"/>
                      <a:pt x="41277" y="2441"/>
                      <a:pt x="40896" y="2326"/>
                    </a:cubicBezTo>
                    <a:close/>
                  </a:path>
                </a:pathLst>
              </a:custGeom>
              <a:solidFill>
                <a:srgbClr val="000000"/>
              </a:solidFill>
              <a:ln w="3175" cap="flat">
                <a:solidFill>
                  <a:srgbClr val="7030A0"/>
                </a:solidFill>
                <a:prstDash val="solid"/>
                <a:miter/>
              </a:ln>
            </p:spPr>
            <p:txBody>
              <a:bodyPr rtlCol="0" anchor="ctr"/>
              <a:lstStyle/>
              <a:p>
                <a:endParaRPr lang="en-US"/>
              </a:p>
            </p:txBody>
          </p:sp>
        </p:grpSp>
        <p:sp>
          <p:nvSpPr>
            <p:cNvPr id="538" name="Hình tự do: Hình 411">
              <a:extLst>
                <a:ext uri="{FF2B5EF4-FFF2-40B4-BE49-F238E27FC236}">
                  <a16:creationId xmlns:a16="http://schemas.microsoft.com/office/drawing/2014/main" id="{B89C5804-F734-41B3-854C-2C3AF88424DE}"/>
                </a:ext>
              </a:extLst>
            </p:cNvPr>
            <p:cNvSpPr/>
            <p:nvPr/>
          </p:nvSpPr>
          <p:spPr>
            <a:xfrm>
              <a:off x="5196341" y="1658743"/>
              <a:ext cx="45860" cy="79570"/>
            </a:xfrm>
            <a:custGeom>
              <a:avLst/>
              <a:gdLst>
                <a:gd name="connsiteX0" fmla="*/ 4880 w 45860"/>
                <a:gd name="connsiteY0" fmla="*/ 79569 h 79570"/>
                <a:gd name="connsiteX1" fmla="*/ 2784 w 45860"/>
                <a:gd name="connsiteY1" fmla="*/ 78998 h 79570"/>
                <a:gd name="connsiteX2" fmla="*/ 22 w 45860"/>
                <a:gd name="connsiteY2" fmla="*/ 73092 h 79570"/>
                <a:gd name="connsiteX3" fmla="*/ 22 w 45860"/>
                <a:gd name="connsiteY3" fmla="*/ 31278 h 79570"/>
                <a:gd name="connsiteX4" fmla="*/ 6594 w 45860"/>
                <a:gd name="connsiteY4" fmla="*/ 18800 h 79570"/>
                <a:gd name="connsiteX5" fmla="*/ 37932 w 45860"/>
                <a:gd name="connsiteY5" fmla="*/ 702 h 79570"/>
                <a:gd name="connsiteX6" fmla="*/ 43170 w 45860"/>
                <a:gd name="connsiteY6" fmla="*/ 702 h 79570"/>
                <a:gd name="connsiteX7" fmla="*/ 45837 w 45860"/>
                <a:gd name="connsiteY7" fmla="*/ 6608 h 79570"/>
                <a:gd name="connsiteX8" fmla="*/ 45837 w 45860"/>
                <a:gd name="connsiteY8" fmla="*/ 48137 h 79570"/>
                <a:gd name="connsiteX9" fmla="*/ 39265 w 45860"/>
                <a:gd name="connsiteY9" fmla="*/ 60519 h 79570"/>
                <a:gd name="connsiteX10" fmla="*/ 7928 w 45860"/>
                <a:gd name="connsiteY10" fmla="*/ 78617 h 79570"/>
                <a:gd name="connsiteX11" fmla="*/ 4880 w 45860"/>
                <a:gd name="connsiteY11" fmla="*/ 79569 h 79570"/>
                <a:gd name="connsiteX12" fmla="*/ 40980 w 45860"/>
                <a:gd name="connsiteY12" fmla="*/ 2321 h 79570"/>
                <a:gd name="connsiteX13" fmla="*/ 39265 w 45860"/>
                <a:gd name="connsiteY13" fmla="*/ 2893 h 79570"/>
                <a:gd name="connsiteX14" fmla="*/ 7928 w 45860"/>
                <a:gd name="connsiteY14" fmla="*/ 20990 h 79570"/>
                <a:gd name="connsiteX15" fmla="*/ 2594 w 45860"/>
                <a:gd name="connsiteY15" fmla="*/ 31278 h 79570"/>
                <a:gd name="connsiteX16" fmla="*/ 2594 w 45860"/>
                <a:gd name="connsiteY16" fmla="*/ 73092 h 79570"/>
                <a:gd name="connsiteX17" fmla="*/ 4023 w 45860"/>
                <a:gd name="connsiteY17" fmla="*/ 76807 h 79570"/>
                <a:gd name="connsiteX18" fmla="*/ 6594 w 45860"/>
                <a:gd name="connsiteY18" fmla="*/ 76807 h 79570"/>
                <a:gd name="connsiteX19" fmla="*/ 37932 w 45860"/>
                <a:gd name="connsiteY19" fmla="*/ 58709 h 79570"/>
                <a:gd name="connsiteX20" fmla="*/ 43266 w 45860"/>
                <a:gd name="connsiteY20" fmla="*/ 48423 h 79570"/>
                <a:gd name="connsiteX21" fmla="*/ 43266 w 45860"/>
                <a:gd name="connsiteY21" fmla="*/ 6322 h 79570"/>
                <a:gd name="connsiteX22" fmla="*/ 41837 w 45860"/>
                <a:gd name="connsiteY22" fmla="*/ 2607 h 79570"/>
                <a:gd name="connsiteX23" fmla="*/ 40980 w 45860"/>
                <a:gd name="connsiteY23" fmla="*/ 2321 h 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70">
                  <a:moveTo>
                    <a:pt x="4880" y="79569"/>
                  </a:moveTo>
                  <a:cubicBezTo>
                    <a:pt x="4137" y="79586"/>
                    <a:pt x="3413" y="79387"/>
                    <a:pt x="2784" y="78998"/>
                  </a:cubicBezTo>
                  <a:cubicBezTo>
                    <a:pt x="879" y="77657"/>
                    <a:pt x="-168" y="75411"/>
                    <a:pt x="22" y="73092"/>
                  </a:cubicBezTo>
                  <a:lnTo>
                    <a:pt x="22" y="31278"/>
                  </a:lnTo>
                  <a:cubicBezTo>
                    <a:pt x="117" y="26314"/>
                    <a:pt x="2556" y="21688"/>
                    <a:pt x="6594" y="18800"/>
                  </a:cubicBezTo>
                  <a:lnTo>
                    <a:pt x="37932" y="702"/>
                  </a:lnTo>
                  <a:cubicBezTo>
                    <a:pt x="39551" y="-234"/>
                    <a:pt x="41551" y="-234"/>
                    <a:pt x="43170" y="702"/>
                  </a:cubicBezTo>
                  <a:cubicBezTo>
                    <a:pt x="45018" y="2078"/>
                    <a:pt x="46028" y="4310"/>
                    <a:pt x="45837" y="6608"/>
                  </a:cubicBezTo>
                  <a:lnTo>
                    <a:pt x="45837" y="48137"/>
                  </a:lnTo>
                  <a:cubicBezTo>
                    <a:pt x="45752" y="53078"/>
                    <a:pt x="43313" y="57683"/>
                    <a:pt x="39265" y="60519"/>
                  </a:cubicBezTo>
                  <a:lnTo>
                    <a:pt x="7928" y="78617"/>
                  </a:lnTo>
                  <a:cubicBezTo>
                    <a:pt x="7023" y="79218"/>
                    <a:pt x="5966" y="79547"/>
                    <a:pt x="4880" y="79569"/>
                  </a:cubicBezTo>
                  <a:close/>
                  <a:moveTo>
                    <a:pt x="40980" y="2321"/>
                  </a:moveTo>
                  <a:cubicBezTo>
                    <a:pt x="40370" y="2350"/>
                    <a:pt x="39770" y="2548"/>
                    <a:pt x="39265" y="2893"/>
                  </a:cubicBezTo>
                  <a:lnTo>
                    <a:pt x="7928" y="20990"/>
                  </a:lnTo>
                  <a:cubicBezTo>
                    <a:pt x="4632" y="23389"/>
                    <a:pt x="2651" y="27200"/>
                    <a:pt x="2594" y="31278"/>
                  </a:cubicBezTo>
                  <a:lnTo>
                    <a:pt x="2594" y="73092"/>
                  </a:lnTo>
                  <a:cubicBezTo>
                    <a:pt x="2394" y="74494"/>
                    <a:pt x="2937" y="75899"/>
                    <a:pt x="4023" y="76807"/>
                  </a:cubicBezTo>
                  <a:cubicBezTo>
                    <a:pt x="4832" y="77230"/>
                    <a:pt x="5785" y="77230"/>
                    <a:pt x="6594" y="76807"/>
                  </a:cubicBezTo>
                  <a:lnTo>
                    <a:pt x="37932" y="58709"/>
                  </a:lnTo>
                  <a:cubicBezTo>
                    <a:pt x="41227" y="56311"/>
                    <a:pt x="43208" y="52500"/>
                    <a:pt x="43266" y="48423"/>
                  </a:cubicBezTo>
                  <a:lnTo>
                    <a:pt x="43266" y="6322"/>
                  </a:lnTo>
                  <a:cubicBezTo>
                    <a:pt x="43266" y="4512"/>
                    <a:pt x="42789" y="3084"/>
                    <a:pt x="41837" y="2607"/>
                  </a:cubicBezTo>
                  <a:cubicBezTo>
                    <a:pt x="41589" y="2427"/>
                    <a:pt x="41284" y="2328"/>
                    <a:pt x="40980" y="232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39" name="Hình tự do: Hình 412">
              <a:extLst>
                <a:ext uri="{FF2B5EF4-FFF2-40B4-BE49-F238E27FC236}">
                  <a16:creationId xmlns:a16="http://schemas.microsoft.com/office/drawing/2014/main" id="{0DC2E321-CBD1-4E42-BDA8-A287D12E4725}"/>
                </a:ext>
              </a:extLst>
            </p:cNvPr>
            <p:cNvSpPr/>
            <p:nvPr/>
          </p:nvSpPr>
          <p:spPr>
            <a:xfrm>
              <a:off x="5196337" y="1725323"/>
              <a:ext cx="45864" cy="79484"/>
            </a:xfrm>
            <a:custGeom>
              <a:avLst/>
              <a:gdLst>
                <a:gd name="connsiteX0" fmla="*/ 4884 w 45864"/>
                <a:gd name="connsiteY0" fmla="*/ 79474 h 79484"/>
                <a:gd name="connsiteX1" fmla="*/ 2788 w 45864"/>
                <a:gd name="connsiteY1" fmla="*/ 78902 h 79484"/>
                <a:gd name="connsiteX2" fmla="*/ 26 w 45864"/>
                <a:gd name="connsiteY2" fmla="*/ 72997 h 79484"/>
                <a:gd name="connsiteX3" fmla="*/ 26 w 45864"/>
                <a:gd name="connsiteY3" fmla="*/ 31277 h 79484"/>
                <a:gd name="connsiteX4" fmla="*/ 6599 w 45864"/>
                <a:gd name="connsiteY4" fmla="*/ 18800 h 79484"/>
                <a:gd name="connsiteX5" fmla="*/ 37936 w 45864"/>
                <a:gd name="connsiteY5" fmla="*/ 702 h 79484"/>
                <a:gd name="connsiteX6" fmla="*/ 43174 w 45864"/>
                <a:gd name="connsiteY6" fmla="*/ 702 h 79484"/>
                <a:gd name="connsiteX7" fmla="*/ 45841 w 45864"/>
                <a:gd name="connsiteY7" fmla="*/ 6608 h 79484"/>
                <a:gd name="connsiteX8" fmla="*/ 45841 w 45864"/>
                <a:gd name="connsiteY8" fmla="*/ 48327 h 79484"/>
                <a:gd name="connsiteX9" fmla="*/ 39269 w 45864"/>
                <a:gd name="connsiteY9" fmla="*/ 60805 h 79484"/>
                <a:gd name="connsiteX10" fmla="*/ 7932 w 45864"/>
                <a:gd name="connsiteY10" fmla="*/ 78902 h 79484"/>
                <a:gd name="connsiteX11" fmla="*/ 4884 w 45864"/>
                <a:gd name="connsiteY11" fmla="*/ 79474 h 79484"/>
                <a:gd name="connsiteX12" fmla="*/ 40984 w 45864"/>
                <a:gd name="connsiteY12" fmla="*/ 2321 h 79484"/>
                <a:gd name="connsiteX13" fmla="*/ 39269 w 45864"/>
                <a:gd name="connsiteY13" fmla="*/ 2893 h 79484"/>
                <a:gd name="connsiteX14" fmla="*/ 7932 w 45864"/>
                <a:gd name="connsiteY14" fmla="*/ 20990 h 79484"/>
                <a:gd name="connsiteX15" fmla="*/ 2598 w 45864"/>
                <a:gd name="connsiteY15" fmla="*/ 31277 h 79484"/>
                <a:gd name="connsiteX16" fmla="*/ 2598 w 45864"/>
                <a:gd name="connsiteY16" fmla="*/ 72997 h 79484"/>
                <a:gd name="connsiteX17" fmla="*/ 4027 w 45864"/>
                <a:gd name="connsiteY17" fmla="*/ 76712 h 79484"/>
                <a:gd name="connsiteX18" fmla="*/ 6599 w 45864"/>
                <a:gd name="connsiteY18" fmla="*/ 76712 h 79484"/>
                <a:gd name="connsiteX19" fmla="*/ 37936 w 45864"/>
                <a:gd name="connsiteY19" fmla="*/ 58614 h 79484"/>
                <a:gd name="connsiteX20" fmla="*/ 43270 w 45864"/>
                <a:gd name="connsiteY20" fmla="*/ 48327 h 79484"/>
                <a:gd name="connsiteX21" fmla="*/ 43270 w 45864"/>
                <a:gd name="connsiteY21" fmla="*/ 6322 h 79484"/>
                <a:gd name="connsiteX22" fmla="*/ 41841 w 45864"/>
                <a:gd name="connsiteY22" fmla="*/ 2607 h 79484"/>
                <a:gd name="connsiteX23" fmla="*/ 40984 w 45864"/>
                <a:gd name="connsiteY23" fmla="*/ 2321 h 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4">
                  <a:moveTo>
                    <a:pt x="4884" y="79474"/>
                  </a:moveTo>
                  <a:cubicBezTo>
                    <a:pt x="4141" y="79491"/>
                    <a:pt x="3417" y="79292"/>
                    <a:pt x="2788" y="78902"/>
                  </a:cubicBezTo>
                  <a:cubicBezTo>
                    <a:pt x="874" y="77575"/>
                    <a:pt x="-183" y="75319"/>
                    <a:pt x="26" y="72997"/>
                  </a:cubicBezTo>
                  <a:lnTo>
                    <a:pt x="26" y="31277"/>
                  </a:lnTo>
                  <a:cubicBezTo>
                    <a:pt x="112" y="26309"/>
                    <a:pt x="2550" y="21677"/>
                    <a:pt x="6599" y="18800"/>
                  </a:cubicBezTo>
                  <a:lnTo>
                    <a:pt x="37936" y="702"/>
                  </a:lnTo>
                  <a:cubicBezTo>
                    <a:pt x="39555" y="-234"/>
                    <a:pt x="41555" y="-234"/>
                    <a:pt x="43174" y="702"/>
                  </a:cubicBezTo>
                  <a:cubicBezTo>
                    <a:pt x="45022" y="2078"/>
                    <a:pt x="46032" y="4310"/>
                    <a:pt x="45841" y="6608"/>
                  </a:cubicBezTo>
                  <a:lnTo>
                    <a:pt x="45841" y="48327"/>
                  </a:lnTo>
                  <a:cubicBezTo>
                    <a:pt x="45756" y="53295"/>
                    <a:pt x="43317" y="57927"/>
                    <a:pt x="39269" y="60805"/>
                  </a:cubicBezTo>
                  <a:lnTo>
                    <a:pt x="7932" y="78902"/>
                  </a:lnTo>
                  <a:cubicBezTo>
                    <a:pt x="6979" y="79337"/>
                    <a:pt x="5932" y="79533"/>
                    <a:pt x="4884" y="79474"/>
                  </a:cubicBezTo>
                  <a:close/>
                  <a:moveTo>
                    <a:pt x="40984" y="2321"/>
                  </a:moveTo>
                  <a:cubicBezTo>
                    <a:pt x="40374" y="2350"/>
                    <a:pt x="39774" y="2548"/>
                    <a:pt x="39269" y="2893"/>
                  </a:cubicBezTo>
                  <a:lnTo>
                    <a:pt x="7932" y="20990"/>
                  </a:lnTo>
                  <a:cubicBezTo>
                    <a:pt x="4627" y="23378"/>
                    <a:pt x="2646" y="27196"/>
                    <a:pt x="2598" y="31277"/>
                  </a:cubicBezTo>
                  <a:lnTo>
                    <a:pt x="2598" y="72997"/>
                  </a:lnTo>
                  <a:cubicBezTo>
                    <a:pt x="2598" y="74807"/>
                    <a:pt x="3074" y="76235"/>
                    <a:pt x="4027" y="76712"/>
                  </a:cubicBezTo>
                  <a:cubicBezTo>
                    <a:pt x="4817" y="77192"/>
                    <a:pt x="5808" y="77192"/>
                    <a:pt x="6599" y="76712"/>
                  </a:cubicBezTo>
                  <a:lnTo>
                    <a:pt x="37936" y="58614"/>
                  </a:lnTo>
                  <a:cubicBezTo>
                    <a:pt x="41241" y="56226"/>
                    <a:pt x="43222" y="52409"/>
                    <a:pt x="43270" y="48327"/>
                  </a:cubicBezTo>
                  <a:lnTo>
                    <a:pt x="43270" y="6322"/>
                  </a:lnTo>
                  <a:cubicBezTo>
                    <a:pt x="43270" y="4512"/>
                    <a:pt x="42793" y="3083"/>
                    <a:pt x="41841" y="2607"/>
                  </a:cubicBezTo>
                  <a:cubicBezTo>
                    <a:pt x="41593" y="2427"/>
                    <a:pt x="41289" y="2328"/>
                    <a:pt x="40984" y="232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40" name="Hình tự do: Hình 413">
              <a:extLst>
                <a:ext uri="{FF2B5EF4-FFF2-40B4-BE49-F238E27FC236}">
                  <a16:creationId xmlns:a16="http://schemas.microsoft.com/office/drawing/2014/main" id="{4B471046-EC77-4DB5-85AF-0922D2EF1CFF}"/>
                </a:ext>
              </a:extLst>
            </p:cNvPr>
            <p:cNvSpPr/>
            <p:nvPr/>
          </p:nvSpPr>
          <p:spPr>
            <a:xfrm>
              <a:off x="5196337" y="1791872"/>
              <a:ext cx="45860" cy="79528"/>
            </a:xfrm>
            <a:custGeom>
              <a:avLst/>
              <a:gdLst>
                <a:gd name="connsiteX0" fmla="*/ 4884 w 45860"/>
                <a:gd name="connsiteY0" fmla="*/ 79505 h 79528"/>
                <a:gd name="connsiteX1" fmla="*/ 2788 w 45860"/>
                <a:gd name="connsiteY1" fmla="*/ 78933 h 79528"/>
                <a:gd name="connsiteX2" fmla="*/ 26 w 45860"/>
                <a:gd name="connsiteY2" fmla="*/ 73028 h 79528"/>
                <a:gd name="connsiteX3" fmla="*/ 26 w 45860"/>
                <a:gd name="connsiteY3" fmla="*/ 31213 h 79528"/>
                <a:gd name="connsiteX4" fmla="*/ 6599 w 45860"/>
                <a:gd name="connsiteY4" fmla="*/ 18830 h 79528"/>
                <a:gd name="connsiteX5" fmla="*/ 37936 w 45860"/>
                <a:gd name="connsiteY5" fmla="*/ 733 h 79528"/>
                <a:gd name="connsiteX6" fmla="*/ 43174 w 45860"/>
                <a:gd name="connsiteY6" fmla="*/ 733 h 79528"/>
                <a:gd name="connsiteX7" fmla="*/ 45841 w 45860"/>
                <a:gd name="connsiteY7" fmla="*/ 6638 h 79528"/>
                <a:gd name="connsiteX8" fmla="*/ 45841 w 45860"/>
                <a:gd name="connsiteY8" fmla="*/ 48453 h 79528"/>
                <a:gd name="connsiteX9" fmla="*/ 39269 w 45860"/>
                <a:gd name="connsiteY9" fmla="*/ 60931 h 79528"/>
                <a:gd name="connsiteX10" fmla="*/ 7932 w 45860"/>
                <a:gd name="connsiteY10" fmla="*/ 79028 h 79528"/>
                <a:gd name="connsiteX11" fmla="*/ 4884 w 45860"/>
                <a:gd name="connsiteY11" fmla="*/ 79505 h 79528"/>
                <a:gd name="connsiteX12" fmla="*/ 40984 w 45860"/>
                <a:gd name="connsiteY12" fmla="*/ 2352 h 79528"/>
                <a:gd name="connsiteX13" fmla="*/ 39269 w 45860"/>
                <a:gd name="connsiteY13" fmla="*/ 2924 h 79528"/>
                <a:gd name="connsiteX14" fmla="*/ 7932 w 45860"/>
                <a:gd name="connsiteY14" fmla="*/ 20926 h 79528"/>
                <a:gd name="connsiteX15" fmla="*/ 2598 w 45860"/>
                <a:gd name="connsiteY15" fmla="*/ 31213 h 79528"/>
                <a:gd name="connsiteX16" fmla="*/ 2598 w 45860"/>
                <a:gd name="connsiteY16" fmla="*/ 73028 h 79528"/>
                <a:gd name="connsiteX17" fmla="*/ 4027 w 45860"/>
                <a:gd name="connsiteY17" fmla="*/ 76742 h 79528"/>
                <a:gd name="connsiteX18" fmla="*/ 6599 w 45860"/>
                <a:gd name="connsiteY18" fmla="*/ 76742 h 79528"/>
                <a:gd name="connsiteX19" fmla="*/ 37936 w 45860"/>
                <a:gd name="connsiteY19" fmla="*/ 58645 h 79528"/>
                <a:gd name="connsiteX20" fmla="*/ 43270 w 45860"/>
                <a:gd name="connsiteY20" fmla="*/ 48358 h 79528"/>
                <a:gd name="connsiteX21" fmla="*/ 43270 w 45860"/>
                <a:gd name="connsiteY21" fmla="*/ 6257 h 79528"/>
                <a:gd name="connsiteX22" fmla="*/ 41841 w 45860"/>
                <a:gd name="connsiteY22" fmla="*/ 2543 h 79528"/>
                <a:gd name="connsiteX23" fmla="*/ 40984 w 45860"/>
                <a:gd name="connsiteY23" fmla="*/ 2352 h 7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8">
                  <a:moveTo>
                    <a:pt x="4884" y="79505"/>
                  </a:moveTo>
                  <a:cubicBezTo>
                    <a:pt x="4141" y="79522"/>
                    <a:pt x="3417" y="79323"/>
                    <a:pt x="2788" y="78933"/>
                  </a:cubicBezTo>
                  <a:cubicBezTo>
                    <a:pt x="874" y="77605"/>
                    <a:pt x="-183" y="75350"/>
                    <a:pt x="26" y="73028"/>
                  </a:cubicBezTo>
                  <a:lnTo>
                    <a:pt x="26" y="31213"/>
                  </a:lnTo>
                  <a:cubicBezTo>
                    <a:pt x="112" y="26271"/>
                    <a:pt x="2550" y="21667"/>
                    <a:pt x="6599" y="18830"/>
                  </a:cubicBezTo>
                  <a:lnTo>
                    <a:pt x="37936" y="733"/>
                  </a:lnTo>
                  <a:cubicBezTo>
                    <a:pt x="39545" y="-244"/>
                    <a:pt x="41565" y="-244"/>
                    <a:pt x="43174" y="733"/>
                  </a:cubicBezTo>
                  <a:cubicBezTo>
                    <a:pt x="45013" y="2120"/>
                    <a:pt x="46013" y="4345"/>
                    <a:pt x="45841" y="6638"/>
                  </a:cubicBezTo>
                  <a:lnTo>
                    <a:pt x="45841" y="48453"/>
                  </a:lnTo>
                  <a:cubicBezTo>
                    <a:pt x="45746" y="53417"/>
                    <a:pt x="43308" y="58043"/>
                    <a:pt x="39269" y="60931"/>
                  </a:cubicBezTo>
                  <a:lnTo>
                    <a:pt x="7932" y="79028"/>
                  </a:lnTo>
                  <a:cubicBezTo>
                    <a:pt x="6970" y="79430"/>
                    <a:pt x="5922" y="79593"/>
                    <a:pt x="4884" y="79505"/>
                  </a:cubicBezTo>
                  <a:close/>
                  <a:moveTo>
                    <a:pt x="40984" y="2352"/>
                  </a:moveTo>
                  <a:cubicBezTo>
                    <a:pt x="40374" y="2381"/>
                    <a:pt x="39774" y="2579"/>
                    <a:pt x="39269" y="2924"/>
                  </a:cubicBezTo>
                  <a:lnTo>
                    <a:pt x="7932" y="20926"/>
                  </a:lnTo>
                  <a:cubicBezTo>
                    <a:pt x="4636" y="23324"/>
                    <a:pt x="2655" y="27135"/>
                    <a:pt x="2598" y="31213"/>
                  </a:cubicBezTo>
                  <a:lnTo>
                    <a:pt x="2598" y="73028"/>
                  </a:lnTo>
                  <a:cubicBezTo>
                    <a:pt x="2598" y="74838"/>
                    <a:pt x="3074" y="76266"/>
                    <a:pt x="4027" y="76742"/>
                  </a:cubicBezTo>
                  <a:cubicBezTo>
                    <a:pt x="4836" y="77165"/>
                    <a:pt x="5789" y="77165"/>
                    <a:pt x="6599" y="76742"/>
                  </a:cubicBezTo>
                  <a:lnTo>
                    <a:pt x="37936" y="58645"/>
                  </a:lnTo>
                  <a:cubicBezTo>
                    <a:pt x="41231" y="56247"/>
                    <a:pt x="43213" y="52436"/>
                    <a:pt x="43270" y="48358"/>
                  </a:cubicBezTo>
                  <a:lnTo>
                    <a:pt x="43270" y="6257"/>
                  </a:lnTo>
                  <a:cubicBezTo>
                    <a:pt x="43470" y="4855"/>
                    <a:pt x="42927" y="3450"/>
                    <a:pt x="41841" y="2543"/>
                  </a:cubicBezTo>
                  <a:cubicBezTo>
                    <a:pt x="41584" y="2390"/>
                    <a:pt x="41279" y="2325"/>
                    <a:pt x="40984" y="235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41" name="Hình tự do: Hình 414">
              <a:extLst>
                <a:ext uri="{FF2B5EF4-FFF2-40B4-BE49-F238E27FC236}">
                  <a16:creationId xmlns:a16="http://schemas.microsoft.com/office/drawing/2014/main" id="{0AFBDB23-26FB-43AB-A794-7E503302C4A0}"/>
                </a:ext>
              </a:extLst>
            </p:cNvPr>
            <p:cNvSpPr/>
            <p:nvPr/>
          </p:nvSpPr>
          <p:spPr>
            <a:xfrm>
              <a:off x="5196341" y="1858387"/>
              <a:ext cx="45860" cy="79579"/>
            </a:xfrm>
            <a:custGeom>
              <a:avLst/>
              <a:gdLst>
                <a:gd name="connsiteX0" fmla="*/ 4880 w 45860"/>
                <a:gd name="connsiteY0" fmla="*/ 79569 h 79579"/>
                <a:gd name="connsiteX1" fmla="*/ 2784 w 45860"/>
                <a:gd name="connsiteY1" fmla="*/ 78998 h 79579"/>
                <a:gd name="connsiteX2" fmla="*/ 22 w 45860"/>
                <a:gd name="connsiteY2" fmla="*/ 73092 h 79579"/>
                <a:gd name="connsiteX3" fmla="*/ 22 w 45860"/>
                <a:gd name="connsiteY3" fmla="*/ 31277 h 79579"/>
                <a:gd name="connsiteX4" fmla="*/ 6594 w 45860"/>
                <a:gd name="connsiteY4" fmla="*/ 18800 h 79579"/>
                <a:gd name="connsiteX5" fmla="*/ 37932 w 45860"/>
                <a:gd name="connsiteY5" fmla="*/ 702 h 79579"/>
                <a:gd name="connsiteX6" fmla="*/ 43170 w 45860"/>
                <a:gd name="connsiteY6" fmla="*/ 702 h 79579"/>
                <a:gd name="connsiteX7" fmla="*/ 45837 w 45860"/>
                <a:gd name="connsiteY7" fmla="*/ 6608 h 79579"/>
                <a:gd name="connsiteX8" fmla="*/ 45837 w 45860"/>
                <a:gd name="connsiteY8" fmla="*/ 48422 h 79579"/>
                <a:gd name="connsiteX9" fmla="*/ 39265 w 45860"/>
                <a:gd name="connsiteY9" fmla="*/ 60805 h 79579"/>
                <a:gd name="connsiteX10" fmla="*/ 7928 w 45860"/>
                <a:gd name="connsiteY10" fmla="*/ 78902 h 79579"/>
                <a:gd name="connsiteX11" fmla="*/ 4880 w 45860"/>
                <a:gd name="connsiteY11" fmla="*/ 79569 h 79579"/>
                <a:gd name="connsiteX12" fmla="*/ 40980 w 45860"/>
                <a:gd name="connsiteY12" fmla="*/ 2321 h 79579"/>
                <a:gd name="connsiteX13" fmla="*/ 39265 w 45860"/>
                <a:gd name="connsiteY13" fmla="*/ 2893 h 79579"/>
                <a:gd name="connsiteX14" fmla="*/ 7928 w 45860"/>
                <a:gd name="connsiteY14" fmla="*/ 20990 h 79579"/>
                <a:gd name="connsiteX15" fmla="*/ 2594 w 45860"/>
                <a:gd name="connsiteY15" fmla="*/ 31277 h 79579"/>
                <a:gd name="connsiteX16" fmla="*/ 2594 w 45860"/>
                <a:gd name="connsiteY16" fmla="*/ 73092 h 79579"/>
                <a:gd name="connsiteX17" fmla="*/ 4023 w 45860"/>
                <a:gd name="connsiteY17" fmla="*/ 76807 h 79579"/>
                <a:gd name="connsiteX18" fmla="*/ 6594 w 45860"/>
                <a:gd name="connsiteY18" fmla="*/ 76807 h 79579"/>
                <a:gd name="connsiteX19" fmla="*/ 37932 w 45860"/>
                <a:gd name="connsiteY19" fmla="*/ 58709 h 79579"/>
                <a:gd name="connsiteX20" fmla="*/ 43266 w 45860"/>
                <a:gd name="connsiteY20" fmla="*/ 48518 h 79579"/>
                <a:gd name="connsiteX21" fmla="*/ 43266 w 45860"/>
                <a:gd name="connsiteY21" fmla="*/ 6322 h 79579"/>
                <a:gd name="connsiteX22" fmla="*/ 41837 w 45860"/>
                <a:gd name="connsiteY22" fmla="*/ 2607 h 79579"/>
                <a:gd name="connsiteX23" fmla="*/ 40980 w 45860"/>
                <a:gd name="connsiteY23" fmla="*/ 2321 h 7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79">
                  <a:moveTo>
                    <a:pt x="4880" y="79569"/>
                  </a:moveTo>
                  <a:cubicBezTo>
                    <a:pt x="4137" y="79586"/>
                    <a:pt x="3413" y="79387"/>
                    <a:pt x="2784" y="78998"/>
                  </a:cubicBezTo>
                  <a:cubicBezTo>
                    <a:pt x="879" y="77657"/>
                    <a:pt x="-168" y="75411"/>
                    <a:pt x="22" y="73092"/>
                  </a:cubicBezTo>
                  <a:lnTo>
                    <a:pt x="22" y="31277"/>
                  </a:lnTo>
                  <a:cubicBezTo>
                    <a:pt x="117" y="26314"/>
                    <a:pt x="2556" y="21688"/>
                    <a:pt x="6594" y="18800"/>
                  </a:cubicBezTo>
                  <a:lnTo>
                    <a:pt x="37932" y="702"/>
                  </a:lnTo>
                  <a:cubicBezTo>
                    <a:pt x="39551" y="-234"/>
                    <a:pt x="41551" y="-234"/>
                    <a:pt x="43170" y="702"/>
                  </a:cubicBezTo>
                  <a:cubicBezTo>
                    <a:pt x="45018" y="2078"/>
                    <a:pt x="46028" y="4310"/>
                    <a:pt x="45837" y="6608"/>
                  </a:cubicBezTo>
                  <a:lnTo>
                    <a:pt x="45837" y="48422"/>
                  </a:lnTo>
                  <a:cubicBezTo>
                    <a:pt x="45752" y="53364"/>
                    <a:pt x="43313" y="57968"/>
                    <a:pt x="39265" y="60805"/>
                  </a:cubicBezTo>
                  <a:lnTo>
                    <a:pt x="7928" y="78902"/>
                  </a:lnTo>
                  <a:cubicBezTo>
                    <a:pt x="6994" y="79403"/>
                    <a:pt x="5937" y="79634"/>
                    <a:pt x="4880" y="79569"/>
                  </a:cubicBezTo>
                  <a:close/>
                  <a:moveTo>
                    <a:pt x="40980" y="2321"/>
                  </a:moveTo>
                  <a:cubicBezTo>
                    <a:pt x="40370" y="2350"/>
                    <a:pt x="39770" y="2548"/>
                    <a:pt x="39265" y="2893"/>
                  </a:cubicBezTo>
                  <a:lnTo>
                    <a:pt x="7928" y="20990"/>
                  </a:lnTo>
                  <a:cubicBezTo>
                    <a:pt x="4632" y="23389"/>
                    <a:pt x="2651" y="27200"/>
                    <a:pt x="2594" y="31277"/>
                  </a:cubicBezTo>
                  <a:lnTo>
                    <a:pt x="2594" y="73092"/>
                  </a:lnTo>
                  <a:cubicBezTo>
                    <a:pt x="2394" y="74494"/>
                    <a:pt x="2937" y="75899"/>
                    <a:pt x="4023" y="76807"/>
                  </a:cubicBezTo>
                  <a:cubicBezTo>
                    <a:pt x="4813" y="77287"/>
                    <a:pt x="5804" y="77287"/>
                    <a:pt x="6594" y="76807"/>
                  </a:cubicBezTo>
                  <a:lnTo>
                    <a:pt x="37932" y="58709"/>
                  </a:lnTo>
                  <a:cubicBezTo>
                    <a:pt x="41237" y="56362"/>
                    <a:pt x="43218" y="52573"/>
                    <a:pt x="43266" y="48518"/>
                  </a:cubicBezTo>
                  <a:lnTo>
                    <a:pt x="43266" y="6322"/>
                  </a:lnTo>
                  <a:cubicBezTo>
                    <a:pt x="43266" y="4512"/>
                    <a:pt x="42789" y="3083"/>
                    <a:pt x="41837" y="2607"/>
                  </a:cubicBezTo>
                  <a:cubicBezTo>
                    <a:pt x="41589" y="2427"/>
                    <a:pt x="41284" y="2328"/>
                    <a:pt x="40980" y="232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42" name="Hình tự do: Hình 415">
              <a:extLst>
                <a:ext uri="{FF2B5EF4-FFF2-40B4-BE49-F238E27FC236}">
                  <a16:creationId xmlns:a16="http://schemas.microsoft.com/office/drawing/2014/main" id="{EBB64CC9-22AB-4973-A5EB-7EE08A447D57}"/>
                </a:ext>
              </a:extLst>
            </p:cNvPr>
            <p:cNvSpPr/>
            <p:nvPr/>
          </p:nvSpPr>
          <p:spPr>
            <a:xfrm>
              <a:off x="5196337" y="1924919"/>
              <a:ext cx="45864" cy="79531"/>
            </a:xfrm>
            <a:custGeom>
              <a:avLst/>
              <a:gdLst>
                <a:gd name="connsiteX0" fmla="*/ 4884 w 45864"/>
                <a:gd name="connsiteY0" fmla="*/ 79521 h 79531"/>
                <a:gd name="connsiteX1" fmla="*/ 2788 w 45864"/>
                <a:gd name="connsiteY1" fmla="*/ 78950 h 79531"/>
                <a:gd name="connsiteX2" fmla="*/ 26 w 45864"/>
                <a:gd name="connsiteY2" fmla="*/ 73044 h 79531"/>
                <a:gd name="connsiteX3" fmla="*/ 26 w 45864"/>
                <a:gd name="connsiteY3" fmla="*/ 31325 h 79531"/>
                <a:gd name="connsiteX4" fmla="*/ 6599 w 45864"/>
                <a:gd name="connsiteY4" fmla="*/ 18847 h 79531"/>
                <a:gd name="connsiteX5" fmla="*/ 37936 w 45864"/>
                <a:gd name="connsiteY5" fmla="*/ 749 h 79531"/>
                <a:gd name="connsiteX6" fmla="*/ 43174 w 45864"/>
                <a:gd name="connsiteY6" fmla="*/ 749 h 79531"/>
                <a:gd name="connsiteX7" fmla="*/ 45841 w 45864"/>
                <a:gd name="connsiteY7" fmla="*/ 6655 h 79531"/>
                <a:gd name="connsiteX8" fmla="*/ 45841 w 45864"/>
                <a:gd name="connsiteY8" fmla="*/ 48374 h 79531"/>
                <a:gd name="connsiteX9" fmla="*/ 39269 w 45864"/>
                <a:gd name="connsiteY9" fmla="*/ 60852 h 79531"/>
                <a:gd name="connsiteX10" fmla="*/ 7932 w 45864"/>
                <a:gd name="connsiteY10" fmla="*/ 78950 h 79531"/>
                <a:gd name="connsiteX11" fmla="*/ 4884 w 45864"/>
                <a:gd name="connsiteY11" fmla="*/ 79521 h 79531"/>
                <a:gd name="connsiteX12" fmla="*/ 40984 w 45864"/>
                <a:gd name="connsiteY12" fmla="*/ 2369 h 79531"/>
                <a:gd name="connsiteX13" fmla="*/ 39269 w 45864"/>
                <a:gd name="connsiteY13" fmla="*/ 2940 h 79531"/>
                <a:gd name="connsiteX14" fmla="*/ 7932 w 45864"/>
                <a:gd name="connsiteY14" fmla="*/ 21038 h 79531"/>
                <a:gd name="connsiteX15" fmla="*/ 2598 w 45864"/>
                <a:gd name="connsiteY15" fmla="*/ 31325 h 79531"/>
                <a:gd name="connsiteX16" fmla="*/ 2598 w 45864"/>
                <a:gd name="connsiteY16" fmla="*/ 73044 h 79531"/>
                <a:gd name="connsiteX17" fmla="*/ 4027 w 45864"/>
                <a:gd name="connsiteY17" fmla="*/ 76759 h 79531"/>
                <a:gd name="connsiteX18" fmla="*/ 6599 w 45864"/>
                <a:gd name="connsiteY18" fmla="*/ 76759 h 79531"/>
                <a:gd name="connsiteX19" fmla="*/ 37936 w 45864"/>
                <a:gd name="connsiteY19" fmla="*/ 58661 h 79531"/>
                <a:gd name="connsiteX20" fmla="*/ 43270 w 45864"/>
                <a:gd name="connsiteY20" fmla="*/ 48374 h 79531"/>
                <a:gd name="connsiteX21" fmla="*/ 43270 w 45864"/>
                <a:gd name="connsiteY21" fmla="*/ 6369 h 79531"/>
                <a:gd name="connsiteX22" fmla="*/ 41841 w 45864"/>
                <a:gd name="connsiteY22" fmla="*/ 2559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531">
                  <a:moveTo>
                    <a:pt x="4884" y="79521"/>
                  </a:moveTo>
                  <a:cubicBezTo>
                    <a:pt x="4141" y="79540"/>
                    <a:pt x="3417" y="79340"/>
                    <a:pt x="2788" y="78950"/>
                  </a:cubicBezTo>
                  <a:cubicBezTo>
                    <a:pt x="874" y="77626"/>
                    <a:pt x="-183" y="75368"/>
                    <a:pt x="26" y="73044"/>
                  </a:cubicBezTo>
                  <a:lnTo>
                    <a:pt x="26" y="31325"/>
                  </a:lnTo>
                  <a:cubicBezTo>
                    <a:pt x="112" y="26356"/>
                    <a:pt x="2550" y="21724"/>
                    <a:pt x="6599" y="18847"/>
                  </a:cubicBezTo>
                  <a:lnTo>
                    <a:pt x="37936" y="749"/>
                  </a:lnTo>
                  <a:cubicBezTo>
                    <a:pt x="39536" y="-250"/>
                    <a:pt x="41574" y="-250"/>
                    <a:pt x="43174" y="749"/>
                  </a:cubicBezTo>
                  <a:cubicBezTo>
                    <a:pt x="45022" y="2125"/>
                    <a:pt x="46032" y="4357"/>
                    <a:pt x="45841" y="6655"/>
                  </a:cubicBezTo>
                  <a:lnTo>
                    <a:pt x="45841" y="48374"/>
                  </a:lnTo>
                  <a:cubicBezTo>
                    <a:pt x="45756" y="53343"/>
                    <a:pt x="43317" y="57975"/>
                    <a:pt x="39269" y="60852"/>
                  </a:cubicBezTo>
                  <a:lnTo>
                    <a:pt x="7932" y="78950"/>
                  </a:lnTo>
                  <a:cubicBezTo>
                    <a:pt x="6979" y="79388"/>
                    <a:pt x="5932" y="79578"/>
                    <a:pt x="4884" y="79521"/>
                  </a:cubicBezTo>
                  <a:close/>
                  <a:moveTo>
                    <a:pt x="40984" y="2369"/>
                  </a:moveTo>
                  <a:cubicBezTo>
                    <a:pt x="40374" y="2397"/>
                    <a:pt x="39774" y="2595"/>
                    <a:pt x="39269" y="2940"/>
                  </a:cubicBezTo>
                  <a:lnTo>
                    <a:pt x="7932" y="21038"/>
                  </a:lnTo>
                  <a:cubicBezTo>
                    <a:pt x="4627" y="23426"/>
                    <a:pt x="2646" y="27243"/>
                    <a:pt x="2598" y="31325"/>
                  </a:cubicBezTo>
                  <a:lnTo>
                    <a:pt x="2598" y="73044"/>
                  </a:lnTo>
                  <a:cubicBezTo>
                    <a:pt x="2598" y="74854"/>
                    <a:pt x="3074" y="76283"/>
                    <a:pt x="4027" y="76759"/>
                  </a:cubicBezTo>
                  <a:cubicBezTo>
                    <a:pt x="4817" y="77235"/>
                    <a:pt x="5808" y="77235"/>
                    <a:pt x="6599" y="76759"/>
                  </a:cubicBezTo>
                  <a:lnTo>
                    <a:pt x="37936" y="58661"/>
                  </a:lnTo>
                  <a:cubicBezTo>
                    <a:pt x="41241" y="56273"/>
                    <a:pt x="43222" y="52456"/>
                    <a:pt x="43270" y="48374"/>
                  </a:cubicBezTo>
                  <a:lnTo>
                    <a:pt x="43270" y="6369"/>
                  </a:lnTo>
                  <a:cubicBezTo>
                    <a:pt x="43479" y="4938"/>
                    <a:pt x="42946" y="3497"/>
                    <a:pt x="41841" y="255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43" name="Hình tự do: Hình 416">
              <a:extLst>
                <a:ext uri="{FF2B5EF4-FFF2-40B4-BE49-F238E27FC236}">
                  <a16:creationId xmlns:a16="http://schemas.microsoft.com/office/drawing/2014/main" id="{A1D787B0-B83B-4A54-B8D0-98F30547993A}"/>
                </a:ext>
              </a:extLst>
            </p:cNvPr>
            <p:cNvSpPr/>
            <p:nvPr/>
          </p:nvSpPr>
          <p:spPr>
            <a:xfrm>
              <a:off x="5196341" y="1991512"/>
              <a:ext cx="45856" cy="79530"/>
            </a:xfrm>
            <a:custGeom>
              <a:avLst/>
              <a:gdLst>
                <a:gd name="connsiteX0" fmla="*/ 4880 w 45856"/>
                <a:gd name="connsiteY0" fmla="*/ 79508 h 79530"/>
                <a:gd name="connsiteX1" fmla="*/ 2784 w 45856"/>
                <a:gd name="connsiteY1" fmla="*/ 78937 h 79530"/>
                <a:gd name="connsiteX2" fmla="*/ 22 w 45856"/>
                <a:gd name="connsiteY2" fmla="*/ 73031 h 79530"/>
                <a:gd name="connsiteX3" fmla="*/ 22 w 45856"/>
                <a:gd name="connsiteY3" fmla="*/ 31217 h 79530"/>
                <a:gd name="connsiteX4" fmla="*/ 6594 w 45856"/>
                <a:gd name="connsiteY4" fmla="*/ 18834 h 79530"/>
                <a:gd name="connsiteX5" fmla="*/ 38027 w 45856"/>
                <a:gd name="connsiteY5" fmla="*/ 737 h 79530"/>
                <a:gd name="connsiteX6" fmla="*/ 43170 w 45856"/>
                <a:gd name="connsiteY6" fmla="*/ 737 h 79530"/>
                <a:gd name="connsiteX7" fmla="*/ 45837 w 45856"/>
                <a:gd name="connsiteY7" fmla="*/ 6642 h 79530"/>
                <a:gd name="connsiteX8" fmla="*/ 45837 w 45856"/>
                <a:gd name="connsiteY8" fmla="*/ 48457 h 79530"/>
                <a:gd name="connsiteX9" fmla="*/ 39265 w 45856"/>
                <a:gd name="connsiteY9" fmla="*/ 60935 h 79530"/>
                <a:gd name="connsiteX10" fmla="*/ 7928 w 45856"/>
                <a:gd name="connsiteY10" fmla="*/ 79032 h 79530"/>
                <a:gd name="connsiteX11" fmla="*/ 4880 w 45856"/>
                <a:gd name="connsiteY11" fmla="*/ 79508 h 79530"/>
                <a:gd name="connsiteX12" fmla="*/ 39265 w 45856"/>
                <a:gd name="connsiteY12" fmla="*/ 2832 h 79530"/>
                <a:gd name="connsiteX13" fmla="*/ 7928 w 45856"/>
                <a:gd name="connsiteY13" fmla="*/ 20930 h 79530"/>
                <a:gd name="connsiteX14" fmla="*/ 2594 w 45856"/>
                <a:gd name="connsiteY14" fmla="*/ 31217 h 79530"/>
                <a:gd name="connsiteX15" fmla="*/ 2594 w 45856"/>
                <a:gd name="connsiteY15" fmla="*/ 73031 h 79530"/>
                <a:gd name="connsiteX16" fmla="*/ 4023 w 45856"/>
                <a:gd name="connsiteY16" fmla="*/ 76746 h 79530"/>
                <a:gd name="connsiteX17" fmla="*/ 6594 w 45856"/>
                <a:gd name="connsiteY17" fmla="*/ 76746 h 79530"/>
                <a:gd name="connsiteX18" fmla="*/ 37932 w 45856"/>
                <a:gd name="connsiteY18" fmla="*/ 58648 h 79530"/>
                <a:gd name="connsiteX19" fmla="*/ 43266 w 45856"/>
                <a:gd name="connsiteY19" fmla="*/ 48362 h 79530"/>
                <a:gd name="connsiteX20" fmla="*/ 43266 w 45856"/>
                <a:gd name="connsiteY20" fmla="*/ 6261 h 79530"/>
                <a:gd name="connsiteX21" fmla="*/ 41837 w 45856"/>
                <a:gd name="connsiteY21" fmla="*/ 2546 h 79530"/>
                <a:gd name="connsiteX22" fmla="*/ 39265 w 45856"/>
                <a:gd name="connsiteY22" fmla="*/ 2546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56" h="79530">
                  <a:moveTo>
                    <a:pt x="4880" y="79508"/>
                  </a:moveTo>
                  <a:cubicBezTo>
                    <a:pt x="4137" y="79527"/>
                    <a:pt x="3413" y="79327"/>
                    <a:pt x="2784" y="78937"/>
                  </a:cubicBezTo>
                  <a:cubicBezTo>
                    <a:pt x="879" y="77594"/>
                    <a:pt x="-168" y="75346"/>
                    <a:pt x="22" y="73031"/>
                  </a:cubicBezTo>
                  <a:lnTo>
                    <a:pt x="22" y="31217"/>
                  </a:lnTo>
                  <a:cubicBezTo>
                    <a:pt x="108" y="26273"/>
                    <a:pt x="2546" y="21672"/>
                    <a:pt x="6594" y="18834"/>
                  </a:cubicBezTo>
                  <a:lnTo>
                    <a:pt x="38027" y="737"/>
                  </a:lnTo>
                  <a:cubicBezTo>
                    <a:pt x="39599" y="-246"/>
                    <a:pt x="41599" y="-246"/>
                    <a:pt x="43170" y="737"/>
                  </a:cubicBezTo>
                  <a:cubicBezTo>
                    <a:pt x="45009" y="2123"/>
                    <a:pt x="46009" y="4348"/>
                    <a:pt x="45837" y="6642"/>
                  </a:cubicBezTo>
                  <a:lnTo>
                    <a:pt x="45837" y="48457"/>
                  </a:lnTo>
                  <a:cubicBezTo>
                    <a:pt x="45742" y="53419"/>
                    <a:pt x="43304" y="58048"/>
                    <a:pt x="39265" y="60935"/>
                  </a:cubicBezTo>
                  <a:lnTo>
                    <a:pt x="7928" y="79032"/>
                  </a:lnTo>
                  <a:cubicBezTo>
                    <a:pt x="6966" y="79432"/>
                    <a:pt x="5918" y="79594"/>
                    <a:pt x="4880" y="79508"/>
                  </a:cubicBezTo>
                  <a:close/>
                  <a:moveTo>
                    <a:pt x="39265" y="2832"/>
                  </a:moveTo>
                  <a:lnTo>
                    <a:pt x="7928" y="20930"/>
                  </a:lnTo>
                  <a:cubicBezTo>
                    <a:pt x="4632" y="23330"/>
                    <a:pt x="2651" y="27140"/>
                    <a:pt x="2594" y="31217"/>
                  </a:cubicBezTo>
                  <a:lnTo>
                    <a:pt x="2594" y="73031"/>
                  </a:lnTo>
                  <a:cubicBezTo>
                    <a:pt x="2594" y="74841"/>
                    <a:pt x="3070" y="76270"/>
                    <a:pt x="4023" y="76746"/>
                  </a:cubicBezTo>
                  <a:cubicBezTo>
                    <a:pt x="4832" y="77165"/>
                    <a:pt x="5785" y="77165"/>
                    <a:pt x="6594" y="76746"/>
                  </a:cubicBezTo>
                  <a:lnTo>
                    <a:pt x="37932" y="58648"/>
                  </a:lnTo>
                  <a:cubicBezTo>
                    <a:pt x="41227" y="56248"/>
                    <a:pt x="43208" y="52438"/>
                    <a:pt x="43266" y="48362"/>
                  </a:cubicBezTo>
                  <a:lnTo>
                    <a:pt x="43266" y="6261"/>
                  </a:lnTo>
                  <a:cubicBezTo>
                    <a:pt x="43466" y="4859"/>
                    <a:pt x="42923" y="3454"/>
                    <a:pt x="41837" y="2546"/>
                  </a:cubicBezTo>
                  <a:cubicBezTo>
                    <a:pt x="41027" y="2122"/>
                    <a:pt x="40075" y="2122"/>
                    <a:pt x="39265" y="2546"/>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44" name="Đồ họa 4">
              <a:extLst>
                <a:ext uri="{FF2B5EF4-FFF2-40B4-BE49-F238E27FC236}">
                  <a16:creationId xmlns:a16="http://schemas.microsoft.com/office/drawing/2014/main" id="{ED2A8104-7CD7-4939-9972-D80A0037984A}"/>
                </a:ext>
              </a:extLst>
            </p:cNvPr>
            <p:cNvGrpSpPr/>
            <p:nvPr/>
          </p:nvGrpSpPr>
          <p:grpSpPr>
            <a:xfrm>
              <a:off x="5196337" y="1658743"/>
              <a:ext cx="45864" cy="412299"/>
              <a:chOff x="5196337" y="1658743"/>
              <a:chExt cx="45864" cy="412299"/>
            </a:xfrm>
            <a:solidFill>
              <a:srgbClr val="FFFFFF"/>
            </a:solidFill>
          </p:grpSpPr>
          <p:sp>
            <p:nvSpPr>
              <p:cNvPr id="774" name="Hình tự do: Hình 418">
                <a:extLst>
                  <a:ext uri="{FF2B5EF4-FFF2-40B4-BE49-F238E27FC236}">
                    <a16:creationId xmlns:a16="http://schemas.microsoft.com/office/drawing/2014/main" id="{8BCAC500-B0F5-47E1-B4B7-94FB3EA39572}"/>
                  </a:ext>
                </a:extLst>
              </p:cNvPr>
              <p:cNvSpPr/>
              <p:nvPr/>
            </p:nvSpPr>
            <p:spPr>
              <a:xfrm>
                <a:off x="5196341" y="1658743"/>
                <a:ext cx="45860" cy="79570"/>
              </a:xfrm>
              <a:custGeom>
                <a:avLst/>
                <a:gdLst>
                  <a:gd name="connsiteX0" fmla="*/ 4880 w 45860"/>
                  <a:gd name="connsiteY0" fmla="*/ 79569 h 79570"/>
                  <a:gd name="connsiteX1" fmla="*/ 2784 w 45860"/>
                  <a:gd name="connsiteY1" fmla="*/ 78998 h 79570"/>
                  <a:gd name="connsiteX2" fmla="*/ 22 w 45860"/>
                  <a:gd name="connsiteY2" fmla="*/ 73092 h 79570"/>
                  <a:gd name="connsiteX3" fmla="*/ 22 w 45860"/>
                  <a:gd name="connsiteY3" fmla="*/ 31278 h 79570"/>
                  <a:gd name="connsiteX4" fmla="*/ 6594 w 45860"/>
                  <a:gd name="connsiteY4" fmla="*/ 18800 h 79570"/>
                  <a:gd name="connsiteX5" fmla="*/ 37932 w 45860"/>
                  <a:gd name="connsiteY5" fmla="*/ 702 h 79570"/>
                  <a:gd name="connsiteX6" fmla="*/ 43170 w 45860"/>
                  <a:gd name="connsiteY6" fmla="*/ 702 h 79570"/>
                  <a:gd name="connsiteX7" fmla="*/ 45837 w 45860"/>
                  <a:gd name="connsiteY7" fmla="*/ 6608 h 79570"/>
                  <a:gd name="connsiteX8" fmla="*/ 45837 w 45860"/>
                  <a:gd name="connsiteY8" fmla="*/ 48137 h 79570"/>
                  <a:gd name="connsiteX9" fmla="*/ 39265 w 45860"/>
                  <a:gd name="connsiteY9" fmla="*/ 60519 h 79570"/>
                  <a:gd name="connsiteX10" fmla="*/ 7928 w 45860"/>
                  <a:gd name="connsiteY10" fmla="*/ 78617 h 79570"/>
                  <a:gd name="connsiteX11" fmla="*/ 4880 w 45860"/>
                  <a:gd name="connsiteY11" fmla="*/ 79569 h 79570"/>
                  <a:gd name="connsiteX12" fmla="*/ 40980 w 45860"/>
                  <a:gd name="connsiteY12" fmla="*/ 2321 h 79570"/>
                  <a:gd name="connsiteX13" fmla="*/ 39265 w 45860"/>
                  <a:gd name="connsiteY13" fmla="*/ 2893 h 79570"/>
                  <a:gd name="connsiteX14" fmla="*/ 7928 w 45860"/>
                  <a:gd name="connsiteY14" fmla="*/ 20990 h 79570"/>
                  <a:gd name="connsiteX15" fmla="*/ 2594 w 45860"/>
                  <a:gd name="connsiteY15" fmla="*/ 31278 h 79570"/>
                  <a:gd name="connsiteX16" fmla="*/ 2594 w 45860"/>
                  <a:gd name="connsiteY16" fmla="*/ 73092 h 79570"/>
                  <a:gd name="connsiteX17" fmla="*/ 4023 w 45860"/>
                  <a:gd name="connsiteY17" fmla="*/ 76807 h 79570"/>
                  <a:gd name="connsiteX18" fmla="*/ 6594 w 45860"/>
                  <a:gd name="connsiteY18" fmla="*/ 76807 h 79570"/>
                  <a:gd name="connsiteX19" fmla="*/ 37932 w 45860"/>
                  <a:gd name="connsiteY19" fmla="*/ 58709 h 79570"/>
                  <a:gd name="connsiteX20" fmla="*/ 43266 w 45860"/>
                  <a:gd name="connsiteY20" fmla="*/ 48423 h 79570"/>
                  <a:gd name="connsiteX21" fmla="*/ 43266 w 45860"/>
                  <a:gd name="connsiteY21" fmla="*/ 6322 h 79570"/>
                  <a:gd name="connsiteX22" fmla="*/ 41837 w 45860"/>
                  <a:gd name="connsiteY22" fmla="*/ 2607 h 79570"/>
                  <a:gd name="connsiteX23" fmla="*/ 40980 w 45860"/>
                  <a:gd name="connsiteY23" fmla="*/ 2321 h 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70">
                    <a:moveTo>
                      <a:pt x="4880" y="79569"/>
                    </a:moveTo>
                    <a:cubicBezTo>
                      <a:pt x="4137" y="79586"/>
                      <a:pt x="3413" y="79387"/>
                      <a:pt x="2784" y="78998"/>
                    </a:cubicBezTo>
                    <a:cubicBezTo>
                      <a:pt x="879" y="77657"/>
                      <a:pt x="-168" y="75411"/>
                      <a:pt x="22" y="73092"/>
                    </a:cubicBezTo>
                    <a:lnTo>
                      <a:pt x="22" y="31278"/>
                    </a:lnTo>
                    <a:cubicBezTo>
                      <a:pt x="117" y="26314"/>
                      <a:pt x="2556" y="21688"/>
                      <a:pt x="6594" y="18800"/>
                    </a:cubicBezTo>
                    <a:lnTo>
                      <a:pt x="37932" y="702"/>
                    </a:lnTo>
                    <a:cubicBezTo>
                      <a:pt x="39551" y="-234"/>
                      <a:pt x="41551" y="-234"/>
                      <a:pt x="43170" y="702"/>
                    </a:cubicBezTo>
                    <a:cubicBezTo>
                      <a:pt x="45018" y="2078"/>
                      <a:pt x="46028" y="4310"/>
                      <a:pt x="45837" y="6608"/>
                    </a:cubicBezTo>
                    <a:lnTo>
                      <a:pt x="45837" y="48137"/>
                    </a:lnTo>
                    <a:cubicBezTo>
                      <a:pt x="45752" y="53078"/>
                      <a:pt x="43313" y="57683"/>
                      <a:pt x="39265" y="60519"/>
                    </a:cubicBezTo>
                    <a:lnTo>
                      <a:pt x="7928" y="78617"/>
                    </a:lnTo>
                    <a:cubicBezTo>
                      <a:pt x="7023" y="79218"/>
                      <a:pt x="5966" y="79547"/>
                      <a:pt x="4880" y="79569"/>
                    </a:cubicBezTo>
                    <a:close/>
                    <a:moveTo>
                      <a:pt x="40980" y="2321"/>
                    </a:moveTo>
                    <a:cubicBezTo>
                      <a:pt x="40370" y="2350"/>
                      <a:pt x="39770" y="2548"/>
                      <a:pt x="39265" y="2893"/>
                    </a:cubicBezTo>
                    <a:lnTo>
                      <a:pt x="7928" y="20990"/>
                    </a:lnTo>
                    <a:cubicBezTo>
                      <a:pt x="4632" y="23389"/>
                      <a:pt x="2651" y="27200"/>
                      <a:pt x="2594" y="31278"/>
                    </a:cubicBezTo>
                    <a:lnTo>
                      <a:pt x="2594" y="73092"/>
                    </a:lnTo>
                    <a:cubicBezTo>
                      <a:pt x="2394" y="74494"/>
                      <a:pt x="2937" y="75899"/>
                      <a:pt x="4023" y="76807"/>
                    </a:cubicBezTo>
                    <a:cubicBezTo>
                      <a:pt x="4832" y="77230"/>
                      <a:pt x="5785" y="77230"/>
                      <a:pt x="6594" y="76807"/>
                    </a:cubicBezTo>
                    <a:lnTo>
                      <a:pt x="37932" y="58709"/>
                    </a:lnTo>
                    <a:cubicBezTo>
                      <a:pt x="41227" y="56311"/>
                      <a:pt x="43208" y="52500"/>
                      <a:pt x="43266" y="48423"/>
                    </a:cubicBezTo>
                    <a:lnTo>
                      <a:pt x="43266" y="6322"/>
                    </a:lnTo>
                    <a:cubicBezTo>
                      <a:pt x="43266" y="4512"/>
                      <a:pt x="42789" y="3084"/>
                      <a:pt x="41837" y="2607"/>
                    </a:cubicBezTo>
                    <a:cubicBezTo>
                      <a:pt x="41589" y="2427"/>
                      <a:pt x="41284" y="2328"/>
                      <a:pt x="40980" y="2321"/>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75" name="Hình tự do: Hình 419">
                <a:extLst>
                  <a:ext uri="{FF2B5EF4-FFF2-40B4-BE49-F238E27FC236}">
                    <a16:creationId xmlns:a16="http://schemas.microsoft.com/office/drawing/2014/main" id="{965588EA-8CBC-413A-B479-5A9A09799934}"/>
                  </a:ext>
                </a:extLst>
              </p:cNvPr>
              <p:cNvSpPr/>
              <p:nvPr/>
            </p:nvSpPr>
            <p:spPr>
              <a:xfrm>
                <a:off x="5196337" y="1725323"/>
                <a:ext cx="45864" cy="79484"/>
              </a:xfrm>
              <a:custGeom>
                <a:avLst/>
                <a:gdLst>
                  <a:gd name="connsiteX0" fmla="*/ 4884 w 45864"/>
                  <a:gd name="connsiteY0" fmla="*/ 79474 h 79484"/>
                  <a:gd name="connsiteX1" fmla="*/ 2788 w 45864"/>
                  <a:gd name="connsiteY1" fmla="*/ 78902 h 79484"/>
                  <a:gd name="connsiteX2" fmla="*/ 26 w 45864"/>
                  <a:gd name="connsiteY2" fmla="*/ 72997 h 79484"/>
                  <a:gd name="connsiteX3" fmla="*/ 26 w 45864"/>
                  <a:gd name="connsiteY3" fmla="*/ 31277 h 79484"/>
                  <a:gd name="connsiteX4" fmla="*/ 6599 w 45864"/>
                  <a:gd name="connsiteY4" fmla="*/ 18800 h 79484"/>
                  <a:gd name="connsiteX5" fmla="*/ 37936 w 45864"/>
                  <a:gd name="connsiteY5" fmla="*/ 702 h 79484"/>
                  <a:gd name="connsiteX6" fmla="*/ 43174 w 45864"/>
                  <a:gd name="connsiteY6" fmla="*/ 702 h 79484"/>
                  <a:gd name="connsiteX7" fmla="*/ 45841 w 45864"/>
                  <a:gd name="connsiteY7" fmla="*/ 6608 h 79484"/>
                  <a:gd name="connsiteX8" fmla="*/ 45841 w 45864"/>
                  <a:gd name="connsiteY8" fmla="*/ 48327 h 79484"/>
                  <a:gd name="connsiteX9" fmla="*/ 39269 w 45864"/>
                  <a:gd name="connsiteY9" fmla="*/ 60805 h 79484"/>
                  <a:gd name="connsiteX10" fmla="*/ 7932 w 45864"/>
                  <a:gd name="connsiteY10" fmla="*/ 78902 h 79484"/>
                  <a:gd name="connsiteX11" fmla="*/ 4884 w 45864"/>
                  <a:gd name="connsiteY11" fmla="*/ 79474 h 79484"/>
                  <a:gd name="connsiteX12" fmla="*/ 40984 w 45864"/>
                  <a:gd name="connsiteY12" fmla="*/ 2321 h 79484"/>
                  <a:gd name="connsiteX13" fmla="*/ 39269 w 45864"/>
                  <a:gd name="connsiteY13" fmla="*/ 2893 h 79484"/>
                  <a:gd name="connsiteX14" fmla="*/ 7932 w 45864"/>
                  <a:gd name="connsiteY14" fmla="*/ 20990 h 79484"/>
                  <a:gd name="connsiteX15" fmla="*/ 2598 w 45864"/>
                  <a:gd name="connsiteY15" fmla="*/ 31277 h 79484"/>
                  <a:gd name="connsiteX16" fmla="*/ 2598 w 45864"/>
                  <a:gd name="connsiteY16" fmla="*/ 72997 h 79484"/>
                  <a:gd name="connsiteX17" fmla="*/ 4027 w 45864"/>
                  <a:gd name="connsiteY17" fmla="*/ 76712 h 79484"/>
                  <a:gd name="connsiteX18" fmla="*/ 6599 w 45864"/>
                  <a:gd name="connsiteY18" fmla="*/ 76712 h 79484"/>
                  <a:gd name="connsiteX19" fmla="*/ 37936 w 45864"/>
                  <a:gd name="connsiteY19" fmla="*/ 58614 h 79484"/>
                  <a:gd name="connsiteX20" fmla="*/ 43270 w 45864"/>
                  <a:gd name="connsiteY20" fmla="*/ 48327 h 79484"/>
                  <a:gd name="connsiteX21" fmla="*/ 43270 w 45864"/>
                  <a:gd name="connsiteY21" fmla="*/ 6322 h 79484"/>
                  <a:gd name="connsiteX22" fmla="*/ 41841 w 45864"/>
                  <a:gd name="connsiteY22" fmla="*/ 2607 h 79484"/>
                  <a:gd name="connsiteX23" fmla="*/ 40984 w 45864"/>
                  <a:gd name="connsiteY23" fmla="*/ 2321 h 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4">
                    <a:moveTo>
                      <a:pt x="4884" y="79474"/>
                    </a:moveTo>
                    <a:cubicBezTo>
                      <a:pt x="4141" y="79491"/>
                      <a:pt x="3417" y="79292"/>
                      <a:pt x="2788" y="78902"/>
                    </a:cubicBezTo>
                    <a:cubicBezTo>
                      <a:pt x="874" y="77575"/>
                      <a:pt x="-183" y="75319"/>
                      <a:pt x="26" y="72997"/>
                    </a:cubicBezTo>
                    <a:lnTo>
                      <a:pt x="26" y="31277"/>
                    </a:lnTo>
                    <a:cubicBezTo>
                      <a:pt x="112" y="26309"/>
                      <a:pt x="2550" y="21677"/>
                      <a:pt x="6599" y="18800"/>
                    </a:cubicBezTo>
                    <a:lnTo>
                      <a:pt x="37936" y="702"/>
                    </a:lnTo>
                    <a:cubicBezTo>
                      <a:pt x="39555" y="-234"/>
                      <a:pt x="41555" y="-234"/>
                      <a:pt x="43174" y="702"/>
                    </a:cubicBezTo>
                    <a:cubicBezTo>
                      <a:pt x="45022" y="2078"/>
                      <a:pt x="46032" y="4310"/>
                      <a:pt x="45841" y="6608"/>
                    </a:cubicBezTo>
                    <a:lnTo>
                      <a:pt x="45841" y="48327"/>
                    </a:lnTo>
                    <a:cubicBezTo>
                      <a:pt x="45756" y="53295"/>
                      <a:pt x="43317" y="57927"/>
                      <a:pt x="39269" y="60805"/>
                    </a:cubicBezTo>
                    <a:lnTo>
                      <a:pt x="7932" y="78902"/>
                    </a:lnTo>
                    <a:cubicBezTo>
                      <a:pt x="6979" y="79337"/>
                      <a:pt x="5932" y="79533"/>
                      <a:pt x="4884" y="79474"/>
                    </a:cubicBezTo>
                    <a:close/>
                    <a:moveTo>
                      <a:pt x="40984" y="2321"/>
                    </a:moveTo>
                    <a:cubicBezTo>
                      <a:pt x="40374" y="2350"/>
                      <a:pt x="39774" y="2548"/>
                      <a:pt x="39269" y="2893"/>
                    </a:cubicBezTo>
                    <a:lnTo>
                      <a:pt x="7932" y="20990"/>
                    </a:lnTo>
                    <a:cubicBezTo>
                      <a:pt x="4627" y="23378"/>
                      <a:pt x="2646" y="27196"/>
                      <a:pt x="2598" y="31277"/>
                    </a:cubicBezTo>
                    <a:lnTo>
                      <a:pt x="2598" y="72997"/>
                    </a:lnTo>
                    <a:cubicBezTo>
                      <a:pt x="2598" y="74807"/>
                      <a:pt x="3074" y="76235"/>
                      <a:pt x="4027" y="76712"/>
                    </a:cubicBezTo>
                    <a:cubicBezTo>
                      <a:pt x="4817" y="77192"/>
                      <a:pt x="5808" y="77192"/>
                      <a:pt x="6599" y="76712"/>
                    </a:cubicBezTo>
                    <a:lnTo>
                      <a:pt x="37936" y="58614"/>
                    </a:lnTo>
                    <a:cubicBezTo>
                      <a:pt x="41241" y="56226"/>
                      <a:pt x="43222" y="52409"/>
                      <a:pt x="43270" y="48327"/>
                    </a:cubicBezTo>
                    <a:lnTo>
                      <a:pt x="43270" y="6322"/>
                    </a:lnTo>
                    <a:cubicBezTo>
                      <a:pt x="43270" y="4512"/>
                      <a:pt x="42793" y="3083"/>
                      <a:pt x="41841" y="2607"/>
                    </a:cubicBezTo>
                    <a:cubicBezTo>
                      <a:pt x="41593" y="2427"/>
                      <a:pt x="41289" y="2328"/>
                      <a:pt x="40984" y="2321"/>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76" name="Hình tự do: Hình 420">
                <a:extLst>
                  <a:ext uri="{FF2B5EF4-FFF2-40B4-BE49-F238E27FC236}">
                    <a16:creationId xmlns:a16="http://schemas.microsoft.com/office/drawing/2014/main" id="{66EF04E5-06CC-448B-89E7-232358C11B11}"/>
                  </a:ext>
                </a:extLst>
              </p:cNvPr>
              <p:cNvSpPr/>
              <p:nvPr/>
            </p:nvSpPr>
            <p:spPr>
              <a:xfrm>
                <a:off x="5196337" y="1791872"/>
                <a:ext cx="45860" cy="79528"/>
              </a:xfrm>
              <a:custGeom>
                <a:avLst/>
                <a:gdLst>
                  <a:gd name="connsiteX0" fmla="*/ 4884 w 45860"/>
                  <a:gd name="connsiteY0" fmla="*/ 79505 h 79528"/>
                  <a:gd name="connsiteX1" fmla="*/ 2788 w 45860"/>
                  <a:gd name="connsiteY1" fmla="*/ 78933 h 79528"/>
                  <a:gd name="connsiteX2" fmla="*/ 26 w 45860"/>
                  <a:gd name="connsiteY2" fmla="*/ 73028 h 79528"/>
                  <a:gd name="connsiteX3" fmla="*/ 26 w 45860"/>
                  <a:gd name="connsiteY3" fmla="*/ 31213 h 79528"/>
                  <a:gd name="connsiteX4" fmla="*/ 6599 w 45860"/>
                  <a:gd name="connsiteY4" fmla="*/ 18830 h 79528"/>
                  <a:gd name="connsiteX5" fmla="*/ 37936 w 45860"/>
                  <a:gd name="connsiteY5" fmla="*/ 733 h 79528"/>
                  <a:gd name="connsiteX6" fmla="*/ 43174 w 45860"/>
                  <a:gd name="connsiteY6" fmla="*/ 733 h 79528"/>
                  <a:gd name="connsiteX7" fmla="*/ 45841 w 45860"/>
                  <a:gd name="connsiteY7" fmla="*/ 6638 h 79528"/>
                  <a:gd name="connsiteX8" fmla="*/ 45841 w 45860"/>
                  <a:gd name="connsiteY8" fmla="*/ 48453 h 79528"/>
                  <a:gd name="connsiteX9" fmla="*/ 39269 w 45860"/>
                  <a:gd name="connsiteY9" fmla="*/ 60931 h 79528"/>
                  <a:gd name="connsiteX10" fmla="*/ 7932 w 45860"/>
                  <a:gd name="connsiteY10" fmla="*/ 79028 h 79528"/>
                  <a:gd name="connsiteX11" fmla="*/ 4884 w 45860"/>
                  <a:gd name="connsiteY11" fmla="*/ 79505 h 79528"/>
                  <a:gd name="connsiteX12" fmla="*/ 40984 w 45860"/>
                  <a:gd name="connsiteY12" fmla="*/ 2352 h 79528"/>
                  <a:gd name="connsiteX13" fmla="*/ 39269 w 45860"/>
                  <a:gd name="connsiteY13" fmla="*/ 2924 h 79528"/>
                  <a:gd name="connsiteX14" fmla="*/ 7932 w 45860"/>
                  <a:gd name="connsiteY14" fmla="*/ 20926 h 79528"/>
                  <a:gd name="connsiteX15" fmla="*/ 2598 w 45860"/>
                  <a:gd name="connsiteY15" fmla="*/ 31213 h 79528"/>
                  <a:gd name="connsiteX16" fmla="*/ 2598 w 45860"/>
                  <a:gd name="connsiteY16" fmla="*/ 73028 h 79528"/>
                  <a:gd name="connsiteX17" fmla="*/ 4027 w 45860"/>
                  <a:gd name="connsiteY17" fmla="*/ 76742 h 79528"/>
                  <a:gd name="connsiteX18" fmla="*/ 6599 w 45860"/>
                  <a:gd name="connsiteY18" fmla="*/ 76742 h 79528"/>
                  <a:gd name="connsiteX19" fmla="*/ 37936 w 45860"/>
                  <a:gd name="connsiteY19" fmla="*/ 58645 h 79528"/>
                  <a:gd name="connsiteX20" fmla="*/ 43270 w 45860"/>
                  <a:gd name="connsiteY20" fmla="*/ 48358 h 79528"/>
                  <a:gd name="connsiteX21" fmla="*/ 43270 w 45860"/>
                  <a:gd name="connsiteY21" fmla="*/ 6257 h 79528"/>
                  <a:gd name="connsiteX22" fmla="*/ 41841 w 45860"/>
                  <a:gd name="connsiteY22" fmla="*/ 2543 h 79528"/>
                  <a:gd name="connsiteX23" fmla="*/ 40984 w 45860"/>
                  <a:gd name="connsiteY23" fmla="*/ 2352 h 7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8">
                    <a:moveTo>
                      <a:pt x="4884" y="79505"/>
                    </a:moveTo>
                    <a:cubicBezTo>
                      <a:pt x="4141" y="79522"/>
                      <a:pt x="3417" y="79323"/>
                      <a:pt x="2788" y="78933"/>
                    </a:cubicBezTo>
                    <a:cubicBezTo>
                      <a:pt x="874" y="77605"/>
                      <a:pt x="-183" y="75350"/>
                      <a:pt x="26" y="73028"/>
                    </a:cubicBezTo>
                    <a:lnTo>
                      <a:pt x="26" y="31213"/>
                    </a:lnTo>
                    <a:cubicBezTo>
                      <a:pt x="112" y="26271"/>
                      <a:pt x="2550" y="21667"/>
                      <a:pt x="6599" y="18830"/>
                    </a:cubicBezTo>
                    <a:lnTo>
                      <a:pt x="37936" y="733"/>
                    </a:lnTo>
                    <a:cubicBezTo>
                      <a:pt x="39545" y="-244"/>
                      <a:pt x="41565" y="-244"/>
                      <a:pt x="43174" y="733"/>
                    </a:cubicBezTo>
                    <a:cubicBezTo>
                      <a:pt x="45013" y="2120"/>
                      <a:pt x="46013" y="4345"/>
                      <a:pt x="45841" y="6638"/>
                    </a:cubicBezTo>
                    <a:lnTo>
                      <a:pt x="45841" y="48453"/>
                    </a:lnTo>
                    <a:cubicBezTo>
                      <a:pt x="45746" y="53417"/>
                      <a:pt x="43308" y="58043"/>
                      <a:pt x="39269" y="60931"/>
                    </a:cubicBezTo>
                    <a:lnTo>
                      <a:pt x="7932" y="79028"/>
                    </a:lnTo>
                    <a:cubicBezTo>
                      <a:pt x="6970" y="79430"/>
                      <a:pt x="5922" y="79593"/>
                      <a:pt x="4884" y="79505"/>
                    </a:cubicBezTo>
                    <a:close/>
                    <a:moveTo>
                      <a:pt x="40984" y="2352"/>
                    </a:moveTo>
                    <a:cubicBezTo>
                      <a:pt x="40374" y="2381"/>
                      <a:pt x="39774" y="2579"/>
                      <a:pt x="39269" y="2924"/>
                    </a:cubicBezTo>
                    <a:lnTo>
                      <a:pt x="7932" y="20926"/>
                    </a:lnTo>
                    <a:cubicBezTo>
                      <a:pt x="4636" y="23324"/>
                      <a:pt x="2655" y="27135"/>
                      <a:pt x="2598" y="31213"/>
                    </a:cubicBezTo>
                    <a:lnTo>
                      <a:pt x="2598" y="73028"/>
                    </a:lnTo>
                    <a:cubicBezTo>
                      <a:pt x="2598" y="74838"/>
                      <a:pt x="3074" y="76266"/>
                      <a:pt x="4027" y="76742"/>
                    </a:cubicBezTo>
                    <a:cubicBezTo>
                      <a:pt x="4836" y="77165"/>
                      <a:pt x="5789" y="77165"/>
                      <a:pt x="6599" y="76742"/>
                    </a:cubicBezTo>
                    <a:lnTo>
                      <a:pt x="37936" y="58645"/>
                    </a:lnTo>
                    <a:cubicBezTo>
                      <a:pt x="41231" y="56247"/>
                      <a:pt x="43213" y="52436"/>
                      <a:pt x="43270" y="48358"/>
                    </a:cubicBezTo>
                    <a:lnTo>
                      <a:pt x="43270" y="6257"/>
                    </a:lnTo>
                    <a:cubicBezTo>
                      <a:pt x="43470" y="4855"/>
                      <a:pt x="42927" y="3450"/>
                      <a:pt x="41841" y="2543"/>
                    </a:cubicBezTo>
                    <a:cubicBezTo>
                      <a:pt x="41584" y="2390"/>
                      <a:pt x="41279" y="2325"/>
                      <a:pt x="40984" y="2352"/>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77" name="Hình tự do: Hình 421">
                <a:extLst>
                  <a:ext uri="{FF2B5EF4-FFF2-40B4-BE49-F238E27FC236}">
                    <a16:creationId xmlns:a16="http://schemas.microsoft.com/office/drawing/2014/main" id="{D5B7F57A-46F9-4139-9741-0A85FE29CDE2}"/>
                  </a:ext>
                </a:extLst>
              </p:cNvPr>
              <p:cNvSpPr/>
              <p:nvPr/>
            </p:nvSpPr>
            <p:spPr>
              <a:xfrm>
                <a:off x="5196341" y="1858387"/>
                <a:ext cx="45860" cy="79579"/>
              </a:xfrm>
              <a:custGeom>
                <a:avLst/>
                <a:gdLst>
                  <a:gd name="connsiteX0" fmla="*/ 4880 w 45860"/>
                  <a:gd name="connsiteY0" fmla="*/ 79569 h 79579"/>
                  <a:gd name="connsiteX1" fmla="*/ 2784 w 45860"/>
                  <a:gd name="connsiteY1" fmla="*/ 78998 h 79579"/>
                  <a:gd name="connsiteX2" fmla="*/ 22 w 45860"/>
                  <a:gd name="connsiteY2" fmla="*/ 73092 h 79579"/>
                  <a:gd name="connsiteX3" fmla="*/ 22 w 45860"/>
                  <a:gd name="connsiteY3" fmla="*/ 31277 h 79579"/>
                  <a:gd name="connsiteX4" fmla="*/ 6594 w 45860"/>
                  <a:gd name="connsiteY4" fmla="*/ 18800 h 79579"/>
                  <a:gd name="connsiteX5" fmla="*/ 37932 w 45860"/>
                  <a:gd name="connsiteY5" fmla="*/ 702 h 79579"/>
                  <a:gd name="connsiteX6" fmla="*/ 43170 w 45860"/>
                  <a:gd name="connsiteY6" fmla="*/ 702 h 79579"/>
                  <a:gd name="connsiteX7" fmla="*/ 45837 w 45860"/>
                  <a:gd name="connsiteY7" fmla="*/ 6608 h 79579"/>
                  <a:gd name="connsiteX8" fmla="*/ 45837 w 45860"/>
                  <a:gd name="connsiteY8" fmla="*/ 48422 h 79579"/>
                  <a:gd name="connsiteX9" fmla="*/ 39265 w 45860"/>
                  <a:gd name="connsiteY9" fmla="*/ 60805 h 79579"/>
                  <a:gd name="connsiteX10" fmla="*/ 7928 w 45860"/>
                  <a:gd name="connsiteY10" fmla="*/ 78902 h 79579"/>
                  <a:gd name="connsiteX11" fmla="*/ 4880 w 45860"/>
                  <a:gd name="connsiteY11" fmla="*/ 79569 h 79579"/>
                  <a:gd name="connsiteX12" fmla="*/ 40980 w 45860"/>
                  <a:gd name="connsiteY12" fmla="*/ 2321 h 79579"/>
                  <a:gd name="connsiteX13" fmla="*/ 39265 w 45860"/>
                  <a:gd name="connsiteY13" fmla="*/ 2893 h 79579"/>
                  <a:gd name="connsiteX14" fmla="*/ 7928 w 45860"/>
                  <a:gd name="connsiteY14" fmla="*/ 20990 h 79579"/>
                  <a:gd name="connsiteX15" fmla="*/ 2594 w 45860"/>
                  <a:gd name="connsiteY15" fmla="*/ 31277 h 79579"/>
                  <a:gd name="connsiteX16" fmla="*/ 2594 w 45860"/>
                  <a:gd name="connsiteY16" fmla="*/ 73092 h 79579"/>
                  <a:gd name="connsiteX17" fmla="*/ 4023 w 45860"/>
                  <a:gd name="connsiteY17" fmla="*/ 76807 h 79579"/>
                  <a:gd name="connsiteX18" fmla="*/ 6594 w 45860"/>
                  <a:gd name="connsiteY18" fmla="*/ 76807 h 79579"/>
                  <a:gd name="connsiteX19" fmla="*/ 37932 w 45860"/>
                  <a:gd name="connsiteY19" fmla="*/ 58709 h 79579"/>
                  <a:gd name="connsiteX20" fmla="*/ 43266 w 45860"/>
                  <a:gd name="connsiteY20" fmla="*/ 48518 h 79579"/>
                  <a:gd name="connsiteX21" fmla="*/ 43266 w 45860"/>
                  <a:gd name="connsiteY21" fmla="*/ 6322 h 79579"/>
                  <a:gd name="connsiteX22" fmla="*/ 41837 w 45860"/>
                  <a:gd name="connsiteY22" fmla="*/ 2607 h 79579"/>
                  <a:gd name="connsiteX23" fmla="*/ 40980 w 45860"/>
                  <a:gd name="connsiteY23" fmla="*/ 2321 h 7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79">
                    <a:moveTo>
                      <a:pt x="4880" y="79569"/>
                    </a:moveTo>
                    <a:cubicBezTo>
                      <a:pt x="4137" y="79586"/>
                      <a:pt x="3413" y="79387"/>
                      <a:pt x="2784" y="78998"/>
                    </a:cubicBezTo>
                    <a:cubicBezTo>
                      <a:pt x="879" y="77657"/>
                      <a:pt x="-168" y="75411"/>
                      <a:pt x="22" y="73092"/>
                    </a:cubicBezTo>
                    <a:lnTo>
                      <a:pt x="22" y="31277"/>
                    </a:lnTo>
                    <a:cubicBezTo>
                      <a:pt x="117" y="26314"/>
                      <a:pt x="2556" y="21688"/>
                      <a:pt x="6594" y="18800"/>
                    </a:cubicBezTo>
                    <a:lnTo>
                      <a:pt x="37932" y="702"/>
                    </a:lnTo>
                    <a:cubicBezTo>
                      <a:pt x="39551" y="-234"/>
                      <a:pt x="41551" y="-234"/>
                      <a:pt x="43170" y="702"/>
                    </a:cubicBezTo>
                    <a:cubicBezTo>
                      <a:pt x="45018" y="2078"/>
                      <a:pt x="46028" y="4310"/>
                      <a:pt x="45837" y="6608"/>
                    </a:cubicBezTo>
                    <a:lnTo>
                      <a:pt x="45837" y="48422"/>
                    </a:lnTo>
                    <a:cubicBezTo>
                      <a:pt x="45752" y="53364"/>
                      <a:pt x="43313" y="57968"/>
                      <a:pt x="39265" y="60805"/>
                    </a:cubicBezTo>
                    <a:lnTo>
                      <a:pt x="7928" y="78902"/>
                    </a:lnTo>
                    <a:cubicBezTo>
                      <a:pt x="6994" y="79403"/>
                      <a:pt x="5937" y="79634"/>
                      <a:pt x="4880" y="79569"/>
                    </a:cubicBezTo>
                    <a:close/>
                    <a:moveTo>
                      <a:pt x="40980" y="2321"/>
                    </a:moveTo>
                    <a:cubicBezTo>
                      <a:pt x="40370" y="2350"/>
                      <a:pt x="39770" y="2548"/>
                      <a:pt x="39265" y="2893"/>
                    </a:cubicBezTo>
                    <a:lnTo>
                      <a:pt x="7928" y="20990"/>
                    </a:lnTo>
                    <a:cubicBezTo>
                      <a:pt x="4632" y="23389"/>
                      <a:pt x="2651" y="27200"/>
                      <a:pt x="2594" y="31277"/>
                    </a:cubicBezTo>
                    <a:lnTo>
                      <a:pt x="2594" y="73092"/>
                    </a:lnTo>
                    <a:cubicBezTo>
                      <a:pt x="2394" y="74494"/>
                      <a:pt x="2937" y="75899"/>
                      <a:pt x="4023" y="76807"/>
                    </a:cubicBezTo>
                    <a:cubicBezTo>
                      <a:pt x="4813" y="77287"/>
                      <a:pt x="5804" y="77287"/>
                      <a:pt x="6594" y="76807"/>
                    </a:cubicBezTo>
                    <a:lnTo>
                      <a:pt x="37932" y="58709"/>
                    </a:lnTo>
                    <a:cubicBezTo>
                      <a:pt x="41237" y="56362"/>
                      <a:pt x="43218" y="52573"/>
                      <a:pt x="43266" y="48518"/>
                    </a:cubicBezTo>
                    <a:lnTo>
                      <a:pt x="43266" y="6322"/>
                    </a:lnTo>
                    <a:cubicBezTo>
                      <a:pt x="43266" y="4512"/>
                      <a:pt x="42789" y="3083"/>
                      <a:pt x="41837" y="2607"/>
                    </a:cubicBezTo>
                    <a:cubicBezTo>
                      <a:pt x="41589" y="2427"/>
                      <a:pt x="41284" y="2328"/>
                      <a:pt x="40980" y="2321"/>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78" name="Hình tự do: Hình 422">
                <a:extLst>
                  <a:ext uri="{FF2B5EF4-FFF2-40B4-BE49-F238E27FC236}">
                    <a16:creationId xmlns:a16="http://schemas.microsoft.com/office/drawing/2014/main" id="{132C5312-63B8-4F52-A31E-B62FBAD767A4}"/>
                  </a:ext>
                </a:extLst>
              </p:cNvPr>
              <p:cNvSpPr/>
              <p:nvPr/>
            </p:nvSpPr>
            <p:spPr>
              <a:xfrm>
                <a:off x="5196337" y="1924919"/>
                <a:ext cx="45864" cy="79531"/>
              </a:xfrm>
              <a:custGeom>
                <a:avLst/>
                <a:gdLst>
                  <a:gd name="connsiteX0" fmla="*/ 4884 w 45864"/>
                  <a:gd name="connsiteY0" fmla="*/ 79521 h 79531"/>
                  <a:gd name="connsiteX1" fmla="*/ 2788 w 45864"/>
                  <a:gd name="connsiteY1" fmla="*/ 78950 h 79531"/>
                  <a:gd name="connsiteX2" fmla="*/ 26 w 45864"/>
                  <a:gd name="connsiteY2" fmla="*/ 73044 h 79531"/>
                  <a:gd name="connsiteX3" fmla="*/ 26 w 45864"/>
                  <a:gd name="connsiteY3" fmla="*/ 31325 h 79531"/>
                  <a:gd name="connsiteX4" fmla="*/ 6599 w 45864"/>
                  <a:gd name="connsiteY4" fmla="*/ 18847 h 79531"/>
                  <a:gd name="connsiteX5" fmla="*/ 37936 w 45864"/>
                  <a:gd name="connsiteY5" fmla="*/ 749 h 79531"/>
                  <a:gd name="connsiteX6" fmla="*/ 43174 w 45864"/>
                  <a:gd name="connsiteY6" fmla="*/ 749 h 79531"/>
                  <a:gd name="connsiteX7" fmla="*/ 45841 w 45864"/>
                  <a:gd name="connsiteY7" fmla="*/ 6655 h 79531"/>
                  <a:gd name="connsiteX8" fmla="*/ 45841 w 45864"/>
                  <a:gd name="connsiteY8" fmla="*/ 48374 h 79531"/>
                  <a:gd name="connsiteX9" fmla="*/ 39269 w 45864"/>
                  <a:gd name="connsiteY9" fmla="*/ 60852 h 79531"/>
                  <a:gd name="connsiteX10" fmla="*/ 7932 w 45864"/>
                  <a:gd name="connsiteY10" fmla="*/ 78950 h 79531"/>
                  <a:gd name="connsiteX11" fmla="*/ 4884 w 45864"/>
                  <a:gd name="connsiteY11" fmla="*/ 79521 h 79531"/>
                  <a:gd name="connsiteX12" fmla="*/ 40984 w 45864"/>
                  <a:gd name="connsiteY12" fmla="*/ 2369 h 79531"/>
                  <a:gd name="connsiteX13" fmla="*/ 39269 w 45864"/>
                  <a:gd name="connsiteY13" fmla="*/ 2940 h 79531"/>
                  <a:gd name="connsiteX14" fmla="*/ 7932 w 45864"/>
                  <a:gd name="connsiteY14" fmla="*/ 21038 h 79531"/>
                  <a:gd name="connsiteX15" fmla="*/ 2598 w 45864"/>
                  <a:gd name="connsiteY15" fmla="*/ 31325 h 79531"/>
                  <a:gd name="connsiteX16" fmla="*/ 2598 w 45864"/>
                  <a:gd name="connsiteY16" fmla="*/ 73044 h 79531"/>
                  <a:gd name="connsiteX17" fmla="*/ 4027 w 45864"/>
                  <a:gd name="connsiteY17" fmla="*/ 76759 h 79531"/>
                  <a:gd name="connsiteX18" fmla="*/ 6599 w 45864"/>
                  <a:gd name="connsiteY18" fmla="*/ 76759 h 79531"/>
                  <a:gd name="connsiteX19" fmla="*/ 37936 w 45864"/>
                  <a:gd name="connsiteY19" fmla="*/ 58661 h 79531"/>
                  <a:gd name="connsiteX20" fmla="*/ 43270 w 45864"/>
                  <a:gd name="connsiteY20" fmla="*/ 48374 h 79531"/>
                  <a:gd name="connsiteX21" fmla="*/ 43270 w 45864"/>
                  <a:gd name="connsiteY21" fmla="*/ 6369 h 79531"/>
                  <a:gd name="connsiteX22" fmla="*/ 41841 w 45864"/>
                  <a:gd name="connsiteY22" fmla="*/ 2559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531">
                    <a:moveTo>
                      <a:pt x="4884" y="79521"/>
                    </a:moveTo>
                    <a:cubicBezTo>
                      <a:pt x="4141" y="79540"/>
                      <a:pt x="3417" y="79340"/>
                      <a:pt x="2788" y="78950"/>
                    </a:cubicBezTo>
                    <a:cubicBezTo>
                      <a:pt x="874" y="77626"/>
                      <a:pt x="-183" y="75368"/>
                      <a:pt x="26" y="73044"/>
                    </a:cubicBezTo>
                    <a:lnTo>
                      <a:pt x="26" y="31325"/>
                    </a:lnTo>
                    <a:cubicBezTo>
                      <a:pt x="112" y="26356"/>
                      <a:pt x="2550" y="21724"/>
                      <a:pt x="6599" y="18847"/>
                    </a:cubicBezTo>
                    <a:lnTo>
                      <a:pt x="37936" y="749"/>
                    </a:lnTo>
                    <a:cubicBezTo>
                      <a:pt x="39536" y="-250"/>
                      <a:pt x="41574" y="-250"/>
                      <a:pt x="43174" y="749"/>
                    </a:cubicBezTo>
                    <a:cubicBezTo>
                      <a:pt x="45022" y="2125"/>
                      <a:pt x="46032" y="4357"/>
                      <a:pt x="45841" y="6655"/>
                    </a:cubicBezTo>
                    <a:lnTo>
                      <a:pt x="45841" y="48374"/>
                    </a:lnTo>
                    <a:cubicBezTo>
                      <a:pt x="45756" y="53343"/>
                      <a:pt x="43317" y="57975"/>
                      <a:pt x="39269" y="60852"/>
                    </a:cubicBezTo>
                    <a:lnTo>
                      <a:pt x="7932" y="78950"/>
                    </a:lnTo>
                    <a:cubicBezTo>
                      <a:pt x="6979" y="79388"/>
                      <a:pt x="5932" y="79578"/>
                      <a:pt x="4884" y="79521"/>
                    </a:cubicBezTo>
                    <a:close/>
                    <a:moveTo>
                      <a:pt x="40984" y="2369"/>
                    </a:moveTo>
                    <a:cubicBezTo>
                      <a:pt x="40374" y="2397"/>
                      <a:pt x="39774" y="2595"/>
                      <a:pt x="39269" y="2940"/>
                    </a:cubicBezTo>
                    <a:lnTo>
                      <a:pt x="7932" y="21038"/>
                    </a:lnTo>
                    <a:cubicBezTo>
                      <a:pt x="4627" y="23426"/>
                      <a:pt x="2646" y="27243"/>
                      <a:pt x="2598" y="31325"/>
                    </a:cubicBezTo>
                    <a:lnTo>
                      <a:pt x="2598" y="73044"/>
                    </a:lnTo>
                    <a:cubicBezTo>
                      <a:pt x="2598" y="74854"/>
                      <a:pt x="3074" y="76283"/>
                      <a:pt x="4027" y="76759"/>
                    </a:cubicBezTo>
                    <a:cubicBezTo>
                      <a:pt x="4817" y="77235"/>
                      <a:pt x="5808" y="77235"/>
                      <a:pt x="6599" y="76759"/>
                    </a:cubicBezTo>
                    <a:lnTo>
                      <a:pt x="37936" y="58661"/>
                    </a:lnTo>
                    <a:cubicBezTo>
                      <a:pt x="41241" y="56273"/>
                      <a:pt x="43222" y="52456"/>
                      <a:pt x="43270" y="48374"/>
                    </a:cubicBezTo>
                    <a:lnTo>
                      <a:pt x="43270" y="6369"/>
                    </a:lnTo>
                    <a:cubicBezTo>
                      <a:pt x="43479" y="4938"/>
                      <a:pt x="42946" y="3497"/>
                      <a:pt x="41841" y="2559"/>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79" name="Hình tự do: Hình 423">
                <a:extLst>
                  <a:ext uri="{FF2B5EF4-FFF2-40B4-BE49-F238E27FC236}">
                    <a16:creationId xmlns:a16="http://schemas.microsoft.com/office/drawing/2014/main" id="{EF07E113-236B-49F2-9762-5FB7802594B2}"/>
                  </a:ext>
                </a:extLst>
              </p:cNvPr>
              <p:cNvSpPr/>
              <p:nvPr/>
            </p:nvSpPr>
            <p:spPr>
              <a:xfrm>
                <a:off x="5196341" y="1991512"/>
                <a:ext cx="45856" cy="79530"/>
              </a:xfrm>
              <a:custGeom>
                <a:avLst/>
                <a:gdLst>
                  <a:gd name="connsiteX0" fmla="*/ 4880 w 45856"/>
                  <a:gd name="connsiteY0" fmla="*/ 79508 h 79530"/>
                  <a:gd name="connsiteX1" fmla="*/ 2784 w 45856"/>
                  <a:gd name="connsiteY1" fmla="*/ 78937 h 79530"/>
                  <a:gd name="connsiteX2" fmla="*/ 22 w 45856"/>
                  <a:gd name="connsiteY2" fmla="*/ 73031 h 79530"/>
                  <a:gd name="connsiteX3" fmla="*/ 22 w 45856"/>
                  <a:gd name="connsiteY3" fmla="*/ 31217 h 79530"/>
                  <a:gd name="connsiteX4" fmla="*/ 6594 w 45856"/>
                  <a:gd name="connsiteY4" fmla="*/ 18834 h 79530"/>
                  <a:gd name="connsiteX5" fmla="*/ 38027 w 45856"/>
                  <a:gd name="connsiteY5" fmla="*/ 737 h 79530"/>
                  <a:gd name="connsiteX6" fmla="*/ 43170 w 45856"/>
                  <a:gd name="connsiteY6" fmla="*/ 737 h 79530"/>
                  <a:gd name="connsiteX7" fmla="*/ 45837 w 45856"/>
                  <a:gd name="connsiteY7" fmla="*/ 6642 h 79530"/>
                  <a:gd name="connsiteX8" fmla="*/ 45837 w 45856"/>
                  <a:gd name="connsiteY8" fmla="*/ 48457 h 79530"/>
                  <a:gd name="connsiteX9" fmla="*/ 39265 w 45856"/>
                  <a:gd name="connsiteY9" fmla="*/ 60935 h 79530"/>
                  <a:gd name="connsiteX10" fmla="*/ 7928 w 45856"/>
                  <a:gd name="connsiteY10" fmla="*/ 79032 h 79530"/>
                  <a:gd name="connsiteX11" fmla="*/ 4880 w 45856"/>
                  <a:gd name="connsiteY11" fmla="*/ 79508 h 79530"/>
                  <a:gd name="connsiteX12" fmla="*/ 39265 w 45856"/>
                  <a:gd name="connsiteY12" fmla="*/ 2832 h 79530"/>
                  <a:gd name="connsiteX13" fmla="*/ 7928 w 45856"/>
                  <a:gd name="connsiteY13" fmla="*/ 20930 h 79530"/>
                  <a:gd name="connsiteX14" fmla="*/ 2594 w 45856"/>
                  <a:gd name="connsiteY14" fmla="*/ 31217 h 79530"/>
                  <a:gd name="connsiteX15" fmla="*/ 2594 w 45856"/>
                  <a:gd name="connsiteY15" fmla="*/ 73031 h 79530"/>
                  <a:gd name="connsiteX16" fmla="*/ 4023 w 45856"/>
                  <a:gd name="connsiteY16" fmla="*/ 76746 h 79530"/>
                  <a:gd name="connsiteX17" fmla="*/ 6594 w 45856"/>
                  <a:gd name="connsiteY17" fmla="*/ 76746 h 79530"/>
                  <a:gd name="connsiteX18" fmla="*/ 37932 w 45856"/>
                  <a:gd name="connsiteY18" fmla="*/ 58648 h 79530"/>
                  <a:gd name="connsiteX19" fmla="*/ 43266 w 45856"/>
                  <a:gd name="connsiteY19" fmla="*/ 48362 h 79530"/>
                  <a:gd name="connsiteX20" fmla="*/ 43266 w 45856"/>
                  <a:gd name="connsiteY20" fmla="*/ 6261 h 79530"/>
                  <a:gd name="connsiteX21" fmla="*/ 41837 w 45856"/>
                  <a:gd name="connsiteY21" fmla="*/ 2546 h 79530"/>
                  <a:gd name="connsiteX22" fmla="*/ 39265 w 45856"/>
                  <a:gd name="connsiteY22" fmla="*/ 2546 h 7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56" h="79530">
                    <a:moveTo>
                      <a:pt x="4880" y="79508"/>
                    </a:moveTo>
                    <a:cubicBezTo>
                      <a:pt x="4137" y="79527"/>
                      <a:pt x="3413" y="79327"/>
                      <a:pt x="2784" y="78937"/>
                    </a:cubicBezTo>
                    <a:cubicBezTo>
                      <a:pt x="879" y="77594"/>
                      <a:pt x="-168" y="75346"/>
                      <a:pt x="22" y="73031"/>
                    </a:cubicBezTo>
                    <a:lnTo>
                      <a:pt x="22" y="31217"/>
                    </a:lnTo>
                    <a:cubicBezTo>
                      <a:pt x="108" y="26273"/>
                      <a:pt x="2546" y="21672"/>
                      <a:pt x="6594" y="18834"/>
                    </a:cubicBezTo>
                    <a:lnTo>
                      <a:pt x="38027" y="737"/>
                    </a:lnTo>
                    <a:cubicBezTo>
                      <a:pt x="39599" y="-246"/>
                      <a:pt x="41599" y="-246"/>
                      <a:pt x="43170" y="737"/>
                    </a:cubicBezTo>
                    <a:cubicBezTo>
                      <a:pt x="45009" y="2123"/>
                      <a:pt x="46009" y="4348"/>
                      <a:pt x="45837" y="6642"/>
                    </a:cubicBezTo>
                    <a:lnTo>
                      <a:pt x="45837" y="48457"/>
                    </a:lnTo>
                    <a:cubicBezTo>
                      <a:pt x="45742" y="53419"/>
                      <a:pt x="43304" y="58048"/>
                      <a:pt x="39265" y="60935"/>
                    </a:cubicBezTo>
                    <a:lnTo>
                      <a:pt x="7928" y="79032"/>
                    </a:lnTo>
                    <a:cubicBezTo>
                      <a:pt x="6966" y="79432"/>
                      <a:pt x="5918" y="79594"/>
                      <a:pt x="4880" y="79508"/>
                    </a:cubicBezTo>
                    <a:close/>
                    <a:moveTo>
                      <a:pt x="39265" y="2832"/>
                    </a:moveTo>
                    <a:lnTo>
                      <a:pt x="7928" y="20930"/>
                    </a:lnTo>
                    <a:cubicBezTo>
                      <a:pt x="4632" y="23330"/>
                      <a:pt x="2651" y="27140"/>
                      <a:pt x="2594" y="31217"/>
                    </a:cubicBezTo>
                    <a:lnTo>
                      <a:pt x="2594" y="73031"/>
                    </a:lnTo>
                    <a:cubicBezTo>
                      <a:pt x="2594" y="74841"/>
                      <a:pt x="3070" y="76270"/>
                      <a:pt x="4023" y="76746"/>
                    </a:cubicBezTo>
                    <a:cubicBezTo>
                      <a:pt x="4832" y="77165"/>
                      <a:pt x="5785" y="77165"/>
                      <a:pt x="6594" y="76746"/>
                    </a:cubicBezTo>
                    <a:lnTo>
                      <a:pt x="37932" y="58648"/>
                    </a:lnTo>
                    <a:cubicBezTo>
                      <a:pt x="41227" y="56248"/>
                      <a:pt x="43208" y="52438"/>
                      <a:pt x="43266" y="48362"/>
                    </a:cubicBezTo>
                    <a:lnTo>
                      <a:pt x="43266" y="6261"/>
                    </a:lnTo>
                    <a:cubicBezTo>
                      <a:pt x="43466" y="4859"/>
                      <a:pt x="42923" y="3454"/>
                      <a:pt x="41837" y="2546"/>
                    </a:cubicBezTo>
                    <a:cubicBezTo>
                      <a:pt x="41027" y="2122"/>
                      <a:pt x="40075" y="2122"/>
                      <a:pt x="39265" y="2546"/>
                    </a:cubicBezTo>
                    <a:close/>
                  </a:path>
                </a:pathLst>
              </a:custGeom>
              <a:solidFill>
                <a:srgbClr val="FFFFFF"/>
              </a:solidFill>
              <a:ln w="3175" cap="flat">
                <a:solidFill>
                  <a:srgbClr val="7030A0"/>
                </a:solidFill>
                <a:prstDash val="solid"/>
                <a:miter/>
              </a:ln>
            </p:spPr>
            <p:txBody>
              <a:bodyPr rtlCol="0" anchor="ctr"/>
              <a:lstStyle/>
              <a:p>
                <a:endParaRPr lang="en-US"/>
              </a:p>
            </p:txBody>
          </p:sp>
        </p:grpSp>
        <p:sp>
          <p:nvSpPr>
            <p:cNvPr id="545" name="Hình tự do: Hình 424">
              <a:extLst>
                <a:ext uri="{FF2B5EF4-FFF2-40B4-BE49-F238E27FC236}">
                  <a16:creationId xmlns:a16="http://schemas.microsoft.com/office/drawing/2014/main" id="{197E7A0D-5C59-4529-B68D-6997BD248298}"/>
                </a:ext>
              </a:extLst>
            </p:cNvPr>
            <p:cNvSpPr/>
            <p:nvPr/>
          </p:nvSpPr>
          <p:spPr>
            <a:xfrm>
              <a:off x="5245773" y="1563681"/>
              <a:ext cx="45866" cy="79486"/>
            </a:xfrm>
            <a:custGeom>
              <a:avLst/>
              <a:gdLst>
                <a:gd name="connsiteX0" fmla="*/ 4883 w 45866"/>
                <a:gd name="connsiteY0" fmla="*/ 79476 h 79486"/>
                <a:gd name="connsiteX1" fmla="*/ 2692 w 45866"/>
                <a:gd name="connsiteY1" fmla="*/ 78905 h 79486"/>
                <a:gd name="connsiteX2" fmla="*/ 25 w 45866"/>
                <a:gd name="connsiteY2" fmla="*/ 73094 h 79486"/>
                <a:gd name="connsiteX3" fmla="*/ 25 w 45866"/>
                <a:gd name="connsiteY3" fmla="*/ 31280 h 79486"/>
                <a:gd name="connsiteX4" fmla="*/ 6597 w 45866"/>
                <a:gd name="connsiteY4" fmla="*/ 18802 h 79486"/>
                <a:gd name="connsiteX5" fmla="*/ 37934 w 45866"/>
                <a:gd name="connsiteY5" fmla="*/ 704 h 79486"/>
                <a:gd name="connsiteX6" fmla="*/ 43078 w 45866"/>
                <a:gd name="connsiteY6" fmla="*/ 704 h 79486"/>
                <a:gd name="connsiteX7" fmla="*/ 45840 w 45866"/>
                <a:gd name="connsiteY7" fmla="*/ 6610 h 79486"/>
                <a:gd name="connsiteX8" fmla="*/ 45840 w 45866"/>
                <a:gd name="connsiteY8" fmla="*/ 48425 h 79486"/>
                <a:gd name="connsiteX9" fmla="*/ 39268 w 45866"/>
                <a:gd name="connsiteY9" fmla="*/ 60807 h 79486"/>
                <a:gd name="connsiteX10" fmla="*/ 7931 w 45866"/>
                <a:gd name="connsiteY10" fmla="*/ 78905 h 79486"/>
                <a:gd name="connsiteX11" fmla="*/ 4883 w 45866"/>
                <a:gd name="connsiteY11" fmla="*/ 79476 h 79486"/>
                <a:gd name="connsiteX12" fmla="*/ 40982 w 45866"/>
                <a:gd name="connsiteY12" fmla="*/ 2324 h 79486"/>
                <a:gd name="connsiteX13" fmla="*/ 39268 w 45866"/>
                <a:gd name="connsiteY13" fmla="*/ 2895 h 79486"/>
                <a:gd name="connsiteX14" fmla="*/ 7931 w 45866"/>
                <a:gd name="connsiteY14" fmla="*/ 20993 h 79486"/>
                <a:gd name="connsiteX15" fmla="*/ 2597 w 45866"/>
                <a:gd name="connsiteY15" fmla="*/ 31280 h 79486"/>
                <a:gd name="connsiteX16" fmla="*/ 2597 w 45866"/>
                <a:gd name="connsiteY16" fmla="*/ 73094 h 79486"/>
                <a:gd name="connsiteX17" fmla="*/ 4025 w 45866"/>
                <a:gd name="connsiteY17" fmla="*/ 76809 h 79486"/>
                <a:gd name="connsiteX18" fmla="*/ 6597 w 45866"/>
                <a:gd name="connsiteY18" fmla="*/ 76809 h 79486"/>
                <a:gd name="connsiteX19" fmla="*/ 37934 w 45866"/>
                <a:gd name="connsiteY19" fmla="*/ 58712 h 79486"/>
                <a:gd name="connsiteX20" fmla="*/ 43268 w 45866"/>
                <a:gd name="connsiteY20" fmla="*/ 48520 h 79486"/>
                <a:gd name="connsiteX21" fmla="*/ 43268 w 45866"/>
                <a:gd name="connsiteY21" fmla="*/ 6324 h 79486"/>
                <a:gd name="connsiteX22" fmla="*/ 41840 w 45866"/>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486">
                  <a:moveTo>
                    <a:pt x="4883" y="79476"/>
                  </a:moveTo>
                  <a:cubicBezTo>
                    <a:pt x="4111" y="79481"/>
                    <a:pt x="3359" y="79284"/>
                    <a:pt x="2692" y="78905"/>
                  </a:cubicBezTo>
                  <a:cubicBezTo>
                    <a:pt x="844" y="77572"/>
                    <a:pt x="-175" y="75365"/>
                    <a:pt x="25" y="73094"/>
                  </a:cubicBezTo>
                  <a:lnTo>
                    <a:pt x="25" y="31280"/>
                  </a:lnTo>
                  <a:cubicBezTo>
                    <a:pt x="110" y="26312"/>
                    <a:pt x="2549" y="21679"/>
                    <a:pt x="6597" y="18802"/>
                  </a:cubicBezTo>
                  <a:lnTo>
                    <a:pt x="37934" y="704"/>
                  </a:lnTo>
                  <a:cubicBezTo>
                    <a:pt x="39525" y="-235"/>
                    <a:pt x="41487" y="-235"/>
                    <a:pt x="43078" y="704"/>
                  </a:cubicBezTo>
                  <a:cubicBezTo>
                    <a:pt x="44992" y="2032"/>
                    <a:pt x="46050" y="4288"/>
                    <a:pt x="45840" y="6610"/>
                  </a:cubicBezTo>
                  <a:lnTo>
                    <a:pt x="45840" y="48425"/>
                  </a:lnTo>
                  <a:cubicBezTo>
                    <a:pt x="45745" y="53362"/>
                    <a:pt x="43306" y="57960"/>
                    <a:pt x="39268" y="60807"/>
                  </a:cubicBezTo>
                  <a:lnTo>
                    <a:pt x="7931" y="78905"/>
                  </a:lnTo>
                  <a:cubicBezTo>
                    <a:pt x="6978" y="79339"/>
                    <a:pt x="5930" y="79535"/>
                    <a:pt x="4883" y="79476"/>
                  </a:cubicBezTo>
                  <a:close/>
                  <a:moveTo>
                    <a:pt x="40982" y="2324"/>
                  </a:moveTo>
                  <a:cubicBezTo>
                    <a:pt x="40373" y="2352"/>
                    <a:pt x="39773" y="2550"/>
                    <a:pt x="39268" y="2895"/>
                  </a:cubicBezTo>
                  <a:lnTo>
                    <a:pt x="7931" y="20993"/>
                  </a:lnTo>
                  <a:cubicBezTo>
                    <a:pt x="4625" y="23381"/>
                    <a:pt x="2644" y="27198"/>
                    <a:pt x="2597" y="31280"/>
                  </a:cubicBezTo>
                  <a:lnTo>
                    <a:pt x="2597" y="73094"/>
                  </a:lnTo>
                  <a:cubicBezTo>
                    <a:pt x="2397" y="74496"/>
                    <a:pt x="2940" y="75901"/>
                    <a:pt x="4025" y="76809"/>
                  </a:cubicBezTo>
                  <a:cubicBezTo>
                    <a:pt x="4816" y="77289"/>
                    <a:pt x="5806" y="77289"/>
                    <a:pt x="6597" y="76809"/>
                  </a:cubicBezTo>
                  <a:lnTo>
                    <a:pt x="37934" y="58712"/>
                  </a:lnTo>
                  <a:cubicBezTo>
                    <a:pt x="41230" y="56353"/>
                    <a:pt x="43211" y="52571"/>
                    <a:pt x="43268" y="48520"/>
                  </a:cubicBezTo>
                  <a:lnTo>
                    <a:pt x="43268" y="6324"/>
                  </a:lnTo>
                  <a:cubicBezTo>
                    <a:pt x="43268" y="4514"/>
                    <a:pt x="42792" y="3086"/>
                    <a:pt x="41840" y="260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46" name="Hình tự do: Hình 425">
              <a:extLst>
                <a:ext uri="{FF2B5EF4-FFF2-40B4-BE49-F238E27FC236}">
                  <a16:creationId xmlns:a16="http://schemas.microsoft.com/office/drawing/2014/main" id="{17683B1F-608F-4853-BDFF-3641B65924DF}"/>
                </a:ext>
              </a:extLst>
            </p:cNvPr>
            <p:cNvSpPr/>
            <p:nvPr/>
          </p:nvSpPr>
          <p:spPr>
            <a:xfrm>
              <a:off x="5245775" y="1630261"/>
              <a:ext cx="45860" cy="79476"/>
            </a:xfrm>
            <a:custGeom>
              <a:avLst/>
              <a:gdLst>
                <a:gd name="connsiteX0" fmla="*/ 4881 w 45860"/>
                <a:gd name="connsiteY0" fmla="*/ 79476 h 79476"/>
                <a:gd name="connsiteX1" fmla="*/ 2690 w 45860"/>
                <a:gd name="connsiteY1" fmla="*/ 78905 h 79476"/>
                <a:gd name="connsiteX2" fmla="*/ 23 w 45860"/>
                <a:gd name="connsiteY2" fmla="*/ 72999 h 79476"/>
                <a:gd name="connsiteX3" fmla="*/ 23 w 45860"/>
                <a:gd name="connsiteY3" fmla="*/ 31184 h 79476"/>
                <a:gd name="connsiteX4" fmla="*/ 6595 w 45860"/>
                <a:gd name="connsiteY4" fmla="*/ 18802 h 79476"/>
                <a:gd name="connsiteX5" fmla="*/ 37932 w 45860"/>
                <a:gd name="connsiteY5" fmla="*/ 704 h 79476"/>
                <a:gd name="connsiteX6" fmla="*/ 43076 w 45860"/>
                <a:gd name="connsiteY6" fmla="*/ 704 h 79476"/>
                <a:gd name="connsiteX7" fmla="*/ 45838 w 45860"/>
                <a:gd name="connsiteY7" fmla="*/ 6610 h 79476"/>
                <a:gd name="connsiteX8" fmla="*/ 45838 w 45860"/>
                <a:gd name="connsiteY8" fmla="*/ 48044 h 79476"/>
                <a:gd name="connsiteX9" fmla="*/ 39266 w 45860"/>
                <a:gd name="connsiteY9" fmla="*/ 60521 h 79476"/>
                <a:gd name="connsiteX10" fmla="*/ 7929 w 45860"/>
                <a:gd name="connsiteY10" fmla="*/ 78619 h 79476"/>
                <a:gd name="connsiteX11" fmla="*/ 4881 w 45860"/>
                <a:gd name="connsiteY11" fmla="*/ 79476 h 79476"/>
                <a:gd name="connsiteX12" fmla="*/ 40599 w 45860"/>
                <a:gd name="connsiteY12" fmla="*/ 2324 h 79476"/>
                <a:gd name="connsiteX13" fmla="*/ 38885 w 45860"/>
                <a:gd name="connsiteY13" fmla="*/ 2895 h 79476"/>
                <a:gd name="connsiteX14" fmla="*/ 7548 w 45860"/>
                <a:gd name="connsiteY14" fmla="*/ 20993 h 79476"/>
                <a:gd name="connsiteX15" fmla="*/ 2214 w 45860"/>
                <a:gd name="connsiteY15" fmla="*/ 31184 h 79476"/>
                <a:gd name="connsiteX16" fmla="*/ 2214 w 45860"/>
                <a:gd name="connsiteY16" fmla="*/ 72999 h 79476"/>
                <a:gd name="connsiteX17" fmla="*/ 3642 w 45860"/>
                <a:gd name="connsiteY17" fmla="*/ 76714 h 79476"/>
                <a:gd name="connsiteX18" fmla="*/ 6214 w 45860"/>
                <a:gd name="connsiteY18" fmla="*/ 76714 h 79476"/>
                <a:gd name="connsiteX19" fmla="*/ 37551 w 45860"/>
                <a:gd name="connsiteY19" fmla="*/ 58616 h 79476"/>
                <a:gd name="connsiteX20" fmla="*/ 42885 w 45860"/>
                <a:gd name="connsiteY20" fmla="*/ 48329 h 79476"/>
                <a:gd name="connsiteX21" fmla="*/ 42885 w 45860"/>
                <a:gd name="connsiteY21" fmla="*/ 6229 h 79476"/>
                <a:gd name="connsiteX22" fmla="*/ 41457 w 45860"/>
                <a:gd name="connsiteY22" fmla="*/ 251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476">
                  <a:moveTo>
                    <a:pt x="4881" y="79476"/>
                  </a:moveTo>
                  <a:cubicBezTo>
                    <a:pt x="4109" y="79481"/>
                    <a:pt x="3357" y="79284"/>
                    <a:pt x="2690" y="78905"/>
                  </a:cubicBezTo>
                  <a:cubicBezTo>
                    <a:pt x="842" y="77529"/>
                    <a:pt x="-168" y="75297"/>
                    <a:pt x="23" y="72999"/>
                  </a:cubicBezTo>
                  <a:lnTo>
                    <a:pt x="23" y="31184"/>
                  </a:lnTo>
                  <a:cubicBezTo>
                    <a:pt x="118" y="26247"/>
                    <a:pt x="2556" y="21649"/>
                    <a:pt x="6595" y="18802"/>
                  </a:cubicBezTo>
                  <a:lnTo>
                    <a:pt x="37932" y="704"/>
                  </a:lnTo>
                  <a:cubicBezTo>
                    <a:pt x="39523" y="-235"/>
                    <a:pt x="41485" y="-235"/>
                    <a:pt x="43076" y="704"/>
                  </a:cubicBezTo>
                  <a:cubicBezTo>
                    <a:pt x="44981" y="2045"/>
                    <a:pt x="46029" y="4291"/>
                    <a:pt x="45838" y="6610"/>
                  </a:cubicBezTo>
                  <a:lnTo>
                    <a:pt x="45838" y="48044"/>
                  </a:lnTo>
                  <a:cubicBezTo>
                    <a:pt x="45743" y="53007"/>
                    <a:pt x="43304" y="57633"/>
                    <a:pt x="39266" y="60521"/>
                  </a:cubicBezTo>
                  <a:lnTo>
                    <a:pt x="7929" y="78619"/>
                  </a:lnTo>
                  <a:cubicBezTo>
                    <a:pt x="6995" y="79152"/>
                    <a:pt x="5947" y="79447"/>
                    <a:pt x="4881" y="79476"/>
                  </a:cubicBezTo>
                  <a:close/>
                  <a:moveTo>
                    <a:pt x="40599" y="2324"/>
                  </a:moveTo>
                  <a:cubicBezTo>
                    <a:pt x="39990" y="2352"/>
                    <a:pt x="39390" y="2550"/>
                    <a:pt x="38885" y="2895"/>
                  </a:cubicBezTo>
                  <a:lnTo>
                    <a:pt x="7548" y="20993"/>
                  </a:lnTo>
                  <a:cubicBezTo>
                    <a:pt x="4242" y="23341"/>
                    <a:pt x="2261" y="27130"/>
                    <a:pt x="2214" y="31184"/>
                  </a:cubicBezTo>
                  <a:lnTo>
                    <a:pt x="2214" y="72999"/>
                  </a:lnTo>
                  <a:cubicBezTo>
                    <a:pt x="2214" y="74809"/>
                    <a:pt x="2690" y="76238"/>
                    <a:pt x="3642" y="76714"/>
                  </a:cubicBezTo>
                  <a:cubicBezTo>
                    <a:pt x="4452" y="77137"/>
                    <a:pt x="5404" y="77137"/>
                    <a:pt x="6214" y="76714"/>
                  </a:cubicBezTo>
                  <a:lnTo>
                    <a:pt x="37551" y="58616"/>
                  </a:lnTo>
                  <a:cubicBezTo>
                    <a:pt x="40847" y="56218"/>
                    <a:pt x="42828" y="52407"/>
                    <a:pt x="42885" y="48329"/>
                  </a:cubicBezTo>
                  <a:lnTo>
                    <a:pt x="42885" y="6229"/>
                  </a:lnTo>
                  <a:cubicBezTo>
                    <a:pt x="43085" y="4827"/>
                    <a:pt x="42542" y="3422"/>
                    <a:pt x="41457" y="2514"/>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47" name="Hình tự do: Hình 426">
              <a:extLst>
                <a:ext uri="{FF2B5EF4-FFF2-40B4-BE49-F238E27FC236}">
                  <a16:creationId xmlns:a16="http://schemas.microsoft.com/office/drawing/2014/main" id="{88AAD175-99F7-4C99-8A9C-C864B018AB5B}"/>
                </a:ext>
              </a:extLst>
            </p:cNvPr>
            <p:cNvSpPr/>
            <p:nvPr/>
          </p:nvSpPr>
          <p:spPr>
            <a:xfrm>
              <a:off x="5245779" y="1696745"/>
              <a:ext cx="45856" cy="79582"/>
            </a:xfrm>
            <a:custGeom>
              <a:avLst/>
              <a:gdLst>
                <a:gd name="connsiteX0" fmla="*/ 4877 w 45856"/>
                <a:gd name="connsiteY0" fmla="*/ 79571 h 79582"/>
                <a:gd name="connsiteX1" fmla="*/ 2686 w 45856"/>
                <a:gd name="connsiteY1" fmla="*/ 79000 h 79582"/>
                <a:gd name="connsiteX2" fmla="*/ 19 w 45856"/>
                <a:gd name="connsiteY2" fmla="*/ 73094 h 79582"/>
                <a:gd name="connsiteX3" fmla="*/ 19 w 45856"/>
                <a:gd name="connsiteY3" fmla="*/ 31280 h 79582"/>
                <a:gd name="connsiteX4" fmla="*/ 6591 w 45856"/>
                <a:gd name="connsiteY4" fmla="*/ 18802 h 79582"/>
                <a:gd name="connsiteX5" fmla="*/ 37928 w 45856"/>
                <a:gd name="connsiteY5" fmla="*/ 704 h 79582"/>
                <a:gd name="connsiteX6" fmla="*/ 43072 w 45856"/>
                <a:gd name="connsiteY6" fmla="*/ 704 h 79582"/>
                <a:gd name="connsiteX7" fmla="*/ 45834 w 45856"/>
                <a:gd name="connsiteY7" fmla="*/ 6610 h 79582"/>
                <a:gd name="connsiteX8" fmla="*/ 45834 w 45856"/>
                <a:gd name="connsiteY8" fmla="*/ 48425 h 79582"/>
                <a:gd name="connsiteX9" fmla="*/ 39262 w 45856"/>
                <a:gd name="connsiteY9" fmla="*/ 60807 h 79582"/>
                <a:gd name="connsiteX10" fmla="*/ 7925 w 45856"/>
                <a:gd name="connsiteY10" fmla="*/ 78905 h 79582"/>
                <a:gd name="connsiteX11" fmla="*/ 4877 w 45856"/>
                <a:gd name="connsiteY11" fmla="*/ 79571 h 79582"/>
                <a:gd name="connsiteX12" fmla="*/ 39262 w 45856"/>
                <a:gd name="connsiteY12" fmla="*/ 3371 h 79582"/>
                <a:gd name="connsiteX13" fmla="*/ 7925 w 45856"/>
                <a:gd name="connsiteY13" fmla="*/ 21469 h 79582"/>
                <a:gd name="connsiteX14" fmla="*/ 2591 w 45856"/>
                <a:gd name="connsiteY14" fmla="*/ 31756 h 79582"/>
                <a:gd name="connsiteX15" fmla="*/ 2591 w 45856"/>
                <a:gd name="connsiteY15" fmla="*/ 73571 h 79582"/>
                <a:gd name="connsiteX16" fmla="*/ 4019 w 45856"/>
                <a:gd name="connsiteY16" fmla="*/ 77285 h 79582"/>
                <a:gd name="connsiteX17" fmla="*/ 6591 w 45856"/>
                <a:gd name="connsiteY17" fmla="*/ 77285 h 79582"/>
                <a:gd name="connsiteX18" fmla="*/ 37928 w 45856"/>
                <a:gd name="connsiteY18" fmla="*/ 59188 h 79582"/>
                <a:gd name="connsiteX19" fmla="*/ 43262 w 45856"/>
                <a:gd name="connsiteY19" fmla="*/ 48901 h 79582"/>
                <a:gd name="connsiteX20" fmla="*/ 43262 w 45856"/>
                <a:gd name="connsiteY20" fmla="*/ 6324 h 79582"/>
                <a:gd name="connsiteX21" fmla="*/ 41834 w 45856"/>
                <a:gd name="connsiteY21" fmla="*/ 2609 h 79582"/>
                <a:gd name="connsiteX22" fmla="*/ 39262 w 45856"/>
                <a:gd name="connsiteY22" fmla="*/ 2609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56" h="79582">
                  <a:moveTo>
                    <a:pt x="4877" y="79571"/>
                  </a:moveTo>
                  <a:cubicBezTo>
                    <a:pt x="4105" y="79576"/>
                    <a:pt x="3353" y="79379"/>
                    <a:pt x="2686" y="79000"/>
                  </a:cubicBezTo>
                  <a:cubicBezTo>
                    <a:pt x="848" y="77613"/>
                    <a:pt x="-153" y="75388"/>
                    <a:pt x="19" y="73094"/>
                  </a:cubicBezTo>
                  <a:lnTo>
                    <a:pt x="19" y="31280"/>
                  </a:lnTo>
                  <a:cubicBezTo>
                    <a:pt x="114" y="26316"/>
                    <a:pt x="2553" y="21690"/>
                    <a:pt x="6591" y="18802"/>
                  </a:cubicBezTo>
                  <a:lnTo>
                    <a:pt x="37928" y="704"/>
                  </a:lnTo>
                  <a:cubicBezTo>
                    <a:pt x="39519" y="-235"/>
                    <a:pt x="41481" y="-235"/>
                    <a:pt x="43072" y="704"/>
                  </a:cubicBezTo>
                  <a:cubicBezTo>
                    <a:pt x="44977" y="2046"/>
                    <a:pt x="46025" y="4292"/>
                    <a:pt x="45834" y="6610"/>
                  </a:cubicBezTo>
                  <a:lnTo>
                    <a:pt x="45834" y="48425"/>
                  </a:lnTo>
                  <a:cubicBezTo>
                    <a:pt x="45748" y="53366"/>
                    <a:pt x="43310" y="57971"/>
                    <a:pt x="39262" y="60807"/>
                  </a:cubicBezTo>
                  <a:lnTo>
                    <a:pt x="7925" y="78905"/>
                  </a:lnTo>
                  <a:cubicBezTo>
                    <a:pt x="6991" y="79406"/>
                    <a:pt x="5934" y="79636"/>
                    <a:pt x="4877" y="79571"/>
                  </a:cubicBezTo>
                  <a:close/>
                  <a:moveTo>
                    <a:pt x="39262" y="3371"/>
                  </a:moveTo>
                  <a:lnTo>
                    <a:pt x="7925" y="21469"/>
                  </a:lnTo>
                  <a:cubicBezTo>
                    <a:pt x="4629" y="23867"/>
                    <a:pt x="2648" y="27678"/>
                    <a:pt x="2591" y="31756"/>
                  </a:cubicBezTo>
                  <a:lnTo>
                    <a:pt x="2591" y="73571"/>
                  </a:lnTo>
                  <a:cubicBezTo>
                    <a:pt x="2391" y="74973"/>
                    <a:pt x="2934" y="76378"/>
                    <a:pt x="4019" y="77285"/>
                  </a:cubicBezTo>
                  <a:cubicBezTo>
                    <a:pt x="4829" y="77708"/>
                    <a:pt x="5782" y="77708"/>
                    <a:pt x="6591" y="77285"/>
                  </a:cubicBezTo>
                  <a:lnTo>
                    <a:pt x="37928" y="59188"/>
                  </a:lnTo>
                  <a:cubicBezTo>
                    <a:pt x="41224" y="56789"/>
                    <a:pt x="43205" y="52979"/>
                    <a:pt x="43262" y="48901"/>
                  </a:cubicBezTo>
                  <a:lnTo>
                    <a:pt x="43262" y="6324"/>
                  </a:lnTo>
                  <a:cubicBezTo>
                    <a:pt x="43262" y="4514"/>
                    <a:pt x="42786" y="3086"/>
                    <a:pt x="41834" y="2609"/>
                  </a:cubicBezTo>
                  <a:cubicBezTo>
                    <a:pt x="41024" y="2186"/>
                    <a:pt x="40072" y="2186"/>
                    <a:pt x="39262" y="260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48" name="Hình tự do: Hình 427">
              <a:extLst>
                <a:ext uri="{FF2B5EF4-FFF2-40B4-BE49-F238E27FC236}">
                  <a16:creationId xmlns:a16="http://schemas.microsoft.com/office/drawing/2014/main" id="{991A9687-652F-4EDA-9326-D4E52A5B5B45}"/>
                </a:ext>
              </a:extLst>
            </p:cNvPr>
            <p:cNvSpPr/>
            <p:nvPr/>
          </p:nvSpPr>
          <p:spPr>
            <a:xfrm>
              <a:off x="5245773" y="1763325"/>
              <a:ext cx="45866" cy="79486"/>
            </a:xfrm>
            <a:custGeom>
              <a:avLst/>
              <a:gdLst>
                <a:gd name="connsiteX0" fmla="*/ 4883 w 45866"/>
                <a:gd name="connsiteY0" fmla="*/ 79476 h 79486"/>
                <a:gd name="connsiteX1" fmla="*/ 2692 w 45866"/>
                <a:gd name="connsiteY1" fmla="*/ 78905 h 79486"/>
                <a:gd name="connsiteX2" fmla="*/ 25 w 45866"/>
                <a:gd name="connsiteY2" fmla="*/ 73094 h 79486"/>
                <a:gd name="connsiteX3" fmla="*/ 25 w 45866"/>
                <a:gd name="connsiteY3" fmla="*/ 31280 h 79486"/>
                <a:gd name="connsiteX4" fmla="*/ 6597 w 45866"/>
                <a:gd name="connsiteY4" fmla="*/ 18802 h 79486"/>
                <a:gd name="connsiteX5" fmla="*/ 37934 w 45866"/>
                <a:gd name="connsiteY5" fmla="*/ 704 h 79486"/>
                <a:gd name="connsiteX6" fmla="*/ 43078 w 45866"/>
                <a:gd name="connsiteY6" fmla="*/ 704 h 79486"/>
                <a:gd name="connsiteX7" fmla="*/ 45840 w 45866"/>
                <a:gd name="connsiteY7" fmla="*/ 6610 h 79486"/>
                <a:gd name="connsiteX8" fmla="*/ 45840 w 45866"/>
                <a:gd name="connsiteY8" fmla="*/ 48329 h 79486"/>
                <a:gd name="connsiteX9" fmla="*/ 39268 w 45866"/>
                <a:gd name="connsiteY9" fmla="*/ 60807 h 79486"/>
                <a:gd name="connsiteX10" fmla="*/ 7931 w 45866"/>
                <a:gd name="connsiteY10" fmla="*/ 78905 h 79486"/>
                <a:gd name="connsiteX11" fmla="*/ 4883 w 45866"/>
                <a:gd name="connsiteY11" fmla="*/ 79476 h 79486"/>
                <a:gd name="connsiteX12" fmla="*/ 39268 w 45866"/>
                <a:gd name="connsiteY12" fmla="*/ 3276 h 79486"/>
                <a:gd name="connsiteX13" fmla="*/ 7931 w 45866"/>
                <a:gd name="connsiteY13" fmla="*/ 21374 h 79486"/>
                <a:gd name="connsiteX14" fmla="*/ 2597 w 45866"/>
                <a:gd name="connsiteY14" fmla="*/ 31661 h 79486"/>
                <a:gd name="connsiteX15" fmla="*/ 2597 w 45866"/>
                <a:gd name="connsiteY15" fmla="*/ 73094 h 79486"/>
                <a:gd name="connsiteX16" fmla="*/ 4025 w 45866"/>
                <a:gd name="connsiteY16" fmla="*/ 76809 h 79486"/>
                <a:gd name="connsiteX17" fmla="*/ 6597 w 45866"/>
                <a:gd name="connsiteY17" fmla="*/ 76809 h 79486"/>
                <a:gd name="connsiteX18" fmla="*/ 37934 w 45866"/>
                <a:gd name="connsiteY18" fmla="*/ 58712 h 79486"/>
                <a:gd name="connsiteX19" fmla="*/ 43268 w 45866"/>
                <a:gd name="connsiteY19" fmla="*/ 48425 h 79486"/>
                <a:gd name="connsiteX20" fmla="*/ 43268 w 45866"/>
                <a:gd name="connsiteY20" fmla="*/ 6324 h 79486"/>
                <a:gd name="connsiteX21" fmla="*/ 41840 w 45866"/>
                <a:gd name="connsiteY21" fmla="*/ 2609 h 79486"/>
                <a:gd name="connsiteX22" fmla="*/ 39268 w 45866"/>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486">
                  <a:moveTo>
                    <a:pt x="4883" y="79476"/>
                  </a:moveTo>
                  <a:cubicBezTo>
                    <a:pt x="4111" y="79481"/>
                    <a:pt x="3359" y="79284"/>
                    <a:pt x="2692" y="78905"/>
                  </a:cubicBezTo>
                  <a:cubicBezTo>
                    <a:pt x="844" y="77572"/>
                    <a:pt x="-175" y="75365"/>
                    <a:pt x="25" y="73094"/>
                  </a:cubicBezTo>
                  <a:lnTo>
                    <a:pt x="25" y="31280"/>
                  </a:lnTo>
                  <a:cubicBezTo>
                    <a:pt x="110" y="26312"/>
                    <a:pt x="2549" y="21679"/>
                    <a:pt x="6597" y="18802"/>
                  </a:cubicBezTo>
                  <a:lnTo>
                    <a:pt x="37934" y="704"/>
                  </a:lnTo>
                  <a:cubicBezTo>
                    <a:pt x="39525" y="-235"/>
                    <a:pt x="41487" y="-235"/>
                    <a:pt x="43078" y="704"/>
                  </a:cubicBezTo>
                  <a:cubicBezTo>
                    <a:pt x="44992" y="2032"/>
                    <a:pt x="46050" y="4288"/>
                    <a:pt x="45840" y="6610"/>
                  </a:cubicBezTo>
                  <a:lnTo>
                    <a:pt x="45840" y="48329"/>
                  </a:lnTo>
                  <a:cubicBezTo>
                    <a:pt x="45754" y="53297"/>
                    <a:pt x="43316" y="57930"/>
                    <a:pt x="39268" y="60807"/>
                  </a:cubicBezTo>
                  <a:lnTo>
                    <a:pt x="7931" y="78905"/>
                  </a:lnTo>
                  <a:cubicBezTo>
                    <a:pt x="6978" y="79339"/>
                    <a:pt x="5930" y="79535"/>
                    <a:pt x="4883" y="79476"/>
                  </a:cubicBezTo>
                  <a:close/>
                  <a:moveTo>
                    <a:pt x="39268" y="3276"/>
                  </a:moveTo>
                  <a:lnTo>
                    <a:pt x="7931" y="21374"/>
                  </a:lnTo>
                  <a:cubicBezTo>
                    <a:pt x="4625" y="23762"/>
                    <a:pt x="2644" y="27579"/>
                    <a:pt x="2597" y="31661"/>
                  </a:cubicBezTo>
                  <a:lnTo>
                    <a:pt x="2597" y="73094"/>
                  </a:lnTo>
                  <a:cubicBezTo>
                    <a:pt x="2397" y="74496"/>
                    <a:pt x="2940" y="75901"/>
                    <a:pt x="4025" y="76809"/>
                  </a:cubicBezTo>
                  <a:cubicBezTo>
                    <a:pt x="4835" y="77233"/>
                    <a:pt x="5787" y="77233"/>
                    <a:pt x="6597" y="76809"/>
                  </a:cubicBezTo>
                  <a:lnTo>
                    <a:pt x="37934" y="58712"/>
                  </a:lnTo>
                  <a:cubicBezTo>
                    <a:pt x="41239" y="56324"/>
                    <a:pt x="43221" y="52506"/>
                    <a:pt x="43268" y="48425"/>
                  </a:cubicBezTo>
                  <a:lnTo>
                    <a:pt x="43268" y="6324"/>
                  </a:lnTo>
                  <a:cubicBezTo>
                    <a:pt x="43268" y="4514"/>
                    <a:pt x="42792" y="3086"/>
                    <a:pt x="41840" y="2609"/>
                  </a:cubicBezTo>
                  <a:cubicBezTo>
                    <a:pt x="41049" y="2129"/>
                    <a:pt x="40058" y="2129"/>
                    <a:pt x="39268" y="260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49" name="Hình tự do: Hình 428">
              <a:extLst>
                <a:ext uri="{FF2B5EF4-FFF2-40B4-BE49-F238E27FC236}">
                  <a16:creationId xmlns:a16="http://schemas.microsoft.com/office/drawing/2014/main" id="{76F50AB0-82D6-4FF0-A908-A34C8FE59858}"/>
                </a:ext>
              </a:extLst>
            </p:cNvPr>
            <p:cNvSpPr/>
            <p:nvPr/>
          </p:nvSpPr>
          <p:spPr>
            <a:xfrm>
              <a:off x="5245775" y="1829873"/>
              <a:ext cx="45860" cy="79532"/>
            </a:xfrm>
            <a:custGeom>
              <a:avLst/>
              <a:gdLst>
                <a:gd name="connsiteX0" fmla="*/ 4881 w 45860"/>
                <a:gd name="connsiteY0" fmla="*/ 79508 h 79532"/>
                <a:gd name="connsiteX1" fmla="*/ 2690 w 45860"/>
                <a:gd name="connsiteY1" fmla="*/ 78937 h 79532"/>
                <a:gd name="connsiteX2" fmla="*/ 23 w 45860"/>
                <a:gd name="connsiteY2" fmla="*/ 73031 h 79532"/>
                <a:gd name="connsiteX3" fmla="*/ 23 w 45860"/>
                <a:gd name="connsiteY3" fmla="*/ 31217 h 79532"/>
                <a:gd name="connsiteX4" fmla="*/ 6595 w 45860"/>
                <a:gd name="connsiteY4" fmla="*/ 18834 h 79532"/>
                <a:gd name="connsiteX5" fmla="*/ 37932 w 45860"/>
                <a:gd name="connsiteY5" fmla="*/ 737 h 79532"/>
                <a:gd name="connsiteX6" fmla="*/ 43076 w 45860"/>
                <a:gd name="connsiteY6" fmla="*/ 737 h 79532"/>
                <a:gd name="connsiteX7" fmla="*/ 45838 w 45860"/>
                <a:gd name="connsiteY7" fmla="*/ 6642 h 79532"/>
                <a:gd name="connsiteX8" fmla="*/ 45838 w 45860"/>
                <a:gd name="connsiteY8" fmla="*/ 48457 h 79532"/>
                <a:gd name="connsiteX9" fmla="*/ 39266 w 45860"/>
                <a:gd name="connsiteY9" fmla="*/ 60935 h 79532"/>
                <a:gd name="connsiteX10" fmla="*/ 7929 w 45860"/>
                <a:gd name="connsiteY10" fmla="*/ 79032 h 79532"/>
                <a:gd name="connsiteX11" fmla="*/ 4881 w 45860"/>
                <a:gd name="connsiteY11" fmla="*/ 79508 h 79532"/>
                <a:gd name="connsiteX12" fmla="*/ 40980 w 45860"/>
                <a:gd name="connsiteY12" fmla="*/ 2356 h 79532"/>
                <a:gd name="connsiteX13" fmla="*/ 39266 w 45860"/>
                <a:gd name="connsiteY13" fmla="*/ 2927 h 79532"/>
                <a:gd name="connsiteX14" fmla="*/ 7929 w 45860"/>
                <a:gd name="connsiteY14" fmla="*/ 21025 h 79532"/>
                <a:gd name="connsiteX15" fmla="*/ 2595 w 45860"/>
                <a:gd name="connsiteY15" fmla="*/ 31217 h 79532"/>
                <a:gd name="connsiteX16" fmla="*/ 2595 w 45860"/>
                <a:gd name="connsiteY16" fmla="*/ 73031 h 79532"/>
                <a:gd name="connsiteX17" fmla="*/ 4023 w 45860"/>
                <a:gd name="connsiteY17" fmla="*/ 76746 h 79532"/>
                <a:gd name="connsiteX18" fmla="*/ 6595 w 45860"/>
                <a:gd name="connsiteY18" fmla="*/ 76746 h 79532"/>
                <a:gd name="connsiteX19" fmla="*/ 37932 w 45860"/>
                <a:gd name="connsiteY19" fmla="*/ 58648 h 79532"/>
                <a:gd name="connsiteX20" fmla="*/ 43266 w 45860"/>
                <a:gd name="connsiteY20" fmla="*/ 48362 h 79532"/>
                <a:gd name="connsiteX21" fmla="*/ 43266 w 45860"/>
                <a:gd name="connsiteY21" fmla="*/ 6261 h 79532"/>
                <a:gd name="connsiteX22" fmla="*/ 41838 w 45860"/>
                <a:gd name="connsiteY22" fmla="*/ 2546 h 7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32">
                  <a:moveTo>
                    <a:pt x="4881" y="79508"/>
                  </a:moveTo>
                  <a:cubicBezTo>
                    <a:pt x="4109" y="79513"/>
                    <a:pt x="3357" y="79316"/>
                    <a:pt x="2690" y="78937"/>
                  </a:cubicBezTo>
                  <a:cubicBezTo>
                    <a:pt x="842" y="77561"/>
                    <a:pt x="-168" y="75329"/>
                    <a:pt x="23" y="73031"/>
                  </a:cubicBezTo>
                  <a:lnTo>
                    <a:pt x="23" y="31217"/>
                  </a:lnTo>
                  <a:cubicBezTo>
                    <a:pt x="118" y="26279"/>
                    <a:pt x="2556" y="21681"/>
                    <a:pt x="6595" y="18834"/>
                  </a:cubicBezTo>
                  <a:lnTo>
                    <a:pt x="37932" y="737"/>
                  </a:lnTo>
                  <a:cubicBezTo>
                    <a:pt x="39504" y="-246"/>
                    <a:pt x="41504" y="-246"/>
                    <a:pt x="43076" y="737"/>
                  </a:cubicBezTo>
                  <a:cubicBezTo>
                    <a:pt x="44981" y="2078"/>
                    <a:pt x="46029" y="4324"/>
                    <a:pt x="45838" y="6642"/>
                  </a:cubicBezTo>
                  <a:lnTo>
                    <a:pt x="45838" y="48457"/>
                  </a:lnTo>
                  <a:cubicBezTo>
                    <a:pt x="45743" y="53420"/>
                    <a:pt x="43304" y="58047"/>
                    <a:pt x="39266" y="60935"/>
                  </a:cubicBezTo>
                  <a:lnTo>
                    <a:pt x="7929" y="79032"/>
                  </a:lnTo>
                  <a:cubicBezTo>
                    <a:pt x="6966" y="79434"/>
                    <a:pt x="5919" y="79598"/>
                    <a:pt x="4881" y="79508"/>
                  </a:cubicBezTo>
                  <a:close/>
                  <a:moveTo>
                    <a:pt x="40980" y="2356"/>
                  </a:moveTo>
                  <a:cubicBezTo>
                    <a:pt x="40371" y="2384"/>
                    <a:pt x="39771" y="2582"/>
                    <a:pt x="39266" y="2927"/>
                  </a:cubicBezTo>
                  <a:lnTo>
                    <a:pt x="7929" y="21025"/>
                  </a:lnTo>
                  <a:cubicBezTo>
                    <a:pt x="4623" y="23373"/>
                    <a:pt x="2642" y="27162"/>
                    <a:pt x="2595" y="31217"/>
                  </a:cubicBezTo>
                  <a:lnTo>
                    <a:pt x="2595" y="73031"/>
                  </a:lnTo>
                  <a:cubicBezTo>
                    <a:pt x="2595" y="74841"/>
                    <a:pt x="3071" y="76270"/>
                    <a:pt x="4023" y="76746"/>
                  </a:cubicBezTo>
                  <a:cubicBezTo>
                    <a:pt x="4833" y="77169"/>
                    <a:pt x="5785" y="77169"/>
                    <a:pt x="6595" y="76746"/>
                  </a:cubicBezTo>
                  <a:lnTo>
                    <a:pt x="37932" y="58648"/>
                  </a:lnTo>
                  <a:cubicBezTo>
                    <a:pt x="41228" y="56250"/>
                    <a:pt x="43209" y="52439"/>
                    <a:pt x="43266" y="48362"/>
                  </a:cubicBezTo>
                  <a:lnTo>
                    <a:pt x="43266" y="6261"/>
                  </a:lnTo>
                  <a:cubicBezTo>
                    <a:pt x="43466" y="4859"/>
                    <a:pt x="42923" y="3454"/>
                    <a:pt x="41838" y="2546"/>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50" name="Hình tự do: Hình 429">
              <a:extLst>
                <a:ext uri="{FF2B5EF4-FFF2-40B4-BE49-F238E27FC236}">
                  <a16:creationId xmlns:a16="http://schemas.microsoft.com/office/drawing/2014/main" id="{07820A43-1F56-4306-9EFA-CE509E94C60F}"/>
                </a:ext>
              </a:extLst>
            </p:cNvPr>
            <p:cNvSpPr/>
            <p:nvPr/>
          </p:nvSpPr>
          <p:spPr>
            <a:xfrm>
              <a:off x="5245779" y="1896389"/>
              <a:ext cx="45860" cy="79582"/>
            </a:xfrm>
            <a:custGeom>
              <a:avLst/>
              <a:gdLst>
                <a:gd name="connsiteX0" fmla="*/ 4877 w 45860"/>
                <a:gd name="connsiteY0" fmla="*/ 79571 h 79582"/>
                <a:gd name="connsiteX1" fmla="*/ 2686 w 45860"/>
                <a:gd name="connsiteY1" fmla="*/ 79000 h 79582"/>
                <a:gd name="connsiteX2" fmla="*/ 19 w 45860"/>
                <a:gd name="connsiteY2" fmla="*/ 73094 h 79582"/>
                <a:gd name="connsiteX3" fmla="*/ 19 w 45860"/>
                <a:gd name="connsiteY3" fmla="*/ 31280 h 79582"/>
                <a:gd name="connsiteX4" fmla="*/ 6591 w 45860"/>
                <a:gd name="connsiteY4" fmla="*/ 18802 h 79582"/>
                <a:gd name="connsiteX5" fmla="*/ 37928 w 45860"/>
                <a:gd name="connsiteY5" fmla="*/ 704 h 79582"/>
                <a:gd name="connsiteX6" fmla="*/ 43072 w 45860"/>
                <a:gd name="connsiteY6" fmla="*/ 704 h 79582"/>
                <a:gd name="connsiteX7" fmla="*/ 45834 w 45860"/>
                <a:gd name="connsiteY7" fmla="*/ 6610 h 79582"/>
                <a:gd name="connsiteX8" fmla="*/ 45834 w 45860"/>
                <a:gd name="connsiteY8" fmla="*/ 48425 h 79582"/>
                <a:gd name="connsiteX9" fmla="*/ 39262 w 45860"/>
                <a:gd name="connsiteY9" fmla="*/ 60807 h 79582"/>
                <a:gd name="connsiteX10" fmla="*/ 7925 w 45860"/>
                <a:gd name="connsiteY10" fmla="*/ 78905 h 79582"/>
                <a:gd name="connsiteX11" fmla="*/ 4877 w 45860"/>
                <a:gd name="connsiteY11" fmla="*/ 79571 h 79582"/>
                <a:gd name="connsiteX12" fmla="*/ 40595 w 45860"/>
                <a:gd name="connsiteY12" fmla="*/ 2324 h 79582"/>
                <a:gd name="connsiteX13" fmla="*/ 38881 w 45860"/>
                <a:gd name="connsiteY13" fmla="*/ 2895 h 79582"/>
                <a:gd name="connsiteX14" fmla="*/ 7544 w 45860"/>
                <a:gd name="connsiteY14" fmla="*/ 20993 h 79582"/>
                <a:gd name="connsiteX15" fmla="*/ 2210 w 45860"/>
                <a:gd name="connsiteY15" fmla="*/ 31280 h 79582"/>
                <a:gd name="connsiteX16" fmla="*/ 2210 w 45860"/>
                <a:gd name="connsiteY16" fmla="*/ 73094 h 79582"/>
                <a:gd name="connsiteX17" fmla="*/ 3638 w 45860"/>
                <a:gd name="connsiteY17" fmla="*/ 76809 h 79582"/>
                <a:gd name="connsiteX18" fmla="*/ 6210 w 45860"/>
                <a:gd name="connsiteY18" fmla="*/ 76809 h 79582"/>
                <a:gd name="connsiteX19" fmla="*/ 37547 w 45860"/>
                <a:gd name="connsiteY19" fmla="*/ 58712 h 79582"/>
                <a:gd name="connsiteX20" fmla="*/ 42881 w 45860"/>
                <a:gd name="connsiteY20" fmla="*/ 48425 h 79582"/>
                <a:gd name="connsiteX21" fmla="*/ 42881 w 45860"/>
                <a:gd name="connsiteY21" fmla="*/ 6324 h 79582"/>
                <a:gd name="connsiteX22" fmla="*/ 41453 w 45860"/>
                <a:gd name="connsiteY22" fmla="*/ 2609 h 79582"/>
                <a:gd name="connsiteX23" fmla="*/ 40595 w 45860"/>
                <a:gd name="connsiteY23" fmla="*/ 2324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2">
                  <a:moveTo>
                    <a:pt x="4877" y="79571"/>
                  </a:moveTo>
                  <a:cubicBezTo>
                    <a:pt x="4105" y="79576"/>
                    <a:pt x="3353" y="79379"/>
                    <a:pt x="2686" y="79000"/>
                  </a:cubicBezTo>
                  <a:cubicBezTo>
                    <a:pt x="848" y="77613"/>
                    <a:pt x="-153" y="75388"/>
                    <a:pt x="19" y="73094"/>
                  </a:cubicBezTo>
                  <a:lnTo>
                    <a:pt x="19" y="31280"/>
                  </a:lnTo>
                  <a:cubicBezTo>
                    <a:pt x="114" y="26316"/>
                    <a:pt x="2553" y="21690"/>
                    <a:pt x="6591" y="18802"/>
                  </a:cubicBezTo>
                  <a:lnTo>
                    <a:pt x="37928" y="704"/>
                  </a:lnTo>
                  <a:cubicBezTo>
                    <a:pt x="39519" y="-235"/>
                    <a:pt x="41481" y="-235"/>
                    <a:pt x="43072" y="704"/>
                  </a:cubicBezTo>
                  <a:cubicBezTo>
                    <a:pt x="44986" y="2032"/>
                    <a:pt x="46044" y="4288"/>
                    <a:pt x="45834" y="6610"/>
                  </a:cubicBezTo>
                  <a:lnTo>
                    <a:pt x="45834" y="48425"/>
                  </a:lnTo>
                  <a:cubicBezTo>
                    <a:pt x="45748" y="53366"/>
                    <a:pt x="43310" y="57971"/>
                    <a:pt x="39262" y="60807"/>
                  </a:cubicBezTo>
                  <a:lnTo>
                    <a:pt x="7925" y="78905"/>
                  </a:lnTo>
                  <a:cubicBezTo>
                    <a:pt x="6991" y="79406"/>
                    <a:pt x="5934" y="79636"/>
                    <a:pt x="4877" y="79571"/>
                  </a:cubicBezTo>
                  <a:close/>
                  <a:moveTo>
                    <a:pt x="40595" y="2324"/>
                  </a:moveTo>
                  <a:cubicBezTo>
                    <a:pt x="39986" y="2352"/>
                    <a:pt x="39386" y="2550"/>
                    <a:pt x="38881" y="2895"/>
                  </a:cubicBezTo>
                  <a:lnTo>
                    <a:pt x="7544" y="20993"/>
                  </a:lnTo>
                  <a:cubicBezTo>
                    <a:pt x="4248" y="23391"/>
                    <a:pt x="2267" y="27202"/>
                    <a:pt x="2210" y="31280"/>
                  </a:cubicBezTo>
                  <a:lnTo>
                    <a:pt x="2210" y="73094"/>
                  </a:lnTo>
                  <a:cubicBezTo>
                    <a:pt x="2010" y="74496"/>
                    <a:pt x="2553" y="75901"/>
                    <a:pt x="3638" y="76809"/>
                  </a:cubicBezTo>
                  <a:cubicBezTo>
                    <a:pt x="4448" y="77232"/>
                    <a:pt x="5400" y="77232"/>
                    <a:pt x="6210" y="76809"/>
                  </a:cubicBezTo>
                  <a:lnTo>
                    <a:pt x="37547" y="58712"/>
                  </a:lnTo>
                  <a:cubicBezTo>
                    <a:pt x="40843" y="56313"/>
                    <a:pt x="42824" y="52502"/>
                    <a:pt x="42881" y="48425"/>
                  </a:cubicBezTo>
                  <a:lnTo>
                    <a:pt x="42881" y="6324"/>
                  </a:lnTo>
                  <a:cubicBezTo>
                    <a:pt x="42881" y="4514"/>
                    <a:pt x="42405" y="3086"/>
                    <a:pt x="41453" y="2609"/>
                  </a:cubicBezTo>
                  <a:cubicBezTo>
                    <a:pt x="41205" y="2429"/>
                    <a:pt x="40900" y="2330"/>
                    <a:pt x="40595" y="2324"/>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51" name="Hình tự do: Hình 430">
              <a:extLst>
                <a:ext uri="{FF2B5EF4-FFF2-40B4-BE49-F238E27FC236}">
                  <a16:creationId xmlns:a16="http://schemas.microsoft.com/office/drawing/2014/main" id="{E67EAE1A-BD0F-4345-8A6C-688B46D4C348}"/>
                </a:ext>
              </a:extLst>
            </p:cNvPr>
            <p:cNvSpPr/>
            <p:nvPr/>
          </p:nvSpPr>
          <p:spPr>
            <a:xfrm>
              <a:off x="5245775" y="1962969"/>
              <a:ext cx="45864" cy="79485"/>
            </a:xfrm>
            <a:custGeom>
              <a:avLst/>
              <a:gdLst>
                <a:gd name="connsiteX0" fmla="*/ 4881 w 45864"/>
                <a:gd name="connsiteY0" fmla="*/ 79476 h 79485"/>
                <a:gd name="connsiteX1" fmla="*/ 2690 w 45864"/>
                <a:gd name="connsiteY1" fmla="*/ 78905 h 79485"/>
                <a:gd name="connsiteX2" fmla="*/ 23 w 45864"/>
                <a:gd name="connsiteY2" fmla="*/ 72999 h 79485"/>
                <a:gd name="connsiteX3" fmla="*/ 23 w 45864"/>
                <a:gd name="connsiteY3" fmla="*/ 31280 h 79485"/>
                <a:gd name="connsiteX4" fmla="*/ 6595 w 45864"/>
                <a:gd name="connsiteY4" fmla="*/ 18802 h 79485"/>
                <a:gd name="connsiteX5" fmla="*/ 37932 w 45864"/>
                <a:gd name="connsiteY5" fmla="*/ 704 h 79485"/>
                <a:gd name="connsiteX6" fmla="*/ 43076 w 45864"/>
                <a:gd name="connsiteY6" fmla="*/ 704 h 79485"/>
                <a:gd name="connsiteX7" fmla="*/ 45838 w 45864"/>
                <a:gd name="connsiteY7" fmla="*/ 6610 h 79485"/>
                <a:gd name="connsiteX8" fmla="*/ 45838 w 45864"/>
                <a:gd name="connsiteY8" fmla="*/ 48329 h 79485"/>
                <a:gd name="connsiteX9" fmla="*/ 39266 w 45864"/>
                <a:gd name="connsiteY9" fmla="*/ 60807 h 79485"/>
                <a:gd name="connsiteX10" fmla="*/ 7929 w 45864"/>
                <a:gd name="connsiteY10" fmla="*/ 78905 h 79485"/>
                <a:gd name="connsiteX11" fmla="*/ 4881 w 45864"/>
                <a:gd name="connsiteY11" fmla="*/ 79476 h 79485"/>
                <a:gd name="connsiteX12" fmla="*/ 40980 w 45864"/>
                <a:gd name="connsiteY12" fmla="*/ 2324 h 79485"/>
                <a:gd name="connsiteX13" fmla="*/ 39266 w 45864"/>
                <a:gd name="connsiteY13" fmla="*/ 2895 h 79485"/>
                <a:gd name="connsiteX14" fmla="*/ 7929 w 45864"/>
                <a:gd name="connsiteY14" fmla="*/ 20993 h 79485"/>
                <a:gd name="connsiteX15" fmla="*/ 2595 w 45864"/>
                <a:gd name="connsiteY15" fmla="*/ 31280 h 79485"/>
                <a:gd name="connsiteX16" fmla="*/ 2595 w 45864"/>
                <a:gd name="connsiteY16" fmla="*/ 72999 h 79485"/>
                <a:gd name="connsiteX17" fmla="*/ 4023 w 45864"/>
                <a:gd name="connsiteY17" fmla="*/ 76714 h 79485"/>
                <a:gd name="connsiteX18" fmla="*/ 6595 w 45864"/>
                <a:gd name="connsiteY18" fmla="*/ 76714 h 79485"/>
                <a:gd name="connsiteX19" fmla="*/ 37932 w 45864"/>
                <a:gd name="connsiteY19" fmla="*/ 58616 h 79485"/>
                <a:gd name="connsiteX20" fmla="*/ 43266 w 45864"/>
                <a:gd name="connsiteY20" fmla="*/ 48329 h 79485"/>
                <a:gd name="connsiteX21" fmla="*/ 43266 w 45864"/>
                <a:gd name="connsiteY21" fmla="*/ 6324 h 79485"/>
                <a:gd name="connsiteX22" fmla="*/ 41838 w 45864"/>
                <a:gd name="connsiteY22" fmla="*/ 2609 h 79485"/>
                <a:gd name="connsiteX23" fmla="*/ 40599 w 45864"/>
                <a:gd name="connsiteY23" fmla="*/ 2324 h 7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5">
                  <a:moveTo>
                    <a:pt x="4881" y="79476"/>
                  </a:moveTo>
                  <a:cubicBezTo>
                    <a:pt x="4109" y="79476"/>
                    <a:pt x="3357" y="79286"/>
                    <a:pt x="2690" y="78905"/>
                  </a:cubicBezTo>
                  <a:cubicBezTo>
                    <a:pt x="842" y="77533"/>
                    <a:pt x="-168" y="75295"/>
                    <a:pt x="23" y="72999"/>
                  </a:cubicBezTo>
                  <a:lnTo>
                    <a:pt x="23" y="31280"/>
                  </a:lnTo>
                  <a:cubicBezTo>
                    <a:pt x="108" y="26311"/>
                    <a:pt x="2547" y="21679"/>
                    <a:pt x="6595" y="18802"/>
                  </a:cubicBezTo>
                  <a:lnTo>
                    <a:pt x="37932" y="704"/>
                  </a:lnTo>
                  <a:cubicBezTo>
                    <a:pt x="39523" y="-235"/>
                    <a:pt x="41485" y="-235"/>
                    <a:pt x="43076" y="704"/>
                  </a:cubicBezTo>
                  <a:cubicBezTo>
                    <a:pt x="44990" y="2032"/>
                    <a:pt x="46048" y="4288"/>
                    <a:pt x="45838" y="6610"/>
                  </a:cubicBezTo>
                  <a:lnTo>
                    <a:pt x="45838" y="48329"/>
                  </a:lnTo>
                  <a:cubicBezTo>
                    <a:pt x="45752" y="53301"/>
                    <a:pt x="43314" y="57931"/>
                    <a:pt x="39266" y="60807"/>
                  </a:cubicBezTo>
                  <a:lnTo>
                    <a:pt x="7929" y="78905"/>
                  </a:lnTo>
                  <a:cubicBezTo>
                    <a:pt x="6976" y="79343"/>
                    <a:pt x="5928" y="79533"/>
                    <a:pt x="4881" y="79476"/>
                  </a:cubicBezTo>
                  <a:close/>
                  <a:moveTo>
                    <a:pt x="40980" y="2324"/>
                  </a:moveTo>
                  <a:cubicBezTo>
                    <a:pt x="40371" y="2352"/>
                    <a:pt x="39771" y="2550"/>
                    <a:pt x="39266" y="2895"/>
                  </a:cubicBezTo>
                  <a:lnTo>
                    <a:pt x="7929" y="20993"/>
                  </a:lnTo>
                  <a:cubicBezTo>
                    <a:pt x="4623" y="23381"/>
                    <a:pt x="2642" y="27198"/>
                    <a:pt x="2595" y="31280"/>
                  </a:cubicBezTo>
                  <a:lnTo>
                    <a:pt x="2595" y="72999"/>
                  </a:lnTo>
                  <a:cubicBezTo>
                    <a:pt x="2595" y="74809"/>
                    <a:pt x="3071" y="76238"/>
                    <a:pt x="4023" y="76714"/>
                  </a:cubicBezTo>
                  <a:cubicBezTo>
                    <a:pt x="4814" y="77190"/>
                    <a:pt x="5804" y="77190"/>
                    <a:pt x="6595" y="76714"/>
                  </a:cubicBezTo>
                  <a:lnTo>
                    <a:pt x="37932" y="58616"/>
                  </a:lnTo>
                  <a:cubicBezTo>
                    <a:pt x="41238" y="56226"/>
                    <a:pt x="43219" y="52406"/>
                    <a:pt x="43266" y="48329"/>
                  </a:cubicBezTo>
                  <a:lnTo>
                    <a:pt x="43266" y="6324"/>
                  </a:lnTo>
                  <a:cubicBezTo>
                    <a:pt x="43266" y="4514"/>
                    <a:pt x="42790" y="3086"/>
                    <a:pt x="41838" y="2609"/>
                  </a:cubicBezTo>
                  <a:cubicBezTo>
                    <a:pt x="41485" y="2339"/>
                    <a:pt x="41038" y="2234"/>
                    <a:pt x="40599" y="2324"/>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552" name="Hình tự do: Hình 431">
              <a:extLst>
                <a:ext uri="{FF2B5EF4-FFF2-40B4-BE49-F238E27FC236}">
                  <a16:creationId xmlns:a16="http://schemas.microsoft.com/office/drawing/2014/main" id="{0957FA1A-8B94-42EF-B315-DA63EDF15809}"/>
                </a:ext>
              </a:extLst>
            </p:cNvPr>
            <p:cNvSpPr/>
            <p:nvPr/>
          </p:nvSpPr>
          <p:spPr>
            <a:xfrm>
              <a:off x="5245773" y="1563681"/>
              <a:ext cx="45866" cy="79486"/>
            </a:xfrm>
            <a:custGeom>
              <a:avLst/>
              <a:gdLst>
                <a:gd name="connsiteX0" fmla="*/ 4883 w 45866"/>
                <a:gd name="connsiteY0" fmla="*/ 79476 h 79486"/>
                <a:gd name="connsiteX1" fmla="*/ 2692 w 45866"/>
                <a:gd name="connsiteY1" fmla="*/ 78905 h 79486"/>
                <a:gd name="connsiteX2" fmla="*/ 25 w 45866"/>
                <a:gd name="connsiteY2" fmla="*/ 73094 h 79486"/>
                <a:gd name="connsiteX3" fmla="*/ 25 w 45866"/>
                <a:gd name="connsiteY3" fmla="*/ 31280 h 79486"/>
                <a:gd name="connsiteX4" fmla="*/ 6597 w 45866"/>
                <a:gd name="connsiteY4" fmla="*/ 18802 h 79486"/>
                <a:gd name="connsiteX5" fmla="*/ 37934 w 45866"/>
                <a:gd name="connsiteY5" fmla="*/ 704 h 79486"/>
                <a:gd name="connsiteX6" fmla="*/ 43078 w 45866"/>
                <a:gd name="connsiteY6" fmla="*/ 704 h 79486"/>
                <a:gd name="connsiteX7" fmla="*/ 45840 w 45866"/>
                <a:gd name="connsiteY7" fmla="*/ 6610 h 79486"/>
                <a:gd name="connsiteX8" fmla="*/ 45840 w 45866"/>
                <a:gd name="connsiteY8" fmla="*/ 48425 h 79486"/>
                <a:gd name="connsiteX9" fmla="*/ 39268 w 45866"/>
                <a:gd name="connsiteY9" fmla="*/ 60807 h 79486"/>
                <a:gd name="connsiteX10" fmla="*/ 7931 w 45866"/>
                <a:gd name="connsiteY10" fmla="*/ 78905 h 79486"/>
                <a:gd name="connsiteX11" fmla="*/ 4883 w 45866"/>
                <a:gd name="connsiteY11" fmla="*/ 79476 h 79486"/>
                <a:gd name="connsiteX12" fmla="*/ 40982 w 45866"/>
                <a:gd name="connsiteY12" fmla="*/ 2324 h 79486"/>
                <a:gd name="connsiteX13" fmla="*/ 39268 w 45866"/>
                <a:gd name="connsiteY13" fmla="*/ 2895 h 79486"/>
                <a:gd name="connsiteX14" fmla="*/ 7931 w 45866"/>
                <a:gd name="connsiteY14" fmla="*/ 20993 h 79486"/>
                <a:gd name="connsiteX15" fmla="*/ 2597 w 45866"/>
                <a:gd name="connsiteY15" fmla="*/ 31280 h 79486"/>
                <a:gd name="connsiteX16" fmla="*/ 2597 w 45866"/>
                <a:gd name="connsiteY16" fmla="*/ 73094 h 79486"/>
                <a:gd name="connsiteX17" fmla="*/ 4025 w 45866"/>
                <a:gd name="connsiteY17" fmla="*/ 76809 h 79486"/>
                <a:gd name="connsiteX18" fmla="*/ 6597 w 45866"/>
                <a:gd name="connsiteY18" fmla="*/ 76809 h 79486"/>
                <a:gd name="connsiteX19" fmla="*/ 37934 w 45866"/>
                <a:gd name="connsiteY19" fmla="*/ 58712 h 79486"/>
                <a:gd name="connsiteX20" fmla="*/ 43268 w 45866"/>
                <a:gd name="connsiteY20" fmla="*/ 48520 h 79486"/>
                <a:gd name="connsiteX21" fmla="*/ 43268 w 45866"/>
                <a:gd name="connsiteY21" fmla="*/ 6324 h 79486"/>
                <a:gd name="connsiteX22" fmla="*/ 41840 w 45866"/>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486">
                  <a:moveTo>
                    <a:pt x="4883" y="79476"/>
                  </a:moveTo>
                  <a:cubicBezTo>
                    <a:pt x="4111" y="79481"/>
                    <a:pt x="3359" y="79284"/>
                    <a:pt x="2692" y="78905"/>
                  </a:cubicBezTo>
                  <a:cubicBezTo>
                    <a:pt x="844" y="77572"/>
                    <a:pt x="-175" y="75365"/>
                    <a:pt x="25" y="73094"/>
                  </a:cubicBezTo>
                  <a:lnTo>
                    <a:pt x="25" y="31280"/>
                  </a:lnTo>
                  <a:cubicBezTo>
                    <a:pt x="110" y="26312"/>
                    <a:pt x="2549" y="21679"/>
                    <a:pt x="6597" y="18802"/>
                  </a:cubicBezTo>
                  <a:lnTo>
                    <a:pt x="37934" y="704"/>
                  </a:lnTo>
                  <a:cubicBezTo>
                    <a:pt x="39525" y="-235"/>
                    <a:pt x="41487" y="-235"/>
                    <a:pt x="43078" y="704"/>
                  </a:cubicBezTo>
                  <a:cubicBezTo>
                    <a:pt x="44992" y="2032"/>
                    <a:pt x="46050" y="4288"/>
                    <a:pt x="45840" y="6610"/>
                  </a:cubicBezTo>
                  <a:lnTo>
                    <a:pt x="45840" y="48425"/>
                  </a:lnTo>
                  <a:cubicBezTo>
                    <a:pt x="45745" y="53362"/>
                    <a:pt x="43306" y="57960"/>
                    <a:pt x="39268" y="60807"/>
                  </a:cubicBezTo>
                  <a:lnTo>
                    <a:pt x="7931" y="78905"/>
                  </a:lnTo>
                  <a:cubicBezTo>
                    <a:pt x="6978" y="79339"/>
                    <a:pt x="5930" y="79535"/>
                    <a:pt x="4883" y="79476"/>
                  </a:cubicBezTo>
                  <a:close/>
                  <a:moveTo>
                    <a:pt x="40982" y="2324"/>
                  </a:moveTo>
                  <a:cubicBezTo>
                    <a:pt x="40373" y="2352"/>
                    <a:pt x="39773" y="2550"/>
                    <a:pt x="39268" y="2895"/>
                  </a:cubicBezTo>
                  <a:lnTo>
                    <a:pt x="7931" y="20993"/>
                  </a:lnTo>
                  <a:cubicBezTo>
                    <a:pt x="4625" y="23381"/>
                    <a:pt x="2644" y="27198"/>
                    <a:pt x="2597" y="31280"/>
                  </a:cubicBezTo>
                  <a:lnTo>
                    <a:pt x="2597" y="73094"/>
                  </a:lnTo>
                  <a:cubicBezTo>
                    <a:pt x="2397" y="74496"/>
                    <a:pt x="2940" y="75901"/>
                    <a:pt x="4025" y="76809"/>
                  </a:cubicBezTo>
                  <a:cubicBezTo>
                    <a:pt x="4816" y="77289"/>
                    <a:pt x="5806" y="77289"/>
                    <a:pt x="6597" y="76809"/>
                  </a:cubicBezTo>
                  <a:lnTo>
                    <a:pt x="37934" y="58712"/>
                  </a:lnTo>
                  <a:cubicBezTo>
                    <a:pt x="41230" y="56353"/>
                    <a:pt x="43211" y="52571"/>
                    <a:pt x="43268" y="48520"/>
                  </a:cubicBezTo>
                  <a:lnTo>
                    <a:pt x="43268" y="6324"/>
                  </a:lnTo>
                  <a:cubicBezTo>
                    <a:pt x="43268" y="4514"/>
                    <a:pt x="42792" y="3086"/>
                    <a:pt x="41840" y="260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3" name="Hình tự do: Hình 432">
              <a:extLst>
                <a:ext uri="{FF2B5EF4-FFF2-40B4-BE49-F238E27FC236}">
                  <a16:creationId xmlns:a16="http://schemas.microsoft.com/office/drawing/2014/main" id="{A4FF09D9-A110-42AC-A2AD-8E3B71B1E3D2}"/>
                </a:ext>
              </a:extLst>
            </p:cNvPr>
            <p:cNvSpPr/>
            <p:nvPr/>
          </p:nvSpPr>
          <p:spPr>
            <a:xfrm>
              <a:off x="5245775" y="1630261"/>
              <a:ext cx="45860" cy="79476"/>
            </a:xfrm>
            <a:custGeom>
              <a:avLst/>
              <a:gdLst>
                <a:gd name="connsiteX0" fmla="*/ 4881 w 45860"/>
                <a:gd name="connsiteY0" fmla="*/ 79476 h 79476"/>
                <a:gd name="connsiteX1" fmla="*/ 2690 w 45860"/>
                <a:gd name="connsiteY1" fmla="*/ 78905 h 79476"/>
                <a:gd name="connsiteX2" fmla="*/ 23 w 45860"/>
                <a:gd name="connsiteY2" fmla="*/ 72999 h 79476"/>
                <a:gd name="connsiteX3" fmla="*/ 23 w 45860"/>
                <a:gd name="connsiteY3" fmla="*/ 31184 h 79476"/>
                <a:gd name="connsiteX4" fmla="*/ 6595 w 45860"/>
                <a:gd name="connsiteY4" fmla="*/ 18802 h 79476"/>
                <a:gd name="connsiteX5" fmla="*/ 37932 w 45860"/>
                <a:gd name="connsiteY5" fmla="*/ 704 h 79476"/>
                <a:gd name="connsiteX6" fmla="*/ 43076 w 45860"/>
                <a:gd name="connsiteY6" fmla="*/ 704 h 79476"/>
                <a:gd name="connsiteX7" fmla="*/ 45838 w 45860"/>
                <a:gd name="connsiteY7" fmla="*/ 6610 h 79476"/>
                <a:gd name="connsiteX8" fmla="*/ 45838 w 45860"/>
                <a:gd name="connsiteY8" fmla="*/ 48044 h 79476"/>
                <a:gd name="connsiteX9" fmla="*/ 39266 w 45860"/>
                <a:gd name="connsiteY9" fmla="*/ 60521 h 79476"/>
                <a:gd name="connsiteX10" fmla="*/ 7929 w 45860"/>
                <a:gd name="connsiteY10" fmla="*/ 78619 h 79476"/>
                <a:gd name="connsiteX11" fmla="*/ 4881 w 45860"/>
                <a:gd name="connsiteY11" fmla="*/ 79476 h 79476"/>
                <a:gd name="connsiteX12" fmla="*/ 40599 w 45860"/>
                <a:gd name="connsiteY12" fmla="*/ 2324 h 79476"/>
                <a:gd name="connsiteX13" fmla="*/ 38885 w 45860"/>
                <a:gd name="connsiteY13" fmla="*/ 2895 h 79476"/>
                <a:gd name="connsiteX14" fmla="*/ 7548 w 45860"/>
                <a:gd name="connsiteY14" fmla="*/ 20993 h 79476"/>
                <a:gd name="connsiteX15" fmla="*/ 2214 w 45860"/>
                <a:gd name="connsiteY15" fmla="*/ 31184 h 79476"/>
                <a:gd name="connsiteX16" fmla="*/ 2214 w 45860"/>
                <a:gd name="connsiteY16" fmla="*/ 72999 h 79476"/>
                <a:gd name="connsiteX17" fmla="*/ 3642 w 45860"/>
                <a:gd name="connsiteY17" fmla="*/ 76714 h 79476"/>
                <a:gd name="connsiteX18" fmla="*/ 6214 w 45860"/>
                <a:gd name="connsiteY18" fmla="*/ 76714 h 79476"/>
                <a:gd name="connsiteX19" fmla="*/ 37551 w 45860"/>
                <a:gd name="connsiteY19" fmla="*/ 58616 h 79476"/>
                <a:gd name="connsiteX20" fmla="*/ 42885 w 45860"/>
                <a:gd name="connsiteY20" fmla="*/ 48329 h 79476"/>
                <a:gd name="connsiteX21" fmla="*/ 42885 w 45860"/>
                <a:gd name="connsiteY21" fmla="*/ 6229 h 79476"/>
                <a:gd name="connsiteX22" fmla="*/ 41457 w 45860"/>
                <a:gd name="connsiteY22" fmla="*/ 2514 h 7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476">
                  <a:moveTo>
                    <a:pt x="4881" y="79476"/>
                  </a:moveTo>
                  <a:cubicBezTo>
                    <a:pt x="4109" y="79481"/>
                    <a:pt x="3357" y="79284"/>
                    <a:pt x="2690" y="78905"/>
                  </a:cubicBezTo>
                  <a:cubicBezTo>
                    <a:pt x="842" y="77529"/>
                    <a:pt x="-168" y="75297"/>
                    <a:pt x="23" y="72999"/>
                  </a:cubicBezTo>
                  <a:lnTo>
                    <a:pt x="23" y="31184"/>
                  </a:lnTo>
                  <a:cubicBezTo>
                    <a:pt x="118" y="26247"/>
                    <a:pt x="2556" y="21649"/>
                    <a:pt x="6595" y="18802"/>
                  </a:cubicBezTo>
                  <a:lnTo>
                    <a:pt x="37932" y="704"/>
                  </a:lnTo>
                  <a:cubicBezTo>
                    <a:pt x="39523" y="-235"/>
                    <a:pt x="41485" y="-235"/>
                    <a:pt x="43076" y="704"/>
                  </a:cubicBezTo>
                  <a:cubicBezTo>
                    <a:pt x="44981" y="2045"/>
                    <a:pt x="46029" y="4291"/>
                    <a:pt x="45838" y="6610"/>
                  </a:cubicBezTo>
                  <a:lnTo>
                    <a:pt x="45838" y="48044"/>
                  </a:lnTo>
                  <a:cubicBezTo>
                    <a:pt x="45743" y="53007"/>
                    <a:pt x="43304" y="57633"/>
                    <a:pt x="39266" y="60521"/>
                  </a:cubicBezTo>
                  <a:lnTo>
                    <a:pt x="7929" y="78619"/>
                  </a:lnTo>
                  <a:cubicBezTo>
                    <a:pt x="6995" y="79152"/>
                    <a:pt x="5947" y="79447"/>
                    <a:pt x="4881" y="79476"/>
                  </a:cubicBezTo>
                  <a:close/>
                  <a:moveTo>
                    <a:pt x="40599" y="2324"/>
                  </a:moveTo>
                  <a:cubicBezTo>
                    <a:pt x="39990" y="2352"/>
                    <a:pt x="39390" y="2550"/>
                    <a:pt x="38885" y="2895"/>
                  </a:cubicBezTo>
                  <a:lnTo>
                    <a:pt x="7548" y="20993"/>
                  </a:lnTo>
                  <a:cubicBezTo>
                    <a:pt x="4242" y="23341"/>
                    <a:pt x="2261" y="27130"/>
                    <a:pt x="2214" y="31184"/>
                  </a:cubicBezTo>
                  <a:lnTo>
                    <a:pt x="2214" y="72999"/>
                  </a:lnTo>
                  <a:cubicBezTo>
                    <a:pt x="2214" y="74809"/>
                    <a:pt x="2690" y="76238"/>
                    <a:pt x="3642" y="76714"/>
                  </a:cubicBezTo>
                  <a:cubicBezTo>
                    <a:pt x="4452" y="77137"/>
                    <a:pt x="5404" y="77137"/>
                    <a:pt x="6214" y="76714"/>
                  </a:cubicBezTo>
                  <a:lnTo>
                    <a:pt x="37551" y="58616"/>
                  </a:lnTo>
                  <a:cubicBezTo>
                    <a:pt x="40847" y="56218"/>
                    <a:pt x="42828" y="52407"/>
                    <a:pt x="42885" y="48329"/>
                  </a:cubicBezTo>
                  <a:lnTo>
                    <a:pt x="42885" y="6229"/>
                  </a:lnTo>
                  <a:cubicBezTo>
                    <a:pt x="43085" y="4827"/>
                    <a:pt x="42542" y="3422"/>
                    <a:pt x="41457" y="251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4" name="Hình tự do: Hình 433">
              <a:extLst>
                <a:ext uri="{FF2B5EF4-FFF2-40B4-BE49-F238E27FC236}">
                  <a16:creationId xmlns:a16="http://schemas.microsoft.com/office/drawing/2014/main" id="{295A47C2-DF3C-428E-846A-779C64738576}"/>
                </a:ext>
              </a:extLst>
            </p:cNvPr>
            <p:cNvSpPr/>
            <p:nvPr/>
          </p:nvSpPr>
          <p:spPr>
            <a:xfrm>
              <a:off x="5245779" y="1696745"/>
              <a:ext cx="45856" cy="79582"/>
            </a:xfrm>
            <a:custGeom>
              <a:avLst/>
              <a:gdLst>
                <a:gd name="connsiteX0" fmla="*/ 4877 w 45856"/>
                <a:gd name="connsiteY0" fmla="*/ 79571 h 79582"/>
                <a:gd name="connsiteX1" fmla="*/ 2686 w 45856"/>
                <a:gd name="connsiteY1" fmla="*/ 79000 h 79582"/>
                <a:gd name="connsiteX2" fmla="*/ 19 w 45856"/>
                <a:gd name="connsiteY2" fmla="*/ 73094 h 79582"/>
                <a:gd name="connsiteX3" fmla="*/ 19 w 45856"/>
                <a:gd name="connsiteY3" fmla="*/ 31280 h 79582"/>
                <a:gd name="connsiteX4" fmla="*/ 6591 w 45856"/>
                <a:gd name="connsiteY4" fmla="*/ 18802 h 79582"/>
                <a:gd name="connsiteX5" fmla="*/ 37928 w 45856"/>
                <a:gd name="connsiteY5" fmla="*/ 704 h 79582"/>
                <a:gd name="connsiteX6" fmla="*/ 43072 w 45856"/>
                <a:gd name="connsiteY6" fmla="*/ 704 h 79582"/>
                <a:gd name="connsiteX7" fmla="*/ 45834 w 45856"/>
                <a:gd name="connsiteY7" fmla="*/ 6610 h 79582"/>
                <a:gd name="connsiteX8" fmla="*/ 45834 w 45856"/>
                <a:gd name="connsiteY8" fmla="*/ 48425 h 79582"/>
                <a:gd name="connsiteX9" fmla="*/ 39262 w 45856"/>
                <a:gd name="connsiteY9" fmla="*/ 60807 h 79582"/>
                <a:gd name="connsiteX10" fmla="*/ 7925 w 45856"/>
                <a:gd name="connsiteY10" fmla="*/ 78905 h 79582"/>
                <a:gd name="connsiteX11" fmla="*/ 4877 w 45856"/>
                <a:gd name="connsiteY11" fmla="*/ 79571 h 79582"/>
                <a:gd name="connsiteX12" fmla="*/ 39262 w 45856"/>
                <a:gd name="connsiteY12" fmla="*/ 3371 h 79582"/>
                <a:gd name="connsiteX13" fmla="*/ 7925 w 45856"/>
                <a:gd name="connsiteY13" fmla="*/ 21469 h 79582"/>
                <a:gd name="connsiteX14" fmla="*/ 2591 w 45856"/>
                <a:gd name="connsiteY14" fmla="*/ 31756 h 79582"/>
                <a:gd name="connsiteX15" fmla="*/ 2591 w 45856"/>
                <a:gd name="connsiteY15" fmla="*/ 73571 h 79582"/>
                <a:gd name="connsiteX16" fmla="*/ 4019 w 45856"/>
                <a:gd name="connsiteY16" fmla="*/ 77285 h 79582"/>
                <a:gd name="connsiteX17" fmla="*/ 6591 w 45856"/>
                <a:gd name="connsiteY17" fmla="*/ 77285 h 79582"/>
                <a:gd name="connsiteX18" fmla="*/ 37928 w 45856"/>
                <a:gd name="connsiteY18" fmla="*/ 59188 h 79582"/>
                <a:gd name="connsiteX19" fmla="*/ 43262 w 45856"/>
                <a:gd name="connsiteY19" fmla="*/ 48901 h 79582"/>
                <a:gd name="connsiteX20" fmla="*/ 43262 w 45856"/>
                <a:gd name="connsiteY20" fmla="*/ 6324 h 79582"/>
                <a:gd name="connsiteX21" fmla="*/ 41834 w 45856"/>
                <a:gd name="connsiteY21" fmla="*/ 2609 h 79582"/>
                <a:gd name="connsiteX22" fmla="*/ 39262 w 45856"/>
                <a:gd name="connsiteY22" fmla="*/ 2609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56" h="79582">
                  <a:moveTo>
                    <a:pt x="4877" y="79571"/>
                  </a:moveTo>
                  <a:cubicBezTo>
                    <a:pt x="4105" y="79576"/>
                    <a:pt x="3353" y="79379"/>
                    <a:pt x="2686" y="79000"/>
                  </a:cubicBezTo>
                  <a:cubicBezTo>
                    <a:pt x="848" y="77613"/>
                    <a:pt x="-153" y="75388"/>
                    <a:pt x="19" y="73094"/>
                  </a:cubicBezTo>
                  <a:lnTo>
                    <a:pt x="19" y="31280"/>
                  </a:lnTo>
                  <a:cubicBezTo>
                    <a:pt x="114" y="26316"/>
                    <a:pt x="2553" y="21690"/>
                    <a:pt x="6591" y="18802"/>
                  </a:cubicBezTo>
                  <a:lnTo>
                    <a:pt x="37928" y="704"/>
                  </a:lnTo>
                  <a:cubicBezTo>
                    <a:pt x="39519" y="-235"/>
                    <a:pt x="41481" y="-235"/>
                    <a:pt x="43072" y="704"/>
                  </a:cubicBezTo>
                  <a:cubicBezTo>
                    <a:pt x="44977" y="2046"/>
                    <a:pt x="46025" y="4292"/>
                    <a:pt x="45834" y="6610"/>
                  </a:cubicBezTo>
                  <a:lnTo>
                    <a:pt x="45834" y="48425"/>
                  </a:lnTo>
                  <a:cubicBezTo>
                    <a:pt x="45748" y="53366"/>
                    <a:pt x="43310" y="57971"/>
                    <a:pt x="39262" y="60807"/>
                  </a:cubicBezTo>
                  <a:lnTo>
                    <a:pt x="7925" y="78905"/>
                  </a:lnTo>
                  <a:cubicBezTo>
                    <a:pt x="6991" y="79406"/>
                    <a:pt x="5934" y="79636"/>
                    <a:pt x="4877" y="79571"/>
                  </a:cubicBezTo>
                  <a:close/>
                  <a:moveTo>
                    <a:pt x="39262" y="3371"/>
                  </a:moveTo>
                  <a:lnTo>
                    <a:pt x="7925" y="21469"/>
                  </a:lnTo>
                  <a:cubicBezTo>
                    <a:pt x="4629" y="23867"/>
                    <a:pt x="2648" y="27678"/>
                    <a:pt x="2591" y="31756"/>
                  </a:cubicBezTo>
                  <a:lnTo>
                    <a:pt x="2591" y="73571"/>
                  </a:lnTo>
                  <a:cubicBezTo>
                    <a:pt x="2391" y="74973"/>
                    <a:pt x="2934" y="76378"/>
                    <a:pt x="4019" y="77285"/>
                  </a:cubicBezTo>
                  <a:cubicBezTo>
                    <a:pt x="4829" y="77708"/>
                    <a:pt x="5782" y="77708"/>
                    <a:pt x="6591" y="77285"/>
                  </a:cubicBezTo>
                  <a:lnTo>
                    <a:pt x="37928" y="59188"/>
                  </a:lnTo>
                  <a:cubicBezTo>
                    <a:pt x="41224" y="56789"/>
                    <a:pt x="43205" y="52979"/>
                    <a:pt x="43262" y="48901"/>
                  </a:cubicBezTo>
                  <a:lnTo>
                    <a:pt x="43262" y="6324"/>
                  </a:lnTo>
                  <a:cubicBezTo>
                    <a:pt x="43262" y="4514"/>
                    <a:pt x="42786" y="3086"/>
                    <a:pt x="41834" y="2609"/>
                  </a:cubicBezTo>
                  <a:cubicBezTo>
                    <a:pt x="41024" y="2186"/>
                    <a:pt x="40072" y="2186"/>
                    <a:pt x="39262" y="260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5" name="Hình tự do: Hình 434">
              <a:extLst>
                <a:ext uri="{FF2B5EF4-FFF2-40B4-BE49-F238E27FC236}">
                  <a16:creationId xmlns:a16="http://schemas.microsoft.com/office/drawing/2014/main" id="{7A2357A8-8945-4D9E-AA00-5A7D936B58DE}"/>
                </a:ext>
              </a:extLst>
            </p:cNvPr>
            <p:cNvSpPr/>
            <p:nvPr/>
          </p:nvSpPr>
          <p:spPr>
            <a:xfrm>
              <a:off x="5245773" y="1763325"/>
              <a:ext cx="45866" cy="79486"/>
            </a:xfrm>
            <a:custGeom>
              <a:avLst/>
              <a:gdLst>
                <a:gd name="connsiteX0" fmla="*/ 4883 w 45866"/>
                <a:gd name="connsiteY0" fmla="*/ 79476 h 79486"/>
                <a:gd name="connsiteX1" fmla="*/ 2692 w 45866"/>
                <a:gd name="connsiteY1" fmla="*/ 78905 h 79486"/>
                <a:gd name="connsiteX2" fmla="*/ 25 w 45866"/>
                <a:gd name="connsiteY2" fmla="*/ 73094 h 79486"/>
                <a:gd name="connsiteX3" fmla="*/ 25 w 45866"/>
                <a:gd name="connsiteY3" fmla="*/ 31280 h 79486"/>
                <a:gd name="connsiteX4" fmla="*/ 6597 w 45866"/>
                <a:gd name="connsiteY4" fmla="*/ 18802 h 79486"/>
                <a:gd name="connsiteX5" fmla="*/ 37934 w 45866"/>
                <a:gd name="connsiteY5" fmla="*/ 704 h 79486"/>
                <a:gd name="connsiteX6" fmla="*/ 43078 w 45866"/>
                <a:gd name="connsiteY6" fmla="*/ 704 h 79486"/>
                <a:gd name="connsiteX7" fmla="*/ 45840 w 45866"/>
                <a:gd name="connsiteY7" fmla="*/ 6610 h 79486"/>
                <a:gd name="connsiteX8" fmla="*/ 45840 w 45866"/>
                <a:gd name="connsiteY8" fmla="*/ 48329 h 79486"/>
                <a:gd name="connsiteX9" fmla="*/ 39268 w 45866"/>
                <a:gd name="connsiteY9" fmla="*/ 60807 h 79486"/>
                <a:gd name="connsiteX10" fmla="*/ 7931 w 45866"/>
                <a:gd name="connsiteY10" fmla="*/ 78905 h 79486"/>
                <a:gd name="connsiteX11" fmla="*/ 4883 w 45866"/>
                <a:gd name="connsiteY11" fmla="*/ 79476 h 79486"/>
                <a:gd name="connsiteX12" fmla="*/ 39268 w 45866"/>
                <a:gd name="connsiteY12" fmla="*/ 3276 h 79486"/>
                <a:gd name="connsiteX13" fmla="*/ 7931 w 45866"/>
                <a:gd name="connsiteY13" fmla="*/ 21374 h 79486"/>
                <a:gd name="connsiteX14" fmla="*/ 2597 w 45866"/>
                <a:gd name="connsiteY14" fmla="*/ 31661 h 79486"/>
                <a:gd name="connsiteX15" fmla="*/ 2597 w 45866"/>
                <a:gd name="connsiteY15" fmla="*/ 73094 h 79486"/>
                <a:gd name="connsiteX16" fmla="*/ 4025 w 45866"/>
                <a:gd name="connsiteY16" fmla="*/ 76809 h 79486"/>
                <a:gd name="connsiteX17" fmla="*/ 6597 w 45866"/>
                <a:gd name="connsiteY17" fmla="*/ 76809 h 79486"/>
                <a:gd name="connsiteX18" fmla="*/ 37934 w 45866"/>
                <a:gd name="connsiteY18" fmla="*/ 58712 h 79486"/>
                <a:gd name="connsiteX19" fmla="*/ 43268 w 45866"/>
                <a:gd name="connsiteY19" fmla="*/ 48425 h 79486"/>
                <a:gd name="connsiteX20" fmla="*/ 43268 w 45866"/>
                <a:gd name="connsiteY20" fmla="*/ 6324 h 79486"/>
                <a:gd name="connsiteX21" fmla="*/ 41840 w 45866"/>
                <a:gd name="connsiteY21" fmla="*/ 2609 h 79486"/>
                <a:gd name="connsiteX22" fmla="*/ 39268 w 45866"/>
                <a:gd name="connsiteY22" fmla="*/ 2609 h 7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486">
                  <a:moveTo>
                    <a:pt x="4883" y="79476"/>
                  </a:moveTo>
                  <a:cubicBezTo>
                    <a:pt x="4111" y="79481"/>
                    <a:pt x="3359" y="79284"/>
                    <a:pt x="2692" y="78905"/>
                  </a:cubicBezTo>
                  <a:cubicBezTo>
                    <a:pt x="844" y="77572"/>
                    <a:pt x="-175" y="75365"/>
                    <a:pt x="25" y="73094"/>
                  </a:cubicBezTo>
                  <a:lnTo>
                    <a:pt x="25" y="31280"/>
                  </a:lnTo>
                  <a:cubicBezTo>
                    <a:pt x="110" y="26312"/>
                    <a:pt x="2549" y="21679"/>
                    <a:pt x="6597" y="18802"/>
                  </a:cubicBezTo>
                  <a:lnTo>
                    <a:pt x="37934" y="704"/>
                  </a:lnTo>
                  <a:cubicBezTo>
                    <a:pt x="39525" y="-235"/>
                    <a:pt x="41487" y="-235"/>
                    <a:pt x="43078" y="704"/>
                  </a:cubicBezTo>
                  <a:cubicBezTo>
                    <a:pt x="44992" y="2032"/>
                    <a:pt x="46050" y="4288"/>
                    <a:pt x="45840" y="6610"/>
                  </a:cubicBezTo>
                  <a:lnTo>
                    <a:pt x="45840" y="48329"/>
                  </a:lnTo>
                  <a:cubicBezTo>
                    <a:pt x="45754" y="53297"/>
                    <a:pt x="43316" y="57930"/>
                    <a:pt x="39268" y="60807"/>
                  </a:cubicBezTo>
                  <a:lnTo>
                    <a:pt x="7931" y="78905"/>
                  </a:lnTo>
                  <a:cubicBezTo>
                    <a:pt x="6978" y="79339"/>
                    <a:pt x="5930" y="79535"/>
                    <a:pt x="4883" y="79476"/>
                  </a:cubicBezTo>
                  <a:close/>
                  <a:moveTo>
                    <a:pt x="39268" y="3276"/>
                  </a:moveTo>
                  <a:lnTo>
                    <a:pt x="7931" y="21374"/>
                  </a:lnTo>
                  <a:cubicBezTo>
                    <a:pt x="4625" y="23762"/>
                    <a:pt x="2644" y="27579"/>
                    <a:pt x="2597" y="31661"/>
                  </a:cubicBezTo>
                  <a:lnTo>
                    <a:pt x="2597" y="73094"/>
                  </a:lnTo>
                  <a:cubicBezTo>
                    <a:pt x="2397" y="74496"/>
                    <a:pt x="2940" y="75901"/>
                    <a:pt x="4025" y="76809"/>
                  </a:cubicBezTo>
                  <a:cubicBezTo>
                    <a:pt x="4835" y="77233"/>
                    <a:pt x="5787" y="77233"/>
                    <a:pt x="6597" y="76809"/>
                  </a:cubicBezTo>
                  <a:lnTo>
                    <a:pt x="37934" y="58712"/>
                  </a:lnTo>
                  <a:cubicBezTo>
                    <a:pt x="41239" y="56324"/>
                    <a:pt x="43221" y="52506"/>
                    <a:pt x="43268" y="48425"/>
                  </a:cubicBezTo>
                  <a:lnTo>
                    <a:pt x="43268" y="6324"/>
                  </a:lnTo>
                  <a:cubicBezTo>
                    <a:pt x="43268" y="4514"/>
                    <a:pt x="42792" y="3086"/>
                    <a:pt x="41840" y="2609"/>
                  </a:cubicBezTo>
                  <a:cubicBezTo>
                    <a:pt x="41049" y="2129"/>
                    <a:pt x="40058" y="2129"/>
                    <a:pt x="39268" y="260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6" name="Hình tự do: Hình 435">
              <a:extLst>
                <a:ext uri="{FF2B5EF4-FFF2-40B4-BE49-F238E27FC236}">
                  <a16:creationId xmlns:a16="http://schemas.microsoft.com/office/drawing/2014/main" id="{EEBD1F9E-5FCC-47A7-B5EF-B35386730A57}"/>
                </a:ext>
              </a:extLst>
            </p:cNvPr>
            <p:cNvSpPr/>
            <p:nvPr/>
          </p:nvSpPr>
          <p:spPr>
            <a:xfrm>
              <a:off x="5245775" y="1829873"/>
              <a:ext cx="45860" cy="79532"/>
            </a:xfrm>
            <a:custGeom>
              <a:avLst/>
              <a:gdLst>
                <a:gd name="connsiteX0" fmla="*/ 4881 w 45860"/>
                <a:gd name="connsiteY0" fmla="*/ 79508 h 79532"/>
                <a:gd name="connsiteX1" fmla="*/ 2690 w 45860"/>
                <a:gd name="connsiteY1" fmla="*/ 78937 h 79532"/>
                <a:gd name="connsiteX2" fmla="*/ 23 w 45860"/>
                <a:gd name="connsiteY2" fmla="*/ 73031 h 79532"/>
                <a:gd name="connsiteX3" fmla="*/ 23 w 45860"/>
                <a:gd name="connsiteY3" fmla="*/ 31217 h 79532"/>
                <a:gd name="connsiteX4" fmla="*/ 6595 w 45860"/>
                <a:gd name="connsiteY4" fmla="*/ 18834 h 79532"/>
                <a:gd name="connsiteX5" fmla="*/ 37932 w 45860"/>
                <a:gd name="connsiteY5" fmla="*/ 737 h 79532"/>
                <a:gd name="connsiteX6" fmla="*/ 43076 w 45860"/>
                <a:gd name="connsiteY6" fmla="*/ 737 h 79532"/>
                <a:gd name="connsiteX7" fmla="*/ 45838 w 45860"/>
                <a:gd name="connsiteY7" fmla="*/ 6642 h 79532"/>
                <a:gd name="connsiteX8" fmla="*/ 45838 w 45860"/>
                <a:gd name="connsiteY8" fmla="*/ 48457 h 79532"/>
                <a:gd name="connsiteX9" fmla="*/ 39266 w 45860"/>
                <a:gd name="connsiteY9" fmla="*/ 60935 h 79532"/>
                <a:gd name="connsiteX10" fmla="*/ 7929 w 45860"/>
                <a:gd name="connsiteY10" fmla="*/ 79032 h 79532"/>
                <a:gd name="connsiteX11" fmla="*/ 4881 w 45860"/>
                <a:gd name="connsiteY11" fmla="*/ 79508 h 79532"/>
                <a:gd name="connsiteX12" fmla="*/ 40980 w 45860"/>
                <a:gd name="connsiteY12" fmla="*/ 2356 h 79532"/>
                <a:gd name="connsiteX13" fmla="*/ 39266 w 45860"/>
                <a:gd name="connsiteY13" fmla="*/ 2927 h 79532"/>
                <a:gd name="connsiteX14" fmla="*/ 7929 w 45860"/>
                <a:gd name="connsiteY14" fmla="*/ 21025 h 79532"/>
                <a:gd name="connsiteX15" fmla="*/ 2595 w 45860"/>
                <a:gd name="connsiteY15" fmla="*/ 31217 h 79532"/>
                <a:gd name="connsiteX16" fmla="*/ 2595 w 45860"/>
                <a:gd name="connsiteY16" fmla="*/ 73031 h 79532"/>
                <a:gd name="connsiteX17" fmla="*/ 4023 w 45860"/>
                <a:gd name="connsiteY17" fmla="*/ 76746 h 79532"/>
                <a:gd name="connsiteX18" fmla="*/ 6595 w 45860"/>
                <a:gd name="connsiteY18" fmla="*/ 76746 h 79532"/>
                <a:gd name="connsiteX19" fmla="*/ 37932 w 45860"/>
                <a:gd name="connsiteY19" fmla="*/ 58648 h 79532"/>
                <a:gd name="connsiteX20" fmla="*/ 43266 w 45860"/>
                <a:gd name="connsiteY20" fmla="*/ 48362 h 79532"/>
                <a:gd name="connsiteX21" fmla="*/ 43266 w 45860"/>
                <a:gd name="connsiteY21" fmla="*/ 6261 h 79532"/>
                <a:gd name="connsiteX22" fmla="*/ 41838 w 45860"/>
                <a:gd name="connsiteY22" fmla="*/ 2546 h 7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32">
                  <a:moveTo>
                    <a:pt x="4881" y="79508"/>
                  </a:moveTo>
                  <a:cubicBezTo>
                    <a:pt x="4109" y="79513"/>
                    <a:pt x="3357" y="79316"/>
                    <a:pt x="2690" y="78937"/>
                  </a:cubicBezTo>
                  <a:cubicBezTo>
                    <a:pt x="842" y="77561"/>
                    <a:pt x="-168" y="75329"/>
                    <a:pt x="23" y="73031"/>
                  </a:cubicBezTo>
                  <a:lnTo>
                    <a:pt x="23" y="31217"/>
                  </a:lnTo>
                  <a:cubicBezTo>
                    <a:pt x="118" y="26279"/>
                    <a:pt x="2556" y="21681"/>
                    <a:pt x="6595" y="18834"/>
                  </a:cubicBezTo>
                  <a:lnTo>
                    <a:pt x="37932" y="737"/>
                  </a:lnTo>
                  <a:cubicBezTo>
                    <a:pt x="39504" y="-246"/>
                    <a:pt x="41504" y="-246"/>
                    <a:pt x="43076" y="737"/>
                  </a:cubicBezTo>
                  <a:cubicBezTo>
                    <a:pt x="44981" y="2078"/>
                    <a:pt x="46029" y="4324"/>
                    <a:pt x="45838" y="6642"/>
                  </a:cubicBezTo>
                  <a:lnTo>
                    <a:pt x="45838" y="48457"/>
                  </a:lnTo>
                  <a:cubicBezTo>
                    <a:pt x="45743" y="53420"/>
                    <a:pt x="43304" y="58047"/>
                    <a:pt x="39266" y="60935"/>
                  </a:cubicBezTo>
                  <a:lnTo>
                    <a:pt x="7929" y="79032"/>
                  </a:lnTo>
                  <a:cubicBezTo>
                    <a:pt x="6966" y="79434"/>
                    <a:pt x="5919" y="79598"/>
                    <a:pt x="4881" y="79508"/>
                  </a:cubicBezTo>
                  <a:close/>
                  <a:moveTo>
                    <a:pt x="40980" y="2356"/>
                  </a:moveTo>
                  <a:cubicBezTo>
                    <a:pt x="40371" y="2384"/>
                    <a:pt x="39771" y="2582"/>
                    <a:pt x="39266" y="2927"/>
                  </a:cubicBezTo>
                  <a:lnTo>
                    <a:pt x="7929" y="21025"/>
                  </a:lnTo>
                  <a:cubicBezTo>
                    <a:pt x="4623" y="23373"/>
                    <a:pt x="2642" y="27162"/>
                    <a:pt x="2595" y="31217"/>
                  </a:cubicBezTo>
                  <a:lnTo>
                    <a:pt x="2595" y="73031"/>
                  </a:lnTo>
                  <a:cubicBezTo>
                    <a:pt x="2595" y="74841"/>
                    <a:pt x="3071" y="76270"/>
                    <a:pt x="4023" y="76746"/>
                  </a:cubicBezTo>
                  <a:cubicBezTo>
                    <a:pt x="4833" y="77169"/>
                    <a:pt x="5785" y="77169"/>
                    <a:pt x="6595" y="76746"/>
                  </a:cubicBezTo>
                  <a:lnTo>
                    <a:pt x="37932" y="58648"/>
                  </a:lnTo>
                  <a:cubicBezTo>
                    <a:pt x="41228" y="56250"/>
                    <a:pt x="43209" y="52439"/>
                    <a:pt x="43266" y="48362"/>
                  </a:cubicBezTo>
                  <a:lnTo>
                    <a:pt x="43266" y="6261"/>
                  </a:lnTo>
                  <a:cubicBezTo>
                    <a:pt x="43466" y="4859"/>
                    <a:pt x="42923" y="3454"/>
                    <a:pt x="41838" y="254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7" name="Hình tự do: Hình 436">
              <a:extLst>
                <a:ext uri="{FF2B5EF4-FFF2-40B4-BE49-F238E27FC236}">
                  <a16:creationId xmlns:a16="http://schemas.microsoft.com/office/drawing/2014/main" id="{A841E8D0-224A-4D90-8972-F730DD476C41}"/>
                </a:ext>
              </a:extLst>
            </p:cNvPr>
            <p:cNvSpPr/>
            <p:nvPr/>
          </p:nvSpPr>
          <p:spPr>
            <a:xfrm>
              <a:off x="5245779" y="1896389"/>
              <a:ext cx="45860" cy="79582"/>
            </a:xfrm>
            <a:custGeom>
              <a:avLst/>
              <a:gdLst>
                <a:gd name="connsiteX0" fmla="*/ 4877 w 45860"/>
                <a:gd name="connsiteY0" fmla="*/ 79571 h 79582"/>
                <a:gd name="connsiteX1" fmla="*/ 2686 w 45860"/>
                <a:gd name="connsiteY1" fmla="*/ 79000 h 79582"/>
                <a:gd name="connsiteX2" fmla="*/ 19 w 45860"/>
                <a:gd name="connsiteY2" fmla="*/ 73094 h 79582"/>
                <a:gd name="connsiteX3" fmla="*/ 19 w 45860"/>
                <a:gd name="connsiteY3" fmla="*/ 31280 h 79582"/>
                <a:gd name="connsiteX4" fmla="*/ 6591 w 45860"/>
                <a:gd name="connsiteY4" fmla="*/ 18802 h 79582"/>
                <a:gd name="connsiteX5" fmla="*/ 37928 w 45860"/>
                <a:gd name="connsiteY5" fmla="*/ 704 h 79582"/>
                <a:gd name="connsiteX6" fmla="*/ 43072 w 45860"/>
                <a:gd name="connsiteY6" fmla="*/ 704 h 79582"/>
                <a:gd name="connsiteX7" fmla="*/ 45834 w 45860"/>
                <a:gd name="connsiteY7" fmla="*/ 6610 h 79582"/>
                <a:gd name="connsiteX8" fmla="*/ 45834 w 45860"/>
                <a:gd name="connsiteY8" fmla="*/ 48425 h 79582"/>
                <a:gd name="connsiteX9" fmla="*/ 39262 w 45860"/>
                <a:gd name="connsiteY9" fmla="*/ 60807 h 79582"/>
                <a:gd name="connsiteX10" fmla="*/ 7925 w 45860"/>
                <a:gd name="connsiteY10" fmla="*/ 78905 h 79582"/>
                <a:gd name="connsiteX11" fmla="*/ 4877 w 45860"/>
                <a:gd name="connsiteY11" fmla="*/ 79571 h 79582"/>
                <a:gd name="connsiteX12" fmla="*/ 40595 w 45860"/>
                <a:gd name="connsiteY12" fmla="*/ 2324 h 79582"/>
                <a:gd name="connsiteX13" fmla="*/ 38881 w 45860"/>
                <a:gd name="connsiteY13" fmla="*/ 2895 h 79582"/>
                <a:gd name="connsiteX14" fmla="*/ 7544 w 45860"/>
                <a:gd name="connsiteY14" fmla="*/ 20993 h 79582"/>
                <a:gd name="connsiteX15" fmla="*/ 2210 w 45860"/>
                <a:gd name="connsiteY15" fmla="*/ 31280 h 79582"/>
                <a:gd name="connsiteX16" fmla="*/ 2210 w 45860"/>
                <a:gd name="connsiteY16" fmla="*/ 73094 h 79582"/>
                <a:gd name="connsiteX17" fmla="*/ 3638 w 45860"/>
                <a:gd name="connsiteY17" fmla="*/ 76809 h 79582"/>
                <a:gd name="connsiteX18" fmla="*/ 6210 w 45860"/>
                <a:gd name="connsiteY18" fmla="*/ 76809 h 79582"/>
                <a:gd name="connsiteX19" fmla="*/ 37547 w 45860"/>
                <a:gd name="connsiteY19" fmla="*/ 58712 h 79582"/>
                <a:gd name="connsiteX20" fmla="*/ 42881 w 45860"/>
                <a:gd name="connsiteY20" fmla="*/ 48425 h 79582"/>
                <a:gd name="connsiteX21" fmla="*/ 42881 w 45860"/>
                <a:gd name="connsiteY21" fmla="*/ 6324 h 79582"/>
                <a:gd name="connsiteX22" fmla="*/ 41453 w 45860"/>
                <a:gd name="connsiteY22" fmla="*/ 2609 h 79582"/>
                <a:gd name="connsiteX23" fmla="*/ 40595 w 45860"/>
                <a:gd name="connsiteY23" fmla="*/ 2324 h 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2">
                  <a:moveTo>
                    <a:pt x="4877" y="79571"/>
                  </a:moveTo>
                  <a:cubicBezTo>
                    <a:pt x="4105" y="79576"/>
                    <a:pt x="3353" y="79379"/>
                    <a:pt x="2686" y="79000"/>
                  </a:cubicBezTo>
                  <a:cubicBezTo>
                    <a:pt x="848" y="77613"/>
                    <a:pt x="-153" y="75388"/>
                    <a:pt x="19" y="73094"/>
                  </a:cubicBezTo>
                  <a:lnTo>
                    <a:pt x="19" y="31280"/>
                  </a:lnTo>
                  <a:cubicBezTo>
                    <a:pt x="114" y="26316"/>
                    <a:pt x="2553" y="21690"/>
                    <a:pt x="6591" y="18802"/>
                  </a:cubicBezTo>
                  <a:lnTo>
                    <a:pt x="37928" y="704"/>
                  </a:lnTo>
                  <a:cubicBezTo>
                    <a:pt x="39519" y="-235"/>
                    <a:pt x="41481" y="-235"/>
                    <a:pt x="43072" y="704"/>
                  </a:cubicBezTo>
                  <a:cubicBezTo>
                    <a:pt x="44986" y="2032"/>
                    <a:pt x="46044" y="4288"/>
                    <a:pt x="45834" y="6610"/>
                  </a:cubicBezTo>
                  <a:lnTo>
                    <a:pt x="45834" y="48425"/>
                  </a:lnTo>
                  <a:cubicBezTo>
                    <a:pt x="45748" y="53366"/>
                    <a:pt x="43310" y="57971"/>
                    <a:pt x="39262" y="60807"/>
                  </a:cubicBezTo>
                  <a:lnTo>
                    <a:pt x="7925" y="78905"/>
                  </a:lnTo>
                  <a:cubicBezTo>
                    <a:pt x="6991" y="79406"/>
                    <a:pt x="5934" y="79636"/>
                    <a:pt x="4877" y="79571"/>
                  </a:cubicBezTo>
                  <a:close/>
                  <a:moveTo>
                    <a:pt x="40595" y="2324"/>
                  </a:moveTo>
                  <a:cubicBezTo>
                    <a:pt x="39986" y="2352"/>
                    <a:pt x="39386" y="2550"/>
                    <a:pt x="38881" y="2895"/>
                  </a:cubicBezTo>
                  <a:lnTo>
                    <a:pt x="7544" y="20993"/>
                  </a:lnTo>
                  <a:cubicBezTo>
                    <a:pt x="4248" y="23391"/>
                    <a:pt x="2267" y="27202"/>
                    <a:pt x="2210" y="31280"/>
                  </a:cubicBezTo>
                  <a:lnTo>
                    <a:pt x="2210" y="73094"/>
                  </a:lnTo>
                  <a:cubicBezTo>
                    <a:pt x="2010" y="74496"/>
                    <a:pt x="2553" y="75901"/>
                    <a:pt x="3638" y="76809"/>
                  </a:cubicBezTo>
                  <a:cubicBezTo>
                    <a:pt x="4448" y="77232"/>
                    <a:pt x="5400" y="77232"/>
                    <a:pt x="6210" y="76809"/>
                  </a:cubicBezTo>
                  <a:lnTo>
                    <a:pt x="37547" y="58712"/>
                  </a:lnTo>
                  <a:cubicBezTo>
                    <a:pt x="40843" y="56313"/>
                    <a:pt x="42824" y="52502"/>
                    <a:pt x="42881" y="48425"/>
                  </a:cubicBezTo>
                  <a:lnTo>
                    <a:pt x="42881" y="6324"/>
                  </a:lnTo>
                  <a:cubicBezTo>
                    <a:pt x="42881" y="4514"/>
                    <a:pt x="42405" y="3086"/>
                    <a:pt x="41453" y="2609"/>
                  </a:cubicBezTo>
                  <a:cubicBezTo>
                    <a:pt x="41205" y="2429"/>
                    <a:pt x="40900" y="2330"/>
                    <a:pt x="40595"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8" name="Hình tự do: Hình 437">
              <a:extLst>
                <a:ext uri="{FF2B5EF4-FFF2-40B4-BE49-F238E27FC236}">
                  <a16:creationId xmlns:a16="http://schemas.microsoft.com/office/drawing/2014/main" id="{C00FA363-21BA-496F-8BF2-894B0D980554}"/>
                </a:ext>
              </a:extLst>
            </p:cNvPr>
            <p:cNvSpPr/>
            <p:nvPr/>
          </p:nvSpPr>
          <p:spPr>
            <a:xfrm>
              <a:off x="5245775" y="1962969"/>
              <a:ext cx="45864" cy="79485"/>
            </a:xfrm>
            <a:custGeom>
              <a:avLst/>
              <a:gdLst>
                <a:gd name="connsiteX0" fmla="*/ 4881 w 45864"/>
                <a:gd name="connsiteY0" fmla="*/ 79476 h 79485"/>
                <a:gd name="connsiteX1" fmla="*/ 2690 w 45864"/>
                <a:gd name="connsiteY1" fmla="*/ 78905 h 79485"/>
                <a:gd name="connsiteX2" fmla="*/ 23 w 45864"/>
                <a:gd name="connsiteY2" fmla="*/ 72999 h 79485"/>
                <a:gd name="connsiteX3" fmla="*/ 23 w 45864"/>
                <a:gd name="connsiteY3" fmla="*/ 31280 h 79485"/>
                <a:gd name="connsiteX4" fmla="*/ 6595 w 45864"/>
                <a:gd name="connsiteY4" fmla="*/ 18802 h 79485"/>
                <a:gd name="connsiteX5" fmla="*/ 37932 w 45864"/>
                <a:gd name="connsiteY5" fmla="*/ 704 h 79485"/>
                <a:gd name="connsiteX6" fmla="*/ 43076 w 45864"/>
                <a:gd name="connsiteY6" fmla="*/ 704 h 79485"/>
                <a:gd name="connsiteX7" fmla="*/ 45838 w 45864"/>
                <a:gd name="connsiteY7" fmla="*/ 6610 h 79485"/>
                <a:gd name="connsiteX8" fmla="*/ 45838 w 45864"/>
                <a:gd name="connsiteY8" fmla="*/ 48329 h 79485"/>
                <a:gd name="connsiteX9" fmla="*/ 39266 w 45864"/>
                <a:gd name="connsiteY9" fmla="*/ 60807 h 79485"/>
                <a:gd name="connsiteX10" fmla="*/ 7929 w 45864"/>
                <a:gd name="connsiteY10" fmla="*/ 78905 h 79485"/>
                <a:gd name="connsiteX11" fmla="*/ 4881 w 45864"/>
                <a:gd name="connsiteY11" fmla="*/ 79476 h 79485"/>
                <a:gd name="connsiteX12" fmla="*/ 40980 w 45864"/>
                <a:gd name="connsiteY12" fmla="*/ 2324 h 79485"/>
                <a:gd name="connsiteX13" fmla="*/ 39266 w 45864"/>
                <a:gd name="connsiteY13" fmla="*/ 2895 h 79485"/>
                <a:gd name="connsiteX14" fmla="*/ 7929 w 45864"/>
                <a:gd name="connsiteY14" fmla="*/ 20993 h 79485"/>
                <a:gd name="connsiteX15" fmla="*/ 2595 w 45864"/>
                <a:gd name="connsiteY15" fmla="*/ 31280 h 79485"/>
                <a:gd name="connsiteX16" fmla="*/ 2595 w 45864"/>
                <a:gd name="connsiteY16" fmla="*/ 72999 h 79485"/>
                <a:gd name="connsiteX17" fmla="*/ 4023 w 45864"/>
                <a:gd name="connsiteY17" fmla="*/ 76714 h 79485"/>
                <a:gd name="connsiteX18" fmla="*/ 6595 w 45864"/>
                <a:gd name="connsiteY18" fmla="*/ 76714 h 79485"/>
                <a:gd name="connsiteX19" fmla="*/ 37932 w 45864"/>
                <a:gd name="connsiteY19" fmla="*/ 58616 h 79485"/>
                <a:gd name="connsiteX20" fmla="*/ 43266 w 45864"/>
                <a:gd name="connsiteY20" fmla="*/ 48329 h 79485"/>
                <a:gd name="connsiteX21" fmla="*/ 43266 w 45864"/>
                <a:gd name="connsiteY21" fmla="*/ 6324 h 79485"/>
                <a:gd name="connsiteX22" fmla="*/ 41838 w 45864"/>
                <a:gd name="connsiteY22" fmla="*/ 2609 h 79485"/>
                <a:gd name="connsiteX23" fmla="*/ 40599 w 45864"/>
                <a:gd name="connsiteY23" fmla="*/ 2324 h 7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5">
                  <a:moveTo>
                    <a:pt x="4881" y="79476"/>
                  </a:moveTo>
                  <a:cubicBezTo>
                    <a:pt x="4109" y="79476"/>
                    <a:pt x="3357" y="79286"/>
                    <a:pt x="2690" y="78905"/>
                  </a:cubicBezTo>
                  <a:cubicBezTo>
                    <a:pt x="842" y="77533"/>
                    <a:pt x="-168" y="75295"/>
                    <a:pt x="23" y="72999"/>
                  </a:cubicBezTo>
                  <a:lnTo>
                    <a:pt x="23" y="31280"/>
                  </a:lnTo>
                  <a:cubicBezTo>
                    <a:pt x="108" y="26311"/>
                    <a:pt x="2547" y="21679"/>
                    <a:pt x="6595" y="18802"/>
                  </a:cubicBezTo>
                  <a:lnTo>
                    <a:pt x="37932" y="704"/>
                  </a:lnTo>
                  <a:cubicBezTo>
                    <a:pt x="39523" y="-235"/>
                    <a:pt x="41485" y="-235"/>
                    <a:pt x="43076" y="704"/>
                  </a:cubicBezTo>
                  <a:cubicBezTo>
                    <a:pt x="44990" y="2032"/>
                    <a:pt x="46048" y="4288"/>
                    <a:pt x="45838" y="6610"/>
                  </a:cubicBezTo>
                  <a:lnTo>
                    <a:pt x="45838" y="48329"/>
                  </a:lnTo>
                  <a:cubicBezTo>
                    <a:pt x="45752" y="53301"/>
                    <a:pt x="43314" y="57931"/>
                    <a:pt x="39266" y="60807"/>
                  </a:cubicBezTo>
                  <a:lnTo>
                    <a:pt x="7929" y="78905"/>
                  </a:lnTo>
                  <a:cubicBezTo>
                    <a:pt x="6976" y="79343"/>
                    <a:pt x="5928" y="79533"/>
                    <a:pt x="4881" y="79476"/>
                  </a:cubicBezTo>
                  <a:close/>
                  <a:moveTo>
                    <a:pt x="40980" y="2324"/>
                  </a:moveTo>
                  <a:cubicBezTo>
                    <a:pt x="40371" y="2352"/>
                    <a:pt x="39771" y="2550"/>
                    <a:pt x="39266" y="2895"/>
                  </a:cubicBezTo>
                  <a:lnTo>
                    <a:pt x="7929" y="20993"/>
                  </a:lnTo>
                  <a:cubicBezTo>
                    <a:pt x="4623" y="23381"/>
                    <a:pt x="2642" y="27198"/>
                    <a:pt x="2595" y="31280"/>
                  </a:cubicBezTo>
                  <a:lnTo>
                    <a:pt x="2595" y="72999"/>
                  </a:lnTo>
                  <a:cubicBezTo>
                    <a:pt x="2595" y="74809"/>
                    <a:pt x="3071" y="76238"/>
                    <a:pt x="4023" y="76714"/>
                  </a:cubicBezTo>
                  <a:cubicBezTo>
                    <a:pt x="4814" y="77190"/>
                    <a:pt x="5804" y="77190"/>
                    <a:pt x="6595" y="76714"/>
                  </a:cubicBezTo>
                  <a:lnTo>
                    <a:pt x="37932" y="58616"/>
                  </a:lnTo>
                  <a:cubicBezTo>
                    <a:pt x="41238" y="56226"/>
                    <a:pt x="43219" y="52406"/>
                    <a:pt x="43266" y="48329"/>
                  </a:cubicBezTo>
                  <a:lnTo>
                    <a:pt x="43266" y="6324"/>
                  </a:lnTo>
                  <a:cubicBezTo>
                    <a:pt x="43266" y="4514"/>
                    <a:pt x="42790" y="3086"/>
                    <a:pt x="41838" y="2609"/>
                  </a:cubicBezTo>
                  <a:cubicBezTo>
                    <a:pt x="41485" y="2339"/>
                    <a:pt x="41038" y="2234"/>
                    <a:pt x="40599" y="232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559" name="Hình tự do: Hình 438">
              <a:extLst>
                <a:ext uri="{FF2B5EF4-FFF2-40B4-BE49-F238E27FC236}">
                  <a16:creationId xmlns:a16="http://schemas.microsoft.com/office/drawing/2014/main" id="{413BAEBE-0B4E-4496-B079-24B02494773E}"/>
                </a:ext>
              </a:extLst>
            </p:cNvPr>
            <p:cNvSpPr/>
            <p:nvPr/>
          </p:nvSpPr>
          <p:spPr>
            <a:xfrm>
              <a:off x="4553874" y="2463036"/>
              <a:ext cx="45865" cy="79481"/>
            </a:xfrm>
            <a:custGeom>
              <a:avLst/>
              <a:gdLst>
                <a:gd name="connsiteX0" fmla="*/ 4885 w 45865"/>
                <a:gd name="connsiteY0" fmla="*/ 79472 h 79481"/>
                <a:gd name="connsiteX1" fmla="*/ 2790 w 45865"/>
                <a:gd name="connsiteY1" fmla="*/ 78900 h 79481"/>
                <a:gd name="connsiteX2" fmla="*/ 28 w 45865"/>
                <a:gd name="connsiteY2" fmla="*/ 73090 h 79481"/>
                <a:gd name="connsiteX3" fmla="*/ 28 w 45865"/>
                <a:gd name="connsiteY3" fmla="*/ 31275 h 79481"/>
                <a:gd name="connsiteX4" fmla="*/ 6600 w 45865"/>
                <a:gd name="connsiteY4" fmla="*/ 18798 h 79481"/>
                <a:gd name="connsiteX5" fmla="*/ 37937 w 45865"/>
                <a:gd name="connsiteY5" fmla="*/ 700 h 79481"/>
                <a:gd name="connsiteX6" fmla="*/ 43176 w 45865"/>
                <a:gd name="connsiteY6" fmla="*/ 700 h 79481"/>
                <a:gd name="connsiteX7" fmla="*/ 45843 w 45865"/>
                <a:gd name="connsiteY7" fmla="*/ 6606 h 79481"/>
                <a:gd name="connsiteX8" fmla="*/ 45843 w 45865"/>
                <a:gd name="connsiteY8" fmla="*/ 48420 h 79481"/>
                <a:gd name="connsiteX9" fmla="*/ 39271 w 45865"/>
                <a:gd name="connsiteY9" fmla="*/ 60803 h 79481"/>
                <a:gd name="connsiteX10" fmla="*/ 7933 w 45865"/>
                <a:gd name="connsiteY10" fmla="*/ 78900 h 79481"/>
                <a:gd name="connsiteX11" fmla="*/ 4885 w 45865"/>
                <a:gd name="connsiteY11" fmla="*/ 79472 h 79481"/>
                <a:gd name="connsiteX12" fmla="*/ 40985 w 45865"/>
                <a:gd name="connsiteY12" fmla="*/ 2319 h 79481"/>
                <a:gd name="connsiteX13" fmla="*/ 39271 w 45865"/>
                <a:gd name="connsiteY13" fmla="*/ 2891 h 79481"/>
                <a:gd name="connsiteX14" fmla="*/ 7933 w 45865"/>
                <a:gd name="connsiteY14" fmla="*/ 20988 h 79481"/>
                <a:gd name="connsiteX15" fmla="*/ 2599 w 45865"/>
                <a:gd name="connsiteY15" fmla="*/ 31275 h 79481"/>
                <a:gd name="connsiteX16" fmla="*/ 2599 w 45865"/>
                <a:gd name="connsiteY16" fmla="*/ 73090 h 79481"/>
                <a:gd name="connsiteX17" fmla="*/ 4028 w 45865"/>
                <a:gd name="connsiteY17" fmla="*/ 76805 h 79481"/>
                <a:gd name="connsiteX18" fmla="*/ 6600 w 45865"/>
                <a:gd name="connsiteY18" fmla="*/ 76805 h 79481"/>
                <a:gd name="connsiteX19" fmla="*/ 37937 w 45865"/>
                <a:gd name="connsiteY19" fmla="*/ 58707 h 79481"/>
                <a:gd name="connsiteX20" fmla="*/ 43271 w 45865"/>
                <a:gd name="connsiteY20" fmla="*/ 48516 h 79481"/>
                <a:gd name="connsiteX21" fmla="*/ 43271 w 45865"/>
                <a:gd name="connsiteY21" fmla="*/ 6701 h 79481"/>
                <a:gd name="connsiteX22" fmla="*/ 41842 w 45865"/>
                <a:gd name="connsiteY22" fmla="*/ 2986 h 79481"/>
                <a:gd name="connsiteX23" fmla="*/ 40985 w 45865"/>
                <a:gd name="connsiteY23" fmla="*/ 2319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5" h="79481">
                  <a:moveTo>
                    <a:pt x="4885" y="79472"/>
                  </a:moveTo>
                  <a:cubicBezTo>
                    <a:pt x="4148" y="79472"/>
                    <a:pt x="3424" y="79272"/>
                    <a:pt x="2790" y="78900"/>
                  </a:cubicBezTo>
                  <a:cubicBezTo>
                    <a:pt x="872" y="77614"/>
                    <a:pt x="-188" y="75386"/>
                    <a:pt x="28" y="73090"/>
                  </a:cubicBezTo>
                  <a:lnTo>
                    <a:pt x="28" y="31275"/>
                  </a:lnTo>
                  <a:cubicBezTo>
                    <a:pt x="109" y="26303"/>
                    <a:pt x="2550" y="21674"/>
                    <a:pt x="6600" y="18798"/>
                  </a:cubicBezTo>
                  <a:lnTo>
                    <a:pt x="37937" y="700"/>
                  </a:lnTo>
                  <a:cubicBezTo>
                    <a:pt x="39558" y="-233"/>
                    <a:pt x="41555" y="-233"/>
                    <a:pt x="43176" y="700"/>
                  </a:cubicBezTo>
                  <a:cubicBezTo>
                    <a:pt x="45026" y="2072"/>
                    <a:pt x="46034" y="4310"/>
                    <a:pt x="45843" y="6606"/>
                  </a:cubicBezTo>
                  <a:lnTo>
                    <a:pt x="45843" y="48420"/>
                  </a:lnTo>
                  <a:cubicBezTo>
                    <a:pt x="45747" y="53354"/>
                    <a:pt x="43306" y="57955"/>
                    <a:pt x="39271" y="60803"/>
                  </a:cubicBezTo>
                  <a:lnTo>
                    <a:pt x="7933" y="78900"/>
                  </a:lnTo>
                  <a:cubicBezTo>
                    <a:pt x="6979" y="79339"/>
                    <a:pt x="5933" y="79529"/>
                    <a:pt x="4885" y="79472"/>
                  </a:cubicBezTo>
                  <a:close/>
                  <a:moveTo>
                    <a:pt x="40985" y="2319"/>
                  </a:moveTo>
                  <a:cubicBezTo>
                    <a:pt x="40372" y="2348"/>
                    <a:pt x="39778" y="2548"/>
                    <a:pt x="39271" y="2891"/>
                  </a:cubicBezTo>
                  <a:lnTo>
                    <a:pt x="7933" y="20988"/>
                  </a:lnTo>
                  <a:cubicBezTo>
                    <a:pt x="4623" y="23379"/>
                    <a:pt x="2644" y="27199"/>
                    <a:pt x="2599" y="31275"/>
                  </a:cubicBezTo>
                  <a:lnTo>
                    <a:pt x="2599" y="73090"/>
                  </a:lnTo>
                  <a:cubicBezTo>
                    <a:pt x="2401" y="74490"/>
                    <a:pt x="2942" y="75900"/>
                    <a:pt x="4028" y="76805"/>
                  </a:cubicBezTo>
                  <a:cubicBezTo>
                    <a:pt x="4819" y="77281"/>
                    <a:pt x="5810" y="77281"/>
                    <a:pt x="6600" y="76805"/>
                  </a:cubicBezTo>
                  <a:lnTo>
                    <a:pt x="37937" y="58707"/>
                  </a:lnTo>
                  <a:cubicBezTo>
                    <a:pt x="41232" y="56345"/>
                    <a:pt x="43212" y="52564"/>
                    <a:pt x="43271" y="48516"/>
                  </a:cubicBezTo>
                  <a:lnTo>
                    <a:pt x="43271" y="6701"/>
                  </a:lnTo>
                  <a:cubicBezTo>
                    <a:pt x="43271" y="4891"/>
                    <a:pt x="43271" y="3462"/>
                    <a:pt x="41842" y="2986"/>
                  </a:cubicBezTo>
                  <a:cubicBezTo>
                    <a:pt x="41648" y="2662"/>
                    <a:pt x="41343" y="2424"/>
                    <a:pt x="40985" y="231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0" name="Hình tự do: Hình 439">
              <a:extLst>
                <a:ext uri="{FF2B5EF4-FFF2-40B4-BE49-F238E27FC236}">
                  <a16:creationId xmlns:a16="http://schemas.microsoft.com/office/drawing/2014/main" id="{560DF336-EDB5-4955-B6D5-A38A8A1B0FED}"/>
                </a:ext>
              </a:extLst>
            </p:cNvPr>
            <p:cNvSpPr/>
            <p:nvPr/>
          </p:nvSpPr>
          <p:spPr>
            <a:xfrm>
              <a:off x="4603314" y="2434520"/>
              <a:ext cx="45860" cy="79529"/>
            </a:xfrm>
            <a:custGeom>
              <a:avLst/>
              <a:gdLst>
                <a:gd name="connsiteX0" fmla="*/ 4881 w 45860"/>
                <a:gd name="connsiteY0" fmla="*/ 79508 h 79529"/>
                <a:gd name="connsiteX1" fmla="*/ 2690 w 45860"/>
                <a:gd name="connsiteY1" fmla="*/ 78936 h 79529"/>
                <a:gd name="connsiteX2" fmla="*/ 23 w 45860"/>
                <a:gd name="connsiteY2" fmla="*/ 73031 h 79529"/>
                <a:gd name="connsiteX3" fmla="*/ 23 w 45860"/>
                <a:gd name="connsiteY3" fmla="*/ 31216 h 79529"/>
                <a:gd name="connsiteX4" fmla="*/ 6595 w 45860"/>
                <a:gd name="connsiteY4" fmla="*/ 18833 h 79529"/>
                <a:gd name="connsiteX5" fmla="*/ 37933 w 45860"/>
                <a:gd name="connsiteY5" fmla="*/ 736 h 79529"/>
                <a:gd name="connsiteX6" fmla="*/ 43076 w 45860"/>
                <a:gd name="connsiteY6" fmla="*/ 736 h 79529"/>
                <a:gd name="connsiteX7" fmla="*/ 45838 w 45860"/>
                <a:gd name="connsiteY7" fmla="*/ 6641 h 79529"/>
                <a:gd name="connsiteX8" fmla="*/ 45838 w 45860"/>
                <a:gd name="connsiteY8" fmla="*/ 48456 h 79529"/>
                <a:gd name="connsiteX9" fmla="*/ 39171 w 45860"/>
                <a:gd name="connsiteY9" fmla="*/ 60934 h 79529"/>
                <a:gd name="connsiteX10" fmla="*/ 7929 w 45860"/>
                <a:gd name="connsiteY10" fmla="*/ 79031 h 79529"/>
                <a:gd name="connsiteX11" fmla="*/ 4881 w 45860"/>
                <a:gd name="connsiteY11" fmla="*/ 79508 h 79529"/>
                <a:gd name="connsiteX12" fmla="*/ 39171 w 45860"/>
                <a:gd name="connsiteY12" fmla="*/ 2831 h 79529"/>
                <a:gd name="connsiteX13" fmla="*/ 7929 w 45860"/>
                <a:gd name="connsiteY13" fmla="*/ 20929 h 79529"/>
                <a:gd name="connsiteX14" fmla="*/ 2595 w 45860"/>
                <a:gd name="connsiteY14" fmla="*/ 31216 h 79529"/>
                <a:gd name="connsiteX15" fmla="*/ 2595 w 45860"/>
                <a:gd name="connsiteY15" fmla="*/ 73031 h 79529"/>
                <a:gd name="connsiteX16" fmla="*/ 4024 w 45860"/>
                <a:gd name="connsiteY16" fmla="*/ 76745 h 79529"/>
                <a:gd name="connsiteX17" fmla="*/ 6595 w 45860"/>
                <a:gd name="connsiteY17" fmla="*/ 76745 h 79529"/>
                <a:gd name="connsiteX18" fmla="*/ 37933 w 45860"/>
                <a:gd name="connsiteY18" fmla="*/ 58648 h 79529"/>
                <a:gd name="connsiteX19" fmla="*/ 43267 w 45860"/>
                <a:gd name="connsiteY19" fmla="*/ 48361 h 79529"/>
                <a:gd name="connsiteX20" fmla="*/ 43267 w 45860"/>
                <a:gd name="connsiteY20" fmla="*/ 6546 h 79529"/>
                <a:gd name="connsiteX21" fmla="*/ 41838 w 45860"/>
                <a:gd name="connsiteY21" fmla="*/ 2831 h 79529"/>
                <a:gd name="connsiteX22" fmla="*/ 39171 w 45860"/>
                <a:gd name="connsiteY22" fmla="*/ 2831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29">
                  <a:moveTo>
                    <a:pt x="4881" y="79508"/>
                  </a:moveTo>
                  <a:cubicBezTo>
                    <a:pt x="4113" y="79508"/>
                    <a:pt x="3358" y="79317"/>
                    <a:pt x="2690" y="78936"/>
                  </a:cubicBezTo>
                  <a:cubicBezTo>
                    <a:pt x="840" y="77564"/>
                    <a:pt x="-168" y="75326"/>
                    <a:pt x="23" y="73031"/>
                  </a:cubicBezTo>
                  <a:lnTo>
                    <a:pt x="23" y="31216"/>
                  </a:lnTo>
                  <a:cubicBezTo>
                    <a:pt x="104" y="26272"/>
                    <a:pt x="2548" y="21672"/>
                    <a:pt x="6595" y="18833"/>
                  </a:cubicBezTo>
                  <a:lnTo>
                    <a:pt x="37933" y="736"/>
                  </a:lnTo>
                  <a:cubicBezTo>
                    <a:pt x="39506" y="-245"/>
                    <a:pt x="41503" y="-245"/>
                    <a:pt x="43076" y="736"/>
                  </a:cubicBezTo>
                  <a:cubicBezTo>
                    <a:pt x="44977" y="2079"/>
                    <a:pt x="46028" y="4327"/>
                    <a:pt x="45838" y="6641"/>
                  </a:cubicBezTo>
                  <a:lnTo>
                    <a:pt x="45838" y="48456"/>
                  </a:lnTo>
                  <a:cubicBezTo>
                    <a:pt x="45750" y="53447"/>
                    <a:pt x="43269" y="58086"/>
                    <a:pt x="39171" y="60934"/>
                  </a:cubicBezTo>
                  <a:lnTo>
                    <a:pt x="7929" y="79031"/>
                  </a:lnTo>
                  <a:cubicBezTo>
                    <a:pt x="6966" y="79431"/>
                    <a:pt x="5920" y="79593"/>
                    <a:pt x="4881" y="79508"/>
                  </a:cubicBezTo>
                  <a:close/>
                  <a:moveTo>
                    <a:pt x="39171" y="2831"/>
                  </a:moveTo>
                  <a:lnTo>
                    <a:pt x="7929" y="20929"/>
                  </a:lnTo>
                  <a:cubicBezTo>
                    <a:pt x="4631" y="23329"/>
                    <a:pt x="2655" y="27139"/>
                    <a:pt x="2595" y="31216"/>
                  </a:cubicBezTo>
                  <a:lnTo>
                    <a:pt x="2595" y="73031"/>
                  </a:lnTo>
                  <a:cubicBezTo>
                    <a:pt x="2595" y="74840"/>
                    <a:pt x="2595" y="76269"/>
                    <a:pt x="4024" y="76745"/>
                  </a:cubicBezTo>
                  <a:cubicBezTo>
                    <a:pt x="4828" y="77164"/>
                    <a:pt x="5790" y="77164"/>
                    <a:pt x="6595" y="76745"/>
                  </a:cubicBezTo>
                  <a:lnTo>
                    <a:pt x="37933" y="58648"/>
                  </a:lnTo>
                  <a:cubicBezTo>
                    <a:pt x="41230" y="56248"/>
                    <a:pt x="43207" y="52438"/>
                    <a:pt x="43267" y="48361"/>
                  </a:cubicBezTo>
                  <a:lnTo>
                    <a:pt x="43267" y="6546"/>
                  </a:lnTo>
                  <a:cubicBezTo>
                    <a:pt x="43412" y="5146"/>
                    <a:pt x="42882" y="3765"/>
                    <a:pt x="41838" y="2831"/>
                  </a:cubicBezTo>
                  <a:cubicBezTo>
                    <a:pt x="41000" y="2403"/>
                    <a:pt x="40009" y="2403"/>
                    <a:pt x="39171" y="28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1" name="Hình tự do: Hình 440">
              <a:extLst>
                <a:ext uri="{FF2B5EF4-FFF2-40B4-BE49-F238E27FC236}">
                  <a16:creationId xmlns:a16="http://schemas.microsoft.com/office/drawing/2014/main" id="{17DB4555-6B0D-45C6-8B09-6342558CBF34}"/>
                </a:ext>
              </a:extLst>
            </p:cNvPr>
            <p:cNvSpPr/>
            <p:nvPr/>
          </p:nvSpPr>
          <p:spPr>
            <a:xfrm>
              <a:off x="4652834" y="2405974"/>
              <a:ext cx="45783" cy="79494"/>
            </a:xfrm>
            <a:custGeom>
              <a:avLst/>
              <a:gdLst>
                <a:gd name="connsiteX0" fmla="*/ 4890 w 45783"/>
                <a:gd name="connsiteY0" fmla="*/ 79479 h 79494"/>
                <a:gd name="connsiteX1" fmla="*/ 2699 w 45783"/>
                <a:gd name="connsiteY1" fmla="*/ 78908 h 79494"/>
                <a:gd name="connsiteX2" fmla="*/ 32 w 45783"/>
                <a:gd name="connsiteY2" fmla="*/ 73002 h 79494"/>
                <a:gd name="connsiteX3" fmla="*/ 32 w 45783"/>
                <a:gd name="connsiteY3" fmla="*/ 31283 h 79494"/>
                <a:gd name="connsiteX4" fmla="*/ 6605 w 45783"/>
                <a:gd name="connsiteY4" fmla="*/ 18805 h 79494"/>
                <a:gd name="connsiteX5" fmla="*/ 37942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80 w 45783"/>
                <a:gd name="connsiteY9" fmla="*/ 60810 h 79494"/>
                <a:gd name="connsiteX10" fmla="*/ 7843 w 45783"/>
                <a:gd name="connsiteY10" fmla="*/ 78908 h 79494"/>
                <a:gd name="connsiteX11" fmla="*/ 4890 w 45783"/>
                <a:gd name="connsiteY11" fmla="*/ 79479 h 79494"/>
                <a:gd name="connsiteX12" fmla="*/ 40895 w 45783"/>
                <a:gd name="connsiteY12" fmla="*/ 2326 h 79494"/>
                <a:gd name="connsiteX13" fmla="*/ 39180 w 45783"/>
                <a:gd name="connsiteY13" fmla="*/ 2898 h 79494"/>
                <a:gd name="connsiteX14" fmla="*/ 7843 w 45783"/>
                <a:gd name="connsiteY14" fmla="*/ 20996 h 79494"/>
                <a:gd name="connsiteX15" fmla="*/ 2509 w 45783"/>
                <a:gd name="connsiteY15" fmla="*/ 31283 h 79494"/>
                <a:gd name="connsiteX16" fmla="*/ 2509 w 45783"/>
                <a:gd name="connsiteY16" fmla="*/ 73002 h 79494"/>
                <a:gd name="connsiteX17" fmla="*/ 4033 w 45783"/>
                <a:gd name="connsiteY17" fmla="*/ 76717 h 79494"/>
                <a:gd name="connsiteX18" fmla="*/ 6605 w 45783"/>
                <a:gd name="connsiteY18" fmla="*/ 76717 h 79494"/>
                <a:gd name="connsiteX19" fmla="*/ 37942 w 45783"/>
                <a:gd name="connsiteY19" fmla="*/ 58619 h 79494"/>
                <a:gd name="connsiteX20" fmla="*/ 43276 w 45783"/>
                <a:gd name="connsiteY20" fmla="*/ 48332 h 79494"/>
                <a:gd name="connsiteX21" fmla="*/ 43276 w 45783"/>
                <a:gd name="connsiteY21" fmla="*/ 6613 h 79494"/>
                <a:gd name="connsiteX22" fmla="*/ 41847 w 45783"/>
                <a:gd name="connsiteY22" fmla="*/ 2898 h 79494"/>
                <a:gd name="connsiteX23" fmla="*/ 40799 w 45783"/>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94">
                  <a:moveTo>
                    <a:pt x="4890" y="79479"/>
                  </a:moveTo>
                  <a:cubicBezTo>
                    <a:pt x="4122" y="79479"/>
                    <a:pt x="3367" y="79288"/>
                    <a:pt x="2699" y="78908"/>
                  </a:cubicBezTo>
                  <a:cubicBezTo>
                    <a:pt x="819" y="77555"/>
                    <a:pt x="-198" y="75307"/>
                    <a:pt x="32" y="73002"/>
                  </a:cubicBezTo>
                  <a:lnTo>
                    <a:pt x="32" y="31283"/>
                  </a:lnTo>
                  <a:cubicBezTo>
                    <a:pt x="67" y="26301"/>
                    <a:pt x="2517" y="21653"/>
                    <a:pt x="6605" y="18805"/>
                  </a:cubicBezTo>
                  <a:lnTo>
                    <a:pt x="37942" y="707"/>
                  </a:lnTo>
                  <a:cubicBezTo>
                    <a:pt x="39532" y="-236"/>
                    <a:pt x="41495" y="-236"/>
                    <a:pt x="43085" y="707"/>
                  </a:cubicBezTo>
                  <a:cubicBezTo>
                    <a:pt x="44962" y="2060"/>
                    <a:pt x="45981" y="4308"/>
                    <a:pt x="45752" y="6613"/>
                  </a:cubicBezTo>
                  <a:lnTo>
                    <a:pt x="45752" y="48332"/>
                  </a:lnTo>
                  <a:cubicBezTo>
                    <a:pt x="45714" y="53314"/>
                    <a:pt x="43266" y="57962"/>
                    <a:pt x="39180" y="60810"/>
                  </a:cubicBezTo>
                  <a:lnTo>
                    <a:pt x="7843" y="78908"/>
                  </a:lnTo>
                  <a:cubicBezTo>
                    <a:pt x="6926" y="79355"/>
                    <a:pt x="5907" y="79555"/>
                    <a:pt x="4890" y="79479"/>
                  </a:cubicBezTo>
                  <a:close/>
                  <a:moveTo>
                    <a:pt x="40895" y="2326"/>
                  </a:moveTo>
                  <a:cubicBezTo>
                    <a:pt x="40285" y="2384"/>
                    <a:pt x="39704" y="2584"/>
                    <a:pt x="39180" y="2898"/>
                  </a:cubicBezTo>
                  <a:lnTo>
                    <a:pt x="7843" y="20996"/>
                  </a:lnTo>
                  <a:cubicBezTo>
                    <a:pt x="4568" y="23415"/>
                    <a:pt x="2598" y="27215"/>
                    <a:pt x="2509" y="31283"/>
                  </a:cubicBezTo>
                  <a:lnTo>
                    <a:pt x="2509" y="73002"/>
                  </a:lnTo>
                  <a:cubicBezTo>
                    <a:pt x="2314" y="74421"/>
                    <a:pt x="2896" y="75840"/>
                    <a:pt x="4033" y="76717"/>
                  </a:cubicBezTo>
                  <a:cubicBezTo>
                    <a:pt x="4809" y="77241"/>
                    <a:pt x="5828" y="77241"/>
                    <a:pt x="6605" y="76717"/>
                  </a:cubicBezTo>
                  <a:lnTo>
                    <a:pt x="37942" y="58619"/>
                  </a:lnTo>
                  <a:cubicBezTo>
                    <a:pt x="41218" y="56200"/>
                    <a:pt x="43190" y="52399"/>
                    <a:pt x="43276" y="48332"/>
                  </a:cubicBezTo>
                  <a:lnTo>
                    <a:pt x="43276" y="6613"/>
                  </a:lnTo>
                  <a:cubicBezTo>
                    <a:pt x="43438" y="5213"/>
                    <a:pt x="42904" y="3822"/>
                    <a:pt x="41847" y="2898"/>
                  </a:cubicBezTo>
                  <a:cubicBezTo>
                    <a:pt x="41580" y="2584"/>
                    <a:pt x="41209" y="2374"/>
                    <a:pt x="40799"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2" name="Hình tự do: Hình 441">
              <a:extLst>
                <a:ext uri="{FF2B5EF4-FFF2-40B4-BE49-F238E27FC236}">
                  <a16:creationId xmlns:a16="http://schemas.microsoft.com/office/drawing/2014/main" id="{B308756F-6F3C-4F5B-ADFF-A86D1CE93A71}"/>
                </a:ext>
              </a:extLst>
            </p:cNvPr>
            <p:cNvSpPr/>
            <p:nvPr/>
          </p:nvSpPr>
          <p:spPr>
            <a:xfrm>
              <a:off x="4702179" y="2377942"/>
              <a:ext cx="45774" cy="79534"/>
            </a:xfrm>
            <a:custGeom>
              <a:avLst/>
              <a:gdLst>
                <a:gd name="connsiteX0" fmla="*/ 4885 w 45774"/>
                <a:gd name="connsiteY0" fmla="*/ 79508 h 79534"/>
                <a:gd name="connsiteX1" fmla="*/ 2694 w 45774"/>
                <a:gd name="connsiteY1" fmla="*/ 78936 h 79534"/>
                <a:gd name="connsiteX2" fmla="*/ 27 w 45774"/>
                <a:gd name="connsiteY2" fmla="*/ 73031 h 79534"/>
                <a:gd name="connsiteX3" fmla="*/ 27 w 45774"/>
                <a:gd name="connsiteY3" fmla="*/ 31216 h 79534"/>
                <a:gd name="connsiteX4" fmla="*/ 6600 w 45774"/>
                <a:gd name="connsiteY4" fmla="*/ 18738 h 79534"/>
                <a:gd name="connsiteX5" fmla="*/ 37937 w 45774"/>
                <a:gd name="connsiteY5" fmla="*/ 736 h 79534"/>
                <a:gd name="connsiteX6" fmla="*/ 43080 w 45774"/>
                <a:gd name="connsiteY6" fmla="*/ 736 h 79534"/>
                <a:gd name="connsiteX7" fmla="*/ 45747 w 45774"/>
                <a:gd name="connsiteY7" fmla="*/ 6641 h 79534"/>
                <a:gd name="connsiteX8" fmla="*/ 45747 w 45774"/>
                <a:gd name="connsiteY8" fmla="*/ 48456 h 79534"/>
                <a:gd name="connsiteX9" fmla="*/ 39175 w 45774"/>
                <a:gd name="connsiteY9" fmla="*/ 60934 h 79534"/>
                <a:gd name="connsiteX10" fmla="*/ 7838 w 45774"/>
                <a:gd name="connsiteY10" fmla="*/ 78936 h 79534"/>
                <a:gd name="connsiteX11" fmla="*/ 4885 w 45774"/>
                <a:gd name="connsiteY11" fmla="*/ 79508 h 79534"/>
                <a:gd name="connsiteX12" fmla="*/ 40889 w 45774"/>
                <a:gd name="connsiteY12" fmla="*/ 2355 h 79534"/>
                <a:gd name="connsiteX13" fmla="*/ 39175 w 45774"/>
                <a:gd name="connsiteY13" fmla="*/ 2831 h 79534"/>
                <a:gd name="connsiteX14" fmla="*/ 7838 w 45774"/>
                <a:gd name="connsiteY14" fmla="*/ 20929 h 79534"/>
                <a:gd name="connsiteX15" fmla="*/ 2504 w 45774"/>
                <a:gd name="connsiteY15" fmla="*/ 31216 h 79534"/>
                <a:gd name="connsiteX16" fmla="*/ 2504 w 45774"/>
                <a:gd name="connsiteY16" fmla="*/ 73031 h 79534"/>
                <a:gd name="connsiteX17" fmla="*/ 3933 w 45774"/>
                <a:gd name="connsiteY17" fmla="*/ 76745 h 79534"/>
                <a:gd name="connsiteX18" fmla="*/ 6600 w 45774"/>
                <a:gd name="connsiteY18" fmla="*/ 76745 h 79534"/>
                <a:gd name="connsiteX19" fmla="*/ 37937 w 45774"/>
                <a:gd name="connsiteY19" fmla="*/ 58648 h 79534"/>
                <a:gd name="connsiteX20" fmla="*/ 43271 w 45774"/>
                <a:gd name="connsiteY20" fmla="*/ 48361 h 79534"/>
                <a:gd name="connsiteX21" fmla="*/ 43271 w 45774"/>
                <a:gd name="connsiteY21" fmla="*/ 6546 h 79534"/>
                <a:gd name="connsiteX22" fmla="*/ 41842 w 45774"/>
                <a:gd name="connsiteY22" fmla="*/ 2831 h 79534"/>
                <a:gd name="connsiteX23" fmla="*/ 41271 w 45774"/>
                <a:gd name="connsiteY23" fmla="*/ 1879 h 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4">
                  <a:moveTo>
                    <a:pt x="4885" y="79508"/>
                  </a:moveTo>
                  <a:cubicBezTo>
                    <a:pt x="4113" y="79508"/>
                    <a:pt x="3361" y="79317"/>
                    <a:pt x="2694" y="78936"/>
                  </a:cubicBezTo>
                  <a:cubicBezTo>
                    <a:pt x="827" y="77574"/>
                    <a:pt x="-182" y="75336"/>
                    <a:pt x="27" y="73031"/>
                  </a:cubicBezTo>
                  <a:lnTo>
                    <a:pt x="27" y="31216"/>
                  </a:lnTo>
                  <a:cubicBezTo>
                    <a:pt x="75" y="26244"/>
                    <a:pt x="2523" y="21596"/>
                    <a:pt x="6600" y="18738"/>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8936"/>
                  </a:lnTo>
                  <a:cubicBezTo>
                    <a:pt x="6933" y="79412"/>
                    <a:pt x="5904" y="79612"/>
                    <a:pt x="4885" y="79508"/>
                  </a:cubicBezTo>
                  <a:close/>
                  <a:moveTo>
                    <a:pt x="40889" y="2355"/>
                  </a:moveTo>
                  <a:cubicBezTo>
                    <a:pt x="40289" y="2365"/>
                    <a:pt x="39699" y="2527"/>
                    <a:pt x="39175" y="2831"/>
                  </a:cubicBezTo>
                  <a:lnTo>
                    <a:pt x="7838" y="20929"/>
                  </a:lnTo>
                  <a:cubicBezTo>
                    <a:pt x="4571" y="23358"/>
                    <a:pt x="2609" y="27149"/>
                    <a:pt x="2504" y="31216"/>
                  </a:cubicBezTo>
                  <a:lnTo>
                    <a:pt x="2504" y="73031"/>
                  </a:lnTo>
                  <a:cubicBezTo>
                    <a:pt x="2361" y="74431"/>
                    <a:pt x="2885" y="75812"/>
                    <a:pt x="3933" y="76745"/>
                  </a:cubicBezTo>
                  <a:cubicBezTo>
                    <a:pt x="4771" y="77174"/>
                    <a:pt x="5761" y="77174"/>
                    <a:pt x="6600" y="76745"/>
                  </a:cubicBezTo>
                  <a:lnTo>
                    <a:pt x="37937" y="58648"/>
                  </a:lnTo>
                  <a:cubicBezTo>
                    <a:pt x="41204" y="56219"/>
                    <a:pt x="43166" y="52428"/>
                    <a:pt x="43271" y="48361"/>
                  </a:cubicBezTo>
                  <a:lnTo>
                    <a:pt x="43271" y="6546"/>
                  </a:lnTo>
                  <a:cubicBezTo>
                    <a:pt x="43414" y="5146"/>
                    <a:pt x="42890" y="3765"/>
                    <a:pt x="41842" y="2831"/>
                  </a:cubicBezTo>
                  <a:cubicBezTo>
                    <a:pt x="41775" y="2450"/>
                    <a:pt x="41575" y="2117"/>
                    <a:pt x="41271" y="187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3" name="Hình tự do: Hình 442">
              <a:extLst>
                <a:ext uri="{FF2B5EF4-FFF2-40B4-BE49-F238E27FC236}">
                  <a16:creationId xmlns:a16="http://schemas.microsoft.com/office/drawing/2014/main" id="{374575BC-EC5C-4F14-916B-102EDF956338}"/>
                </a:ext>
              </a:extLst>
            </p:cNvPr>
            <p:cNvSpPr/>
            <p:nvPr/>
          </p:nvSpPr>
          <p:spPr>
            <a:xfrm>
              <a:off x="4751609" y="2349367"/>
              <a:ext cx="45785" cy="79507"/>
            </a:xfrm>
            <a:custGeom>
              <a:avLst/>
              <a:gdLst>
                <a:gd name="connsiteX0" fmla="*/ 4889 w 45785"/>
                <a:gd name="connsiteY0" fmla="*/ 79508 h 79507"/>
                <a:gd name="connsiteX1" fmla="*/ 2699 w 45785"/>
                <a:gd name="connsiteY1" fmla="*/ 78936 h 79507"/>
                <a:gd name="connsiteX2" fmla="*/ 32 w 45785"/>
                <a:gd name="connsiteY2" fmla="*/ 73031 h 79507"/>
                <a:gd name="connsiteX3" fmla="*/ 32 w 45785"/>
                <a:gd name="connsiteY3" fmla="*/ 31311 h 79507"/>
                <a:gd name="connsiteX4" fmla="*/ 6604 w 45785"/>
                <a:gd name="connsiteY4" fmla="*/ 18833 h 79507"/>
                <a:gd name="connsiteX5" fmla="*/ 37941 w 45785"/>
                <a:gd name="connsiteY5" fmla="*/ 736 h 79507"/>
                <a:gd name="connsiteX6" fmla="*/ 43085 w 45785"/>
                <a:gd name="connsiteY6" fmla="*/ 736 h 79507"/>
                <a:gd name="connsiteX7" fmla="*/ 45752 w 45785"/>
                <a:gd name="connsiteY7" fmla="*/ 6546 h 79507"/>
                <a:gd name="connsiteX8" fmla="*/ 45752 w 45785"/>
                <a:gd name="connsiteY8" fmla="*/ 48361 h 79507"/>
                <a:gd name="connsiteX9" fmla="*/ 39465 w 45785"/>
                <a:gd name="connsiteY9" fmla="*/ 60458 h 79507"/>
                <a:gd name="connsiteX10" fmla="*/ 8128 w 45785"/>
                <a:gd name="connsiteY10" fmla="*/ 78555 h 79507"/>
                <a:gd name="connsiteX11" fmla="*/ 4889 w 45785"/>
                <a:gd name="connsiteY11" fmla="*/ 79508 h 79507"/>
                <a:gd name="connsiteX12" fmla="*/ 40894 w 45785"/>
                <a:gd name="connsiteY12" fmla="*/ 2355 h 79507"/>
                <a:gd name="connsiteX13" fmla="*/ 39179 w 45785"/>
                <a:gd name="connsiteY13" fmla="*/ 2927 h 79507"/>
                <a:gd name="connsiteX14" fmla="*/ 7842 w 45785"/>
                <a:gd name="connsiteY14" fmla="*/ 21024 h 79507"/>
                <a:gd name="connsiteX15" fmla="*/ 2508 w 45785"/>
                <a:gd name="connsiteY15" fmla="*/ 31311 h 79507"/>
                <a:gd name="connsiteX16" fmla="*/ 2508 w 45785"/>
                <a:gd name="connsiteY16" fmla="*/ 73031 h 79507"/>
                <a:gd name="connsiteX17" fmla="*/ 3937 w 45785"/>
                <a:gd name="connsiteY17" fmla="*/ 76745 h 79507"/>
                <a:gd name="connsiteX18" fmla="*/ 6604 w 45785"/>
                <a:gd name="connsiteY18" fmla="*/ 76745 h 79507"/>
                <a:gd name="connsiteX19" fmla="*/ 37941 w 45785"/>
                <a:gd name="connsiteY19" fmla="*/ 58648 h 79507"/>
                <a:gd name="connsiteX20" fmla="*/ 43275 w 45785"/>
                <a:gd name="connsiteY20" fmla="*/ 48361 h 79507"/>
                <a:gd name="connsiteX21" fmla="*/ 43275 w 45785"/>
                <a:gd name="connsiteY21" fmla="*/ 6546 h 79507"/>
                <a:gd name="connsiteX22" fmla="*/ 41846 w 45785"/>
                <a:gd name="connsiteY22" fmla="*/ 2831 h 7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07">
                  <a:moveTo>
                    <a:pt x="4889" y="79508"/>
                  </a:moveTo>
                  <a:cubicBezTo>
                    <a:pt x="4118" y="79508"/>
                    <a:pt x="3365" y="79317"/>
                    <a:pt x="2699" y="78936"/>
                  </a:cubicBezTo>
                  <a:cubicBezTo>
                    <a:pt x="822" y="77584"/>
                    <a:pt x="-197" y="75336"/>
                    <a:pt x="32" y="73031"/>
                  </a:cubicBezTo>
                  <a:lnTo>
                    <a:pt x="32" y="31311"/>
                  </a:lnTo>
                  <a:cubicBezTo>
                    <a:pt x="70" y="26330"/>
                    <a:pt x="2518" y="21681"/>
                    <a:pt x="6604" y="18833"/>
                  </a:cubicBezTo>
                  <a:lnTo>
                    <a:pt x="37941" y="736"/>
                  </a:lnTo>
                  <a:cubicBezTo>
                    <a:pt x="39513" y="-245"/>
                    <a:pt x="41513" y="-245"/>
                    <a:pt x="43085" y="736"/>
                  </a:cubicBezTo>
                  <a:cubicBezTo>
                    <a:pt x="44961" y="2041"/>
                    <a:pt x="45990" y="4270"/>
                    <a:pt x="45752" y="6546"/>
                  </a:cubicBezTo>
                  <a:lnTo>
                    <a:pt x="45752" y="48361"/>
                  </a:lnTo>
                  <a:cubicBezTo>
                    <a:pt x="45666" y="53152"/>
                    <a:pt x="43332" y="57629"/>
                    <a:pt x="39465" y="60458"/>
                  </a:cubicBezTo>
                  <a:lnTo>
                    <a:pt x="8128" y="78555"/>
                  </a:lnTo>
                  <a:cubicBezTo>
                    <a:pt x="7156" y="79174"/>
                    <a:pt x="6032" y="79498"/>
                    <a:pt x="4889" y="79508"/>
                  </a:cubicBezTo>
                  <a:close/>
                  <a:moveTo>
                    <a:pt x="40894" y="2355"/>
                  </a:moveTo>
                  <a:cubicBezTo>
                    <a:pt x="40284" y="2403"/>
                    <a:pt x="39694" y="2593"/>
                    <a:pt x="39179" y="2927"/>
                  </a:cubicBezTo>
                  <a:lnTo>
                    <a:pt x="7842" y="21024"/>
                  </a:lnTo>
                  <a:cubicBezTo>
                    <a:pt x="4566" y="23443"/>
                    <a:pt x="2594" y="27244"/>
                    <a:pt x="2508" y="31311"/>
                  </a:cubicBezTo>
                  <a:lnTo>
                    <a:pt x="2508" y="73031"/>
                  </a:lnTo>
                  <a:cubicBezTo>
                    <a:pt x="2346" y="74431"/>
                    <a:pt x="2880" y="75821"/>
                    <a:pt x="3937" y="76745"/>
                  </a:cubicBezTo>
                  <a:cubicBezTo>
                    <a:pt x="4766" y="77222"/>
                    <a:pt x="5775" y="77222"/>
                    <a:pt x="6604" y="76745"/>
                  </a:cubicBezTo>
                  <a:lnTo>
                    <a:pt x="37941" y="58648"/>
                  </a:lnTo>
                  <a:cubicBezTo>
                    <a:pt x="41218" y="56228"/>
                    <a:pt x="43189" y="52428"/>
                    <a:pt x="43275" y="48361"/>
                  </a:cubicBezTo>
                  <a:lnTo>
                    <a:pt x="43275" y="6546"/>
                  </a:lnTo>
                  <a:cubicBezTo>
                    <a:pt x="43418" y="5146"/>
                    <a:pt x="42894" y="3765"/>
                    <a:pt x="41846" y="28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4" name="Hình tự do: Hình 443">
              <a:extLst>
                <a:ext uri="{FF2B5EF4-FFF2-40B4-BE49-F238E27FC236}">
                  <a16:creationId xmlns:a16="http://schemas.microsoft.com/office/drawing/2014/main" id="{CA135423-FD57-4CA3-9B7D-C355356A8335}"/>
                </a:ext>
              </a:extLst>
            </p:cNvPr>
            <p:cNvSpPr/>
            <p:nvPr/>
          </p:nvSpPr>
          <p:spPr>
            <a:xfrm>
              <a:off x="4801049" y="2320725"/>
              <a:ext cx="45778" cy="79585"/>
            </a:xfrm>
            <a:custGeom>
              <a:avLst/>
              <a:gdLst>
                <a:gd name="connsiteX0" fmla="*/ 4790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790 w 45778"/>
                <a:gd name="connsiteY11" fmla="*/ 79574 h 79585"/>
                <a:gd name="connsiteX12" fmla="*/ 40889 w 45778"/>
                <a:gd name="connsiteY12" fmla="*/ 2326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714 h 79585"/>
                <a:gd name="connsiteX20" fmla="*/ 43271 w 45778"/>
                <a:gd name="connsiteY20" fmla="*/ 48427 h 79585"/>
                <a:gd name="connsiteX21" fmla="*/ 43271 w 45778"/>
                <a:gd name="connsiteY21" fmla="*/ 6613 h 79585"/>
                <a:gd name="connsiteX22" fmla="*/ 41842 w 45778"/>
                <a:gd name="connsiteY22" fmla="*/ 2898 h 79585"/>
                <a:gd name="connsiteX23" fmla="*/ 40889 w 45778"/>
                <a:gd name="connsiteY23" fmla="*/ 194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04" y="79412"/>
                    <a:pt x="5847" y="79641"/>
                    <a:pt x="4790" y="79574"/>
                  </a:cubicBezTo>
                  <a:close/>
                  <a:moveTo>
                    <a:pt x="40889" y="2326"/>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71" y="77241"/>
                    <a:pt x="5761" y="77241"/>
                    <a:pt x="6599" y="76812"/>
                  </a:cubicBezTo>
                  <a:lnTo>
                    <a:pt x="37937" y="58714"/>
                  </a:lnTo>
                  <a:cubicBezTo>
                    <a:pt x="41204" y="56286"/>
                    <a:pt x="43166" y="52495"/>
                    <a:pt x="43271" y="48427"/>
                  </a:cubicBezTo>
                  <a:lnTo>
                    <a:pt x="43271" y="6613"/>
                  </a:lnTo>
                  <a:cubicBezTo>
                    <a:pt x="43433" y="5212"/>
                    <a:pt x="42899" y="3831"/>
                    <a:pt x="41842" y="2898"/>
                  </a:cubicBezTo>
                  <a:cubicBezTo>
                    <a:pt x="41661" y="2469"/>
                    <a:pt x="41318" y="2126"/>
                    <a:pt x="40889" y="194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5" name="Hình tự do: Hình 444">
              <a:extLst>
                <a:ext uri="{FF2B5EF4-FFF2-40B4-BE49-F238E27FC236}">
                  <a16:creationId xmlns:a16="http://schemas.microsoft.com/office/drawing/2014/main" id="{DC070D19-DC28-48C9-8C77-C6ED7298EDFB}"/>
                </a:ext>
              </a:extLst>
            </p:cNvPr>
            <p:cNvSpPr/>
            <p:nvPr/>
          </p:nvSpPr>
          <p:spPr>
            <a:xfrm>
              <a:off x="4850479" y="2292245"/>
              <a:ext cx="45778" cy="79501"/>
            </a:xfrm>
            <a:custGeom>
              <a:avLst/>
              <a:gdLst>
                <a:gd name="connsiteX0" fmla="*/ 4794 w 45778"/>
                <a:gd name="connsiteY0" fmla="*/ 79479 h 79501"/>
                <a:gd name="connsiteX1" fmla="*/ 2699 w 45778"/>
                <a:gd name="connsiteY1" fmla="*/ 78908 h 79501"/>
                <a:gd name="connsiteX2" fmla="*/ 32 w 45778"/>
                <a:gd name="connsiteY2" fmla="*/ 73002 h 79501"/>
                <a:gd name="connsiteX3" fmla="*/ 32 w 45778"/>
                <a:gd name="connsiteY3" fmla="*/ 31187 h 79501"/>
                <a:gd name="connsiteX4" fmla="*/ 6509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8 h 79501"/>
                <a:gd name="connsiteX9" fmla="*/ 39179 w 45778"/>
                <a:gd name="connsiteY9" fmla="*/ 60905 h 79501"/>
                <a:gd name="connsiteX10" fmla="*/ 7842 w 45778"/>
                <a:gd name="connsiteY10" fmla="*/ 79003 h 79501"/>
                <a:gd name="connsiteX11" fmla="*/ 4794 w 45778"/>
                <a:gd name="connsiteY11" fmla="*/ 79479 h 79501"/>
                <a:gd name="connsiteX12" fmla="*/ 40894 w 45778"/>
                <a:gd name="connsiteY12" fmla="*/ 2326 h 79501"/>
                <a:gd name="connsiteX13" fmla="*/ 39179 w 45778"/>
                <a:gd name="connsiteY13" fmla="*/ 2898 h 79501"/>
                <a:gd name="connsiteX14" fmla="*/ 7842 w 45778"/>
                <a:gd name="connsiteY14" fmla="*/ 20996 h 79501"/>
                <a:gd name="connsiteX15" fmla="*/ 2508 w 45778"/>
                <a:gd name="connsiteY15" fmla="*/ 31187 h 79501"/>
                <a:gd name="connsiteX16" fmla="*/ 2508 w 45778"/>
                <a:gd name="connsiteY16" fmla="*/ 73002 h 79501"/>
                <a:gd name="connsiteX17" fmla="*/ 3937 w 45778"/>
                <a:gd name="connsiteY17" fmla="*/ 76717 h 79501"/>
                <a:gd name="connsiteX18" fmla="*/ 6509 w 45778"/>
                <a:gd name="connsiteY18" fmla="*/ 76717 h 79501"/>
                <a:gd name="connsiteX19" fmla="*/ 37941 w 45778"/>
                <a:gd name="connsiteY19" fmla="*/ 58619 h 79501"/>
                <a:gd name="connsiteX20" fmla="*/ 43180 w 45778"/>
                <a:gd name="connsiteY20" fmla="*/ 48332 h 79501"/>
                <a:gd name="connsiteX21" fmla="*/ 43180 w 45778"/>
                <a:gd name="connsiteY21" fmla="*/ 6517 h 79501"/>
                <a:gd name="connsiteX22" fmla="*/ 41751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794" y="79479"/>
                  </a:moveTo>
                  <a:cubicBezTo>
                    <a:pt x="4061" y="79479"/>
                    <a:pt x="3337" y="79279"/>
                    <a:pt x="2699" y="78908"/>
                  </a:cubicBezTo>
                  <a:cubicBezTo>
                    <a:pt x="822" y="77555"/>
                    <a:pt x="-197" y="75307"/>
                    <a:pt x="32" y="73002"/>
                  </a:cubicBezTo>
                  <a:lnTo>
                    <a:pt x="32" y="31187"/>
                  </a:lnTo>
                  <a:cubicBezTo>
                    <a:pt x="89" y="26263"/>
                    <a:pt x="2499" y="21662"/>
                    <a:pt x="6509" y="18805"/>
                  </a:cubicBezTo>
                  <a:lnTo>
                    <a:pt x="37941" y="707"/>
                  </a:lnTo>
                  <a:cubicBezTo>
                    <a:pt x="39532" y="-236"/>
                    <a:pt x="41494" y="-236"/>
                    <a:pt x="43085" y="707"/>
                  </a:cubicBezTo>
                  <a:cubicBezTo>
                    <a:pt x="44952" y="2069"/>
                    <a:pt x="45961" y="4308"/>
                    <a:pt x="45752" y="6613"/>
                  </a:cubicBezTo>
                  <a:lnTo>
                    <a:pt x="45752" y="48428"/>
                  </a:lnTo>
                  <a:cubicBezTo>
                    <a:pt x="45704" y="53400"/>
                    <a:pt x="43256" y="58048"/>
                    <a:pt x="39179" y="60905"/>
                  </a:cubicBezTo>
                  <a:lnTo>
                    <a:pt x="7842" y="79003"/>
                  </a:lnTo>
                  <a:cubicBezTo>
                    <a:pt x="6880" y="79403"/>
                    <a:pt x="5832" y="79565"/>
                    <a:pt x="4794" y="79479"/>
                  </a:cubicBezTo>
                  <a:close/>
                  <a:moveTo>
                    <a:pt x="40894" y="2326"/>
                  </a:moveTo>
                  <a:cubicBezTo>
                    <a:pt x="40284" y="2355"/>
                    <a:pt x="39684" y="2555"/>
                    <a:pt x="39179" y="2898"/>
                  </a:cubicBezTo>
                  <a:lnTo>
                    <a:pt x="7842" y="20996"/>
                  </a:lnTo>
                  <a:cubicBezTo>
                    <a:pt x="4537" y="23339"/>
                    <a:pt x="2556" y="27130"/>
                    <a:pt x="2508" y="31187"/>
                  </a:cubicBezTo>
                  <a:lnTo>
                    <a:pt x="2508" y="73002"/>
                  </a:lnTo>
                  <a:cubicBezTo>
                    <a:pt x="2346" y="74402"/>
                    <a:pt x="2880" y="75793"/>
                    <a:pt x="3937" y="76717"/>
                  </a:cubicBezTo>
                  <a:cubicBezTo>
                    <a:pt x="4747" y="77136"/>
                    <a:pt x="5699" y="77136"/>
                    <a:pt x="6509" y="76717"/>
                  </a:cubicBezTo>
                  <a:lnTo>
                    <a:pt x="37941" y="58619"/>
                  </a:lnTo>
                  <a:cubicBezTo>
                    <a:pt x="41180" y="56181"/>
                    <a:pt x="43113" y="52390"/>
                    <a:pt x="43180" y="48332"/>
                  </a:cubicBezTo>
                  <a:lnTo>
                    <a:pt x="43180" y="6517"/>
                  </a:lnTo>
                  <a:cubicBezTo>
                    <a:pt x="43380" y="5117"/>
                    <a:pt x="42837" y="3708"/>
                    <a:pt x="41751"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6" name="Hình tự do: Hình 445">
              <a:extLst>
                <a:ext uri="{FF2B5EF4-FFF2-40B4-BE49-F238E27FC236}">
                  <a16:creationId xmlns:a16="http://schemas.microsoft.com/office/drawing/2014/main" id="{84810377-8DBA-4A4C-9CFF-8F806CCEBA72}"/>
                </a:ext>
              </a:extLst>
            </p:cNvPr>
            <p:cNvSpPr/>
            <p:nvPr/>
          </p:nvSpPr>
          <p:spPr>
            <a:xfrm>
              <a:off x="4899831" y="2263290"/>
              <a:ext cx="45860" cy="79859"/>
            </a:xfrm>
            <a:custGeom>
              <a:avLst/>
              <a:gdLst>
                <a:gd name="connsiteX0" fmla="*/ 4877 w 45860"/>
                <a:gd name="connsiteY0" fmla="*/ 79860 h 79859"/>
                <a:gd name="connsiteX1" fmla="*/ 2686 w 45860"/>
                <a:gd name="connsiteY1" fmla="*/ 79288 h 79859"/>
                <a:gd name="connsiteX2" fmla="*/ 19 w 45860"/>
                <a:gd name="connsiteY2" fmla="*/ 73383 h 79859"/>
                <a:gd name="connsiteX3" fmla="*/ 19 w 45860"/>
                <a:gd name="connsiteY3" fmla="*/ 31282 h 79859"/>
                <a:gd name="connsiteX4" fmla="*/ 6591 w 45860"/>
                <a:gd name="connsiteY4" fmla="*/ 18805 h 79859"/>
                <a:gd name="connsiteX5" fmla="*/ 37928 w 45860"/>
                <a:gd name="connsiteY5" fmla="*/ 707 h 79859"/>
                <a:gd name="connsiteX6" fmla="*/ 43072 w 45860"/>
                <a:gd name="connsiteY6" fmla="*/ 707 h 79859"/>
                <a:gd name="connsiteX7" fmla="*/ 45834 w 45860"/>
                <a:gd name="connsiteY7" fmla="*/ 6613 h 79859"/>
                <a:gd name="connsiteX8" fmla="*/ 45834 w 45860"/>
                <a:gd name="connsiteY8" fmla="*/ 48427 h 79859"/>
                <a:gd name="connsiteX9" fmla="*/ 39262 w 45860"/>
                <a:gd name="connsiteY9" fmla="*/ 60810 h 79859"/>
                <a:gd name="connsiteX10" fmla="*/ 7925 w 45860"/>
                <a:gd name="connsiteY10" fmla="*/ 78907 h 79859"/>
                <a:gd name="connsiteX11" fmla="*/ 4877 w 45860"/>
                <a:gd name="connsiteY11" fmla="*/ 79860 h 79859"/>
                <a:gd name="connsiteX12" fmla="*/ 40976 w 45860"/>
                <a:gd name="connsiteY12" fmla="*/ 2612 h 79859"/>
                <a:gd name="connsiteX13" fmla="*/ 39262 w 45860"/>
                <a:gd name="connsiteY13" fmla="*/ 3184 h 79859"/>
                <a:gd name="connsiteX14" fmla="*/ 7925 w 45860"/>
                <a:gd name="connsiteY14" fmla="*/ 21281 h 79859"/>
                <a:gd name="connsiteX15" fmla="*/ 2591 w 45860"/>
                <a:gd name="connsiteY15" fmla="*/ 31568 h 79859"/>
                <a:gd name="connsiteX16" fmla="*/ 2591 w 45860"/>
                <a:gd name="connsiteY16" fmla="*/ 73383 h 79859"/>
                <a:gd name="connsiteX17" fmla="*/ 4019 w 45860"/>
                <a:gd name="connsiteY17" fmla="*/ 77098 h 79859"/>
                <a:gd name="connsiteX18" fmla="*/ 6591 w 45860"/>
                <a:gd name="connsiteY18" fmla="*/ 77098 h 79859"/>
                <a:gd name="connsiteX19" fmla="*/ 37928 w 45860"/>
                <a:gd name="connsiteY19" fmla="*/ 59000 h 79859"/>
                <a:gd name="connsiteX20" fmla="*/ 43263 w 45860"/>
                <a:gd name="connsiteY20" fmla="*/ 48809 h 79859"/>
                <a:gd name="connsiteX21" fmla="*/ 43263 w 45860"/>
                <a:gd name="connsiteY21" fmla="*/ 6994 h 79859"/>
                <a:gd name="connsiteX22" fmla="*/ 41834 w 45860"/>
                <a:gd name="connsiteY22" fmla="*/ 3279 h 79859"/>
                <a:gd name="connsiteX23" fmla="*/ 40976 w 45860"/>
                <a:gd name="connsiteY23" fmla="*/ 2326 h 7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859">
                  <a:moveTo>
                    <a:pt x="4877" y="79860"/>
                  </a:moveTo>
                  <a:cubicBezTo>
                    <a:pt x="4105" y="79860"/>
                    <a:pt x="3353" y="79669"/>
                    <a:pt x="2686" y="79288"/>
                  </a:cubicBezTo>
                  <a:cubicBezTo>
                    <a:pt x="848" y="77898"/>
                    <a:pt x="-152" y="75679"/>
                    <a:pt x="19" y="73383"/>
                  </a:cubicBezTo>
                  <a:lnTo>
                    <a:pt x="19" y="31282"/>
                  </a:lnTo>
                  <a:cubicBezTo>
                    <a:pt x="114" y="26320"/>
                    <a:pt x="2553" y="21691"/>
                    <a:pt x="6591" y="18805"/>
                  </a:cubicBezTo>
                  <a:lnTo>
                    <a:pt x="37928" y="707"/>
                  </a:lnTo>
                  <a:cubicBezTo>
                    <a:pt x="39510" y="-236"/>
                    <a:pt x="41481" y="-236"/>
                    <a:pt x="43072" y="707"/>
                  </a:cubicBezTo>
                  <a:cubicBezTo>
                    <a:pt x="44987" y="2031"/>
                    <a:pt x="46044" y="4289"/>
                    <a:pt x="45834" y="6613"/>
                  </a:cubicBezTo>
                  <a:lnTo>
                    <a:pt x="45834" y="48427"/>
                  </a:lnTo>
                  <a:cubicBezTo>
                    <a:pt x="45748" y="53371"/>
                    <a:pt x="43310" y="57971"/>
                    <a:pt x="39262" y="60810"/>
                  </a:cubicBezTo>
                  <a:lnTo>
                    <a:pt x="7925" y="78907"/>
                  </a:lnTo>
                  <a:cubicBezTo>
                    <a:pt x="7001" y="79469"/>
                    <a:pt x="5953" y="79793"/>
                    <a:pt x="4877" y="79860"/>
                  </a:cubicBezTo>
                  <a:close/>
                  <a:moveTo>
                    <a:pt x="40976" y="2612"/>
                  </a:moveTo>
                  <a:cubicBezTo>
                    <a:pt x="40367" y="2641"/>
                    <a:pt x="39767" y="2841"/>
                    <a:pt x="39262" y="3184"/>
                  </a:cubicBezTo>
                  <a:lnTo>
                    <a:pt x="7925" y="21281"/>
                  </a:lnTo>
                  <a:cubicBezTo>
                    <a:pt x="4629" y="23682"/>
                    <a:pt x="2648" y="27491"/>
                    <a:pt x="2591" y="31568"/>
                  </a:cubicBezTo>
                  <a:lnTo>
                    <a:pt x="2591" y="73383"/>
                  </a:lnTo>
                  <a:cubicBezTo>
                    <a:pt x="2391" y="74783"/>
                    <a:pt x="2934" y="76193"/>
                    <a:pt x="4019" y="77098"/>
                  </a:cubicBezTo>
                  <a:cubicBezTo>
                    <a:pt x="4810" y="77574"/>
                    <a:pt x="5801" y="77574"/>
                    <a:pt x="6591" y="77098"/>
                  </a:cubicBezTo>
                  <a:lnTo>
                    <a:pt x="37928" y="59000"/>
                  </a:lnTo>
                  <a:cubicBezTo>
                    <a:pt x="41234" y="56657"/>
                    <a:pt x="43215" y="52866"/>
                    <a:pt x="43263" y="48809"/>
                  </a:cubicBezTo>
                  <a:lnTo>
                    <a:pt x="43263" y="6994"/>
                  </a:lnTo>
                  <a:cubicBezTo>
                    <a:pt x="43263" y="5184"/>
                    <a:pt x="42786" y="3755"/>
                    <a:pt x="41834" y="3279"/>
                  </a:cubicBezTo>
                  <a:cubicBezTo>
                    <a:pt x="41700" y="2850"/>
                    <a:pt x="41386" y="2498"/>
                    <a:pt x="40976"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7" name="Hình tự do: Hình 446">
              <a:extLst>
                <a:ext uri="{FF2B5EF4-FFF2-40B4-BE49-F238E27FC236}">
                  <a16:creationId xmlns:a16="http://schemas.microsoft.com/office/drawing/2014/main" id="{55B60763-6FF6-458F-9ED4-26CF93DF37DE}"/>
                </a:ext>
              </a:extLst>
            </p:cNvPr>
            <p:cNvSpPr/>
            <p:nvPr/>
          </p:nvSpPr>
          <p:spPr>
            <a:xfrm>
              <a:off x="4949253" y="2234810"/>
              <a:ext cx="45779" cy="79765"/>
            </a:xfrm>
            <a:custGeom>
              <a:avLst/>
              <a:gdLst>
                <a:gd name="connsiteX0" fmla="*/ 4889 w 45779"/>
                <a:gd name="connsiteY0" fmla="*/ 79765 h 79765"/>
                <a:gd name="connsiteX1" fmla="*/ 2699 w 45779"/>
                <a:gd name="connsiteY1" fmla="*/ 79193 h 79765"/>
                <a:gd name="connsiteX2" fmla="*/ 32 w 45779"/>
                <a:gd name="connsiteY2" fmla="*/ 73288 h 79765"/>
                <a:gd name="connsiteX3" fmla="*/ 32 w 45779"/>
                <a:gd name="connsiteY3" fmla="*/ 31187 h 79765"/>
                <a:gd name="connsiteX4" fmla="*/ 6604 w 45779"/>
                <a:gd name="connsiteY4" fmla="*/ 18805 h 79765"/>
                <a:gd name="connsiteX5" fmla="*/ 37941 w 45779"/>
                <a:gd name="connsiteY5" fmla="*/ 707 h 79765"/>
                <a:gd name="connsiteX6" fmla="*/ 43085 w 45779"/>
                <a:gd name="connsiteY6" fmla="*/ 707 h 79765"/>
                <a:gd name="connsiteX7" fmla="*/ 45752 w 45779"/>
                <a:gd name="connsiteY7" fmla="*/ 6613 h 79765"/>
                <a:gd name="connsiteX8" fmla="*/ 45752 w 45779"/>
                <a:gd name="connsiteY8" fmla="*/ 48428 h 79765"/>
                <a:gd name="connsiteX9" fmla="*/ 39275 w 45779"/>
                <a:gd name="connsiteY9" fmla="*/ 60905 h 79765"/>
                <a:gd name="connsiteX10" fmla="*/ 7842 w 45779"/>
                <a:gd name="connsiteY10" fmla="*/ 79003 h 79765"/>
                <a:gd name="connsiteX11" fmla="*/ 4889 w 45779"/>
                <a:gd name="connsiteY11" fmla="*/ 79765 h 79765"/>
                <a:gd name="connsiteX12" fmla="*/ 40989 w 45779"/>
                <a:gd name="connsiteY12" fmla="*/ 2612 h 79765"/>
                <a:gd name="connsiteX13" fmla="*/ 39275 w 45779"/>
                <a:gd name="connsiteY13" fmla="*/ 3184 h 79765"/>
                <a:gd name="connsiteX14" fmla="*/ 7842 w 45779"/>
                <a:gd name="connsiteY14" fmla="*/ 21281 h 79765"/>
                <a:gd name="connsiteX15" fmla="*/ 2604 w 45779"/>
                <a:gd name="connsiteY15" fmla="*/ 31473 h 79765"/>
                <a:gd name="connsiteX16" fmla="*/ 2604 w 45779"/>
                <a:gd name="connsiteY16" fmla="*/ 73288 h 79765"/>
                <a:gd name="connsiteX17" fmla="*/ 4032 w 45779"/>
                <a:gd name="connsiteY17" fmla="*/ 77003 h 79765"/>
                <a:gd name="connsiteX18" fmla="*/ 6604 w 45779"/>
                <a:gd name="connsiteY18" fmla="*/ 77003 h 79765"/>
                <a:gd name="connsiteX19" fmla="*/ 37941 w 45779"/>
                <a:gd name="connsiteY19" fmla="*/ 58905 h 79765"/>
                <a:gd name="connsiteX20" fmla="*/ 43275 w 45779"/>
                <a:gd name="connsiteY20" fmla="*/ 48618 h 79765"/>
                <a:gd name="connsiteX21" fmla="*/ 43275 w 45779"/>
                <a:gd name="connsiteY21" fmla="*/ 6803 h 79765"/>
                <a:gd name="connsiteX22" fmla="*/ 41846 w 45779"/>
                <a:gd name="connsiteY22" fmla="*/ 3088 h 7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765">
                  <a:moveTo>
                    <a:pt x="4889" y="79765"/>
                  </a:moveTo>
                  <a:cubicBezTo>
                    <a:pt x="4118" y="79765"/>
                    <a:pt x="3366" y="79574"/>
                    <a:pt x="2699" y="79193"/>
                  </a:cubicBezTo>
                  <a:cubicBezTo>
                    <a:pt x="822" y="77841"/>
                    <a:pt x="-197" y="75593"/>
                    <a:pt x="32" y="73288"/>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8"/>
                  </a:lnTo>
                  <a:cubicBezTo>
                    <a:pt x="45695" y="53380"/>
                    <a:pt x="43285" y="58010"/>
                    <a:pt x="39275" y="60905"/>
                  </a:cubicBezTo>
                  <a:lnTo>
                    <a:pt x="7842" y="79003"/>
                  </a:lnTo>
                  <a:cubicBezTo>
                    <a:pt x="6947" y="79517"/>
                    <a:pt x="5928" y="79774"/>
                    <a:pt x="4889" y="79765"/>
                  </a:cubicBezTo>
                  <a:close/>
                  <a:moveTo>
                    <a:pt x="40989" y="2612"/>
                  </a:moveTo>
                  <a:cubicBezTo>
                    <a:pt x="40380" y="2641"/>
                    <a:pt x="39780" y="2841"/>
                    <a:pt x="39275" y="3184"/>
                  </a:cubicBezTo>
                  <a:lnTo>
                    <a:pt x="7842" y="21281"/>
                  </a:lnTo>
                  <a:cubicBezTo>
                    <a:pt x="4594" y="23672"/>
                    <a:pt x="2651" y="27444"/>
                    <a:pt x="2604" y="31473"/>
                  </a:cubicBezTo>
                  <a:lnTo>
                    <a:pt x="2604" y="73288"/>
                  </a:lnTo>
                  <a:cubicBezTo>
                    <a:pt x="2604" y="75097"/>
                    <a:pt x="3080" y="76526"/>
                    <a:pt x="4032" y="77003"/>
                  </a:cubicBezTo>
                  <a:cubicBezTo>
                    <a:pt x="4842" y="77422"/>
                    <a:pt x="5794" y="77422"/>
                    <a:pt x="6604" y="77003"/>
                  </a:cubicBezTo>
                  <a:lnTo>
                    <a:pt x="37941" y="58905"/>
                  </a:lnTo>
                  <a:cubicBezTo>
                    <a:pt x="41237" y="56505"/>
                    <a:pt x="43218" y="52695"/>
                    <a:pt x="43275" y="48618"/>
                  </a:cubicBezTo>
                  <a:lnTo>
                    <a:pt x="43275" y="6803"/>
                  </a:lnTo>
                  <a:cubicBezTo>
                    <a:pt x="43418" y="5403"/>
                    <a:pt x="42894" y="4022"/>
                    <a:pt x="41846" y="308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8" name="Hình tự do: Hình 447">
              <a:extLst>
                <a:ext uri="{FF2B5EF4-FFF2-40B4-BE49-F238E27FC236}">
                  <a16:creationId xmlns:a16="http://schemas.microsoft.com/office/drawing/2014/main" id="{47F2EEFE-BFEC-4AE9-917E-9CAF55A1491E}"/>
                </a:ext>
              </a:extLst>
            </p:cNvPr>
            <p:cNvSpPr/>
            <p:nvPr/>
          </p:nvSpPr>
          <p:spPr>
            <a:xfrm>
              <a:off x="4998686" y="2206521"/>
              <a:ext cx="45785" cy="79494"/>
            </a:xfrm>
            <a:custGeom>
              <a:avLst/>
              <a:gdLst>
                <a:gd name="connsiteX0" fmla="*/ 4892 w 45785"/>
                <a:gd name="connsiteY0" fmla="*/ 79479 h 79494"/>
                <a:gd name="connsiteX1" fmla="*/ 2701 w 45785"/>
                <a:gd name="connsiteY1" fmla="*/ 78908 h 79494"/>
                <a:gd name="connsiteX2" fmla="*/ 34 w 45785"/>
                <a:gd name="connsiteY2" fmla="*/ 73097 h 79494"/>
                <a:gd name="connsiteX3" fmla="*/ 34 w 45785"/>
                <a:gd name="connsiteY3" fmla="*/ 31283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8 h 79494"/>
                <a:gd name="connsiteX11" fmla="*/ 4892 w 45785"/>
                <a:gd name="connsiteY11" fmla="*/ 79479 h 79494"/>
                <a:gd name="connsiteX12" fmla="*/ 40991 w 45785"/>
                <a:gd name="connsiteY12" fmla="*/ 2327 h 79494"/>
                <a:gd name="connsiteX13" fmla="*/ 39182 w 45785"/>
                <a:gd name="connsiteY13" fmla="*/ 2898 h 79494"/>
                <a:gd name="connsiteX14" fmla="*/ 7844 w 45785"/>
                <a:gd name="connsiteY14" fmla="*/ 20996 h 79494"/>
                <a:gd name="connsiteX15" fmla="*/ 2510 w 45785"/>
                <a:gd name="connsiteY15" fmla="*/ 31283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0991 w 45785"/>
                <a:gd name="connsiteY23" fmla="*/ 2041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8"/>
                  </a:cubicBezTo>
                  <a:cubicBezTo>
                    <a:pt x="824"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2" y="4308"/>
                    <a:pt x="45754" y="6613"/>
                  </a:cubicBezTo>
                  <a:lnTo>
                    <a:pt x="45754" y="48427"/>
                  </a:lnTo>
                  <a:cubicBezTo>
                    <a:pt x="45687" y="53371"/>
                    <a:pt x="43239" y="57981"/>
                    <a:pt x="39182" y="60810"/>
                  </a:cubicBezTo>
                  <a:lnTo>
                    <a:pt x="7844" y="78908"/>
                  </a:lnTo>
                  <a:cubicBezTo>
                    <a:pt x="6930" y="79355"/>
                    <a:pt x="5911" y="79555"/>
                    <a:pt x="4892" y="79479"/>
                  </a:cubicBezTo>
                  <a:close/>
                  <a:moveTo>
                    <a:pt x="40991" y="2327"/>
                  </a:moveTo>
                  <a:cubicBezTo>
                    <a:pt x="40353" y="2355"/>
                    <a:pt x="39725" y="2555"/>
                    <a:pt x="39182" y="2898"/>
                  </a:cubicBezTo>
                  <a:lnTo>
                    <a:pt x="7844" y="20996"/>
                  </a:lnTo>
                  <a:cubicBezTo>
                    <a:pt x="4568" y="23415"/>
                    <a:pt x="2596" y="27215"/>
                    <a:pt x="2510" y="31283"/>
                  </a:cubicBezTo>
                  <a:lnTo>
                    <a:pt x="2510" y="73097"/>
                  </a:lnTo>
                  <a:cubicBezTo>
                    <a:pt x="2368" y="74497"/>
                    <a:pt x="2891" y="75878"/>
                    <a:pt x="3939" y="76812"/>
                  </a:cubicBezTo>
                  <a:cubicBezTo>
                    <a:pt x="4768" y="77288"/>
                    <a:pt x="5777" y="77288"/>
                    <a:pt x="6606" y="76812"/>
                  </a:cubicBezTo>
                  <a:lnTo>
                    <a:pt x="37943" y="58714"/>
                  </a:lnTo>
                  <a:cubicBezTo>
                    <a:pt x="41201" y="56324"/>
                    <a:pt x="43173" y="52561"/>
                    <a:pt x="43277" y="48523"/>
                  </a:cubicBezTo>
                  <a:lnTo>
                    <a:pt x="43277" y="6708"/>
                  </a:lnTo>
                  <a:cubicBezTo>
                    <a:pt x="43439" y="5308"/>
                    <a:pt x="42906" y="3917"/>
                    <a:pt x="41849" y="2993"/>
                  </a:cubicBezTo>
                  <a:cubicBezTo>
                    <a:pt x="41715" y="2565"/>
                    <a:pt x="41401" y="2212"/>
                    <a:pt x="40991" y="204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69" name="Hình tự do: Hình 448">
              <a:extLst>
                <a:ext uri="{FF2B5EF4-FFF2-40B4-BE49-F238E27FC236}">
                  <a16:creationId xmlns:a16="http://schemas.microsoft.com/office/drawing/2014/main" id="{D94BE9B4-A499-4C2F-8E51-9BC59D08A43A}"/>
                </a:ext>
              </a:extLst>
            </p:cNvPr>
            <p:cNvSpPr/>
            <p:nvPr/>
          </p:nvSpPr>
          <p:spPr>
            <a:xfrm>
              <a:off x="5048127" y="2177917"/>
              <a:ext cx="45774" cy="79529"/>
            </a:xfrm>
            <a:custGeom>
              <a:avLst/>
              <a:gdLst>
                <a:gd name="connsiteX0" fmla="*/ 4885 w 45774"/>
                <a:gd name="connsiteY0" fmla="*/ 79508 h 79529"/>
                <a:gd name="connsiteX1" fmla="*/ 2694 w 45774"/>
                <a:gd name="connsiteY1" fmla="*/ 78936 h 79529"/>
                <a:gd name="connsiteX2" fmla="*/ 27 w 45774"/>
                <a:gd name="connsiteY2" fmla="*/ 73031 h 79529"/>
                <a:gd name="connsiteX3" fmla="*/ 27 w 45774"/>
                <a:gd name="connsiteY3" fmla="*/ 31216 h 79529"/>
                <a:gd name="connsiteX4" fmla="*/ 6599 w 45774"/>
                <a:gd name="connsiteY4" fmla="*/ 18833 h 79529"/>
                <a:gd name="connsiteX5" fmla="*/ 37937 w 45774"/>
                <a:gd name="connsiteY5" fmla="*/ 736 h 79529"/>
                <a:gd name="connsiteX6" fmla="*/ 43080 w 45774"/>
                <a:gd name="connsiteY6" fmla="*/ 736 h 79529"/>
                <a:gd name="connsiteX7" fmla="*/ 45747 w 45774"/>
                <a:gd name="connsiteY7" fmla="*/ 6641 h 79529"/>
                <a:gd name="connsiteX8" fmla="*/ 45747 w 45774"/>
                <a:gd name="connsiteY8" fmla="*/ 48456 h 79529"/>
                <a:gd name="connsiteX9" fmla="*/ 39175 w 45774"/>
                <a:gd name="connsiteY9" fmla="*/ 60934 h 79529"/>
                <a:gd name="connsiteX10" fmla="*/ 7838 w 45774"/>
                <a:gd name="connsiteY10" fmla="*/ 79031 h 79529"/>
                <a:gd name="connsiteX11" fmla="*/ 4885 w 45774"/>
                <a:gd name="connsiteY11" fmla="*/ 79508 h 79529"/>
                <a:gd name="connsiteX12" fmla="*/ 39175 w 45774"/>
                <a:gd name="connsiteY12" fmla="*/ 3308 h 79529"/>
                <a:gd name="connsiteX13" fmla="*/ 7838 w 45774"/>
                <a:gd name="connsiteY13" fmla="*/ 21405 h 79529"/>
                <a:gd name="connsiteX14" fmla="*/ 2504 w 45774"/>
                <a:gd name="connsiteY14" fmla="*/ 31692 h 79529"/>
                <a:gd name="connsiteX15" fmla="*/ 2504 w 45774"/>
                <a:gd name="connsiteY15" fmla="*/ 73507 h 79529"/>
                <a:gd name="connsiteX16" fmla="*/ 3932 w 45774"/>
                <a:gd name="connsiteY16" fmla="*/ 77222 h 79529"/>
                <a:gd name="connsiteX17" fmla="*/ 6599 w 45774"/>
                <a:gd name="connsiteY17" fmla="*/ 77222 h 79529"/>
                <a:gd name="connsiteX18" fmla="*/ 37937 w 45774"/>
                <a:gd name="connsiteY18" fmla="*/ 59124 h 79529"/>
                <a:gd name="connsiteX19" fmla="*/ 43271 w 45774"/>
                <a:gd name="connsiteY19" fmla="*/ 48837 h 79529"/>
                <a:gd name="connsiteX20" fmla="*/ 43271 w 45774"/>
                <a:gd name="connsiteY20" fmla="*/ 7022 h 79529"/>
                <a:gd name="connsiteX21" fmla="*/ 41842 w 45774"/>
                <a:gd name="connsiteY21" fmla="*/ 3308 h 79529"/>
                <a:gd name="connsiteX22" fmla="*/ 39175 w 45774"/>
                <a:gd name="connsiteY22" fmla="*/ 3308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4" h="79529">
                  <a:moveTo>
                    <a:pt x="4885" y="79508"/>
                  </a:moveTo>
                  <a:cubicBezTo>
                    <a:pt x="4113" y="79508"/>
                    <a:pt x="3361" y="79317"/>
                    <a:pt x="2694" y="78936"/>
                  </a:cubicBezTo>
                  <a:cubicBezTo>
                    <a:pt x="827" y="77574"/>
                    <a:pt x="-182" y="75336"/>
                    <a:pt x="27" y="73031"/>
                  </a:cubicBezTo>
                  <a:lnTo>
                    <a:pt x="27" y="31216"/>
                  </a:lnTo>
                  <a:cubicBezTo>
                    <a:pt x="65" y="26263"/>
                    <a:pt x="2513" y="21634"/>
                    <a:pt x="6599" y="18833"/>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9031"/>
                  </a:lnTo>
                  <a:cubicBezTo>
                    <a:pt x="6904" y="79431"/>
                    <a:pt x="5895" y="79593"/>
                    <a:pt x="4885" y="79508"/>
                  </a:cubicBezTo>
                  <a:close/>
                  <a:moveTo>
                    <a:pt x="39175" y="3308"/>
                  </a:moveTo>
                  <a:lnTo>
                    <a:pt x="7838" y="21405"/>
                  </a:lnTo>
                  <a:cubicBezTo>
                    <a:pt x="4571" y="23834"/>
                    <a:pt x="2608" y="27625"/>
                    <a:pt x="2504" y="31692"/>
                  </a:cubicBezTo>
                  <a:lnTo>
                    <a:pt x="2504" y="73507"/>
                  </a:lnTo>
                  <a:cubicBezTo>
                    <a:pt x="2342" y="74907"/>
                    <a:pt x="2875" y="76298"/>
                    <a:pt x="3932" y="77222"/>
                  </a:cubicBezTo>
                  <a:cubicBezTo>
                    <a:pt x="4771" y="77650"/>
                    <a:pt x="5761" y="77650"/>
                    <a:pt x="6599" y="77222"/>
                  </a:cubicBezTo>
                  <a:lnTo>
                    <a:pt x="37937" y="59124"/>
                  </a:lnTo>
                  <a:cubicBezTo>
                    <a:pt x="41204" y="56695"/>
                    <a:pt x="43166" y="52904"/>
                    <a:pt x="43271" y="48837"/>
                  </a:cubicBezTo>
                  <a:lnTo>
                    <a:pt x="43271" y="7022"/>
                  </a:lnTo>
                  <a:cubicBezTo>
                    <a:pt x="43414" y="5622"/>
                    <a:pt x="42890" y="4241"/>
                    <a:pt x="41842" y="3308"/>
                  </a:cubicBezTo>
                  <a:cubicBezTo>
                    <a:pt x="41004" y="2879"/>
                    <a:pt x="40013" y="2879"/>
                    <a:pt x="39175" y="330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0" name="Hình tự do: Hình 449">
              <a:extLst>
                <a:ext uri="{FF2B5EF4-FFF2-40B4-BE49-F238E27FC236}">
                  <a16:creationId xmlns:a16="http://schemas.microsoft.com/office/drawing/2014/main" id="{06574B91-78C9-497C-B0B4-2CF7004C4B17}"/>
                </a:ext>
              </a:extLst>
            </p:cNvPr>
            <p:cNvSpPr/>
            <p:nvPr/>
          </p:nvSpPr>
          <p:spPr>
            <a:xfrm>
              <a:off x="5097557" y="2149371"/>
              <a:ext cx="45783" cy="79488"/>
            </a:xfrm>
            <a:custGeom>
              <a:avLst/>
              <a:gdLst>
                <a:gd name="connsiteX0" fmla="*/ 4890 w 45783"/>
                <a:gd name="connsiteY0" fmla="*/ 79479 h 79488"/>
                <a:gd name="connsiteX1" fmla="*/ 2699 w 45783"/>
                <a:gd name="connsiteY1" fmla="*/ 78908 h 79488"/>
                <a:gd name="connsiteX2" fmla="*/ 32 w 45783"/>
                <a:gd name="connsiteY2" fmla="*/ 73002 h 79488"/>
                <a:gd name="connsiteX3" fmla="*/ 32 w 45783"/>
                <a:gd name="connsiteY3" fmla="*/ 31283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8 h 79488"/>
                <a:gd name="connsiteX11" fmla="*/ 4890 w 45783"/>
                <a:gd name="connsiteY11" fmla="*/ 79479 h 79488"/>
                <a:gd name="connsiteX12" fmla="*/ 40894 w 45783"/>
                <a:gd name="connsiteY12" fmla="*/ 2327 h 79488"/>
                <a:gd name="connsiteX13" fmla="*/ 39179 w 45783"/>
                <a:gd name="connsiteY13" fmla="*/ 2898 h 79488"/>
                <a:gd name="connsiteX14" fmla="*/ 7842 w 45783"/>
                <a:gd name="connsiteY14" fmla="*/ 20996 h 79488"/>
                <a:gd name="connsiteX15" fmla="*/ 2508 w 45783"/>
                <a:gd name="connsiteY15" fmla="*/ 31283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137 h 79488"/>
                <a:gd name="connsiteX22" fmla="*/ 41847 w 45783"/>
                <a:gd name="connsiteY22" fmla="*/ 2422 h 79488"/>
                <a:gd name="connsiteX23" fmla="*/ 40894 w 45783"/>
                <a:gd name="connsiteY23" fmla="*/ 213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8">
                  <a:moveTo>
                    <a:pt x="4890" y="79479"/>
                  </a:moveTo>
                  <a:cubicBezTo>
                    <a:pt x="4118" y="79489"/>
                    <a:pt x="3365" y="79298"/>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8"/>
                  </a:lnTo>
                  <a:cubicBezTo>
                    <a:pt x="6918" y="79346"/>
                    <a:pt x="5909" y="79536"/>
                    <a:pt x="4890" y="79479"/>
                  </a:cubicBezTo>
                  <a:close/>
                  <a:moveTo>
                    <a:pt x="40894" y="2327"/>
                  </a:moveTo>
                  <a:cubicBezTo>
                    <a:pt x="40284" y="2374"/>
                    <a:pt x="39694" y="2565"/>
                    <a:pt x="39179" y="2898"/>
                  </a:cubicBezTo>
                  <a:lnTo>
                    <a:pt x="7842" y="20996"/>
                  </a:lnTo>
                  <a:cubicBezTo>
                    <a:pt x="4566" y="23415"/>
                    <a:pt x="2594" y="27215"/>
                    <a:pt x="2508" y="31283"/>
                  </a:cubicBezTo>
                  <a:lnTo>
                    <a:pt x="2508" y="73002"/>
                  </a:lnTo>
                  <a:cubicBezTo>
                    <a:pt x="2346" y="74402"/>
                    <a:pt x="2880" y="75793"/>
                    <a:pt x="3937" y="76717"/>
                  </a:cubicBezTo>
                  <a:cubicBezTo>
                    <a:pt x="4766" y="77193"/>
                    <a:pt x="5775" y="77193"/>
                    <a:pt x="6604" y="76717"/>
                  </a:cubicBezTo>
                  <a:lnTo>
                    <a:pt x="37941" y="58619"/>
                  </a:lnTo>
                  <a:cubicBezTo>
                    <a:pt x="41218" y="56200"/>
                    <a:pt x="43190" y="52399"/>
                    <a:pt x="43275" y="48332"/>
                  </a:cubicBezTo>
                  <a:lnTo>
                    <a:pt x="43275" y="6137"/>
                  </a:lnTo>
                  <a:cubicBezTo>
                    <a:pt x="43437" y="4736"/>
                    <a:pt x="42904" y="3346"/>
                    <a:pt x="41847" y="2422"/>
                  </a:cubicBezTo>
                  <a:cubicBezTo>
                    <a:pt x="41561" y="2241"/>
                    <a:pt x="41227" y="2136"/>
                    <a:pt x="40894" y="213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1" name="Hình tự do: Hình 450">
              <a:extLst>
                <a:ext uri="{FF2B5EF4-FFF2-40B4-BE49-F238E27FC236}">
                  <a16:creationId xmlns:a16="http://schemas.microsoft.com/office/drawing/2014/main" id="{103311A0-C2C6-4517-9493-66D680F8F4CE}"/>
                </a:ext>
              </a:extLst>
            </p:cNvPr>
            <p:cNvSpPr/>
            <p:nvPr/>
          </p:nvSpPr>
          <p:spPr>
            <a:xfrm>
              <a:off x="5146996" y="2120700"/>
              <a:ext cx="45774" cy="79585"/>
            </a:xfrm>
            <a:custGeom>
              <a:avLst/>
              <a:gdLst>
                <a:gd name="connsiteX0" fmla="*/ 4790 w 45774"/>
                <a:gd name="connsiteY0" fmla="*/ 79574 h 79585"/>
                <a:gd name="connsiteX1" fmla="*/ 2694 w 45774"/>
                <a:gd name="connsiteY1" fmla="*/ 79003 h 79585"/>
                <a:gd name="connsiteX2" fmla="*/ 27 w 45774"/>
                <a:gd name="connsiteY2" fmla="*/ 73097 h 79585"/>
                <a:gd name="connsiteX3" fmla="*/ 27 w 45774"/>
                <a:gd name="connsiteY3" fmla="*/ 31282 h 79585"/>
                <a:gd name="connsiteX4" fmla="*/ 6599 w 45774"/>
                <a:gd name="connsiteY4" fmla="*/ 18805 h 79585"/>
                <a:gd name="connsiteX5" fmla="*/ 37937 w 45774"/>
                <a:gd name="connsiteY5" fmla="*/ 707 h 79585"/>
                <a:gd name="connsiteX6" fmla="*/ 43080 w 45774"/>
                <a:gd name="connsiteY6" fmla="*/ 707 h 79585"/>
                <a:gd name="connsiteX7" fmla="*/ 45747 w 45774"/>
                <a:gd name="connsiteY7" fmla="*/ 6613 h 79585"/>
                <a:gd name="connsiteX8" fmla="*/ 45747 w 45774"/>
                <a:gd name="connsiteY8" fmla="*/ 48427 h 79585"/>
                <a:gd name="connsiteX9" fmla="*/ 39175 w 45774"/>
                <a:gd name="connsiteY9" fmla="*/ 60810 h 79585"/>
                <a:gd name="connsiteX10" fmla="*/ 7838 w 45774"/>
                <a:gd name="connsiteY10" fmla="*/ 78907 h 79585"/>
                <a:gd name="connsiteX11" fmla="*/ 4790 w 45774"/>
                <a:gd name="connsiteY11" fmla="*/ 79574 h 79585"/>
                <a:gd name="connsiteX12" fmla="*/ 39175 w 45774"/>
                <a:gd name="connsiteY12" fmla="*/ 3374 h 79585"/>
                <a:gd name="connsiteX13" fmla="*/ 7838 w 45774"/>
                <a:gd name="connsiteY13" fmla="*/ 21472 h 79585"/>
                <a:gd name="connsiteX14" fmla="*/ 2504 w 45774"/>
                <a:gd name="connsiteY14" fmla="*/ 31759 h 79585"/>
                <a:gd name="connsiteX15" fmla="*/ 2504 w 45774"/>
                <a:gd name="connsiteY15" fmla="*/ 73573 h 79585"/>
                <a:gd name="connsiteX16" fmla="*/ 3933 w 45774"/>
                <a:gd name="connsiteY16" fmla="*/ 77288 h 79585"/>
                <a:gd name="connsiteX17" fmla="*/ 6599 w 45774"/>
                <a:gd name="connsiteY17" fmla="*/ 77288 h 79585"/>
                <a:gd name="connsiteX18" fmla="*/ 37937 w 45774"/>
                <a:gd name="connsiteY18" fmla="*/ 59191 h 79585"/>
                <a:gd name="connsiteX19" fmla="*/ 43175 w 45774"/>
                <a:gd name="connsiteY19" fmla="*/ 48904 h 79585"/>
                <a:gd name="connsiteX20" fmla="*/ 43175 w 45774"/>
                <a:gd name="connsiteY20" fmla="*/ 6232 h 79585"/>
                <a:gd name="connsiteX21" fmla="*/ 41747 w 45774"/>
                <a:gd name="connsiteY21" fmla="*/ 2517 h 79585"/>
                <a:gd name="connsiteX22" fmla="*/ 39175 w 45774"/>
                <a:gd name="connsiteY22" fmla="*/ 251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4"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47" y="2069"/>
                    <a:pt x="45957" y="4308"/>
                    <a:pt x="45747" y="6613"/>
                  </a:cubicBezTo>
                  <a:lnTo>
                    <a:pt x="45747" y="48427"/>
                  </a:lnTo>
                  <a:cubicBezTo>
                    <a:pt x="45709" y="53380"/>
                    <a:pt x="43261" y="58010"/>
                    <a:pt x="39175" y="60810"/>
                  </a:cubicBezTo>
                  <a:lnTo>
                    <a:pt x="7838" y="78907"/>
                  </a:lnTo>
                  <a:cubicBezTo>
                    <a:pt x="6904" y="79412"/>
                    <a:pt x="5847" y="79641"/>
                    <a:pt x="4790" y="79574"/>
                  </a:cubicBezTo>
                  <a:close/>
                  <a:moveTo>
                    <a:pt x="39175" y="3374"/>
                  </a:moveTo>
                  <a:lnTo>
                    <a:pt x="7838" y="21472"/>
                  </a:lnTo>
                  <a:cubicBezTo>
                    <a:pt x="4571" y="23901"/>
                    <a:pt x="2609" y="27692"/>
                    <a:pt x="2504" y="31759"/>
                  </a:cubicBezTo>
                  <a:lnTo>
                    <a:pt x="2504" y="73573"/>
                  </a:lnTo>
                  <a:cubicBezTo>
                    <a:pt x="2361" y="74974"/>
                    <a:pt x="2885" y="76355"/>
                    <a:pt x="3933" y="77288"/>
                  </a:cubicBezTo>
                  <a:cubicBezTo>
                    <a:pt x="4771" y="77717"/>
                    <a:pt x="5761" y="77717"/>
                    <a:pt x="6599" y="77288"/>
                  </a:cubicBezTo>
                  <a:lnTo>
                    <a:pt x="37937" y="59191"/>
                  </a:lnTo>
                  <a:cubicBezTo>
                    <a:pt x="41175" y="56752"/>
                    <a:pt x="43109" y="52961"/>
                    <a:pt x="43175" y="48904"/>
                  </a:cubicBezTo>
                  <a:lnTo>
                    <a:pt x="43175" y="6232"/>
                  </a:lnTo>
                  <a:cubicBezTo>
                    <a:pt x="43175" y="4422"/>
                    <a:pt x="42699" y="2993"/>
                    <a:pt x="41747" y="2517"/>
                  </a:cubicBezTo>
                  <a:cubicBezTo>
                    <a:pt x="40937" y="2098"/>
                    <a:pt x="39985" y="2098"/>
                    <a:pt x="39175" y="251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2" name="Hình tự do: Hình 451">
              <a:extLst>
                <a:ext uri="{FF2B5EF4-FFF2-40B4-BE49-F238E27FC236}">
                  <a16:creationId xmlns:a16="http://schemas.microsoft.com/office/drawing/2014/main" id="{AED5F2E1-A07F-467A-AFCD-15F7C6CB36D7}"/>
                </a:ext>
              </a:extLst>
            </p:cNvPr>
            <p:cNvSpPr/>
            <p:nvPr/>
          </p:nvSpPr>
          <p:spPr>
            <a:xfrm>
              <a:off x="5196337" y="2092178"/>
              <a:ext cx="45866" cy="79531"/>
            </a:xfrm>
            <a:custGeom>
              <a:avLst/>
              <a:gdLst>
                <a:gd name="connsiteX0" fmla="*/ 4884 w 45866"/>
                <a:gd name="connsiteY0" fmla="*/ 79522 h 79531"/>
                <a:gd name="connsiteX1" fmla="*/ 2788 w 45866"/>
                <a:gd name="connsiteY1" fmla="*/ 78950 h 79531"/>
                <a:gd name="connsiteX2" fmla="*/ 26 w 45866"/>
                <a:gd name="connsiteY2" fmla="*/ 73045 h 79531"/>
                <a:gd name="connsiteX3" fmla="*/ 26 w 45866"/>
                <a:gd name="connsiteY3" fmla="*/ 31325 h 79531"/>
                <a:gd name="connsiteX4" fmla="*/ 6599 w 45866"/>
                <a:gd name="connsiteY4" fmla="*/ 18848 h 79531"/>
                <a:gd name="connsiteX5" fmla="*/ 37936 w 45866"/>
                <a:gd name="connsiteY5" fmla="*/ 750 h 79531"/>
                <a:gd name="connsiteX6" fmla="*/ 43174 w 45866"/>
                <a:gd name="connsiteY6" fmla="*/ 750 h 79531"/>
                <a:gd name="connsiteX7" fmla="*/ 45841 w 45866"/>
                <a:gd name="connsiteY7" fmla="*/ 6560 h 79531"/>
                <a:gd name="connsiteX8" fmla="*/ 45841 w 45866"/>
                <a:gd name="connsiteY8" fmla="*/ 48375 h 79531"/>
                <a:gd name="connsiteX9" fmla="*/ 39269 w 45866"/>
                <a:gd name="connsiteY9" fmla="*/ 60853 h 79531"/>
                <a:gd name="connsiteX10" fmla="*/ 7932 w 45866"/>
                <a:gd name="connsiteY10" fmla="*/ 78950 h 79531"/>
                <a:gd name="connsiteX11" fmla="*/ 4884 w 45866"/>
                <a:gd name="connsiteY11" fmla="*/ 79522 h 79531"/>
                <a:gd name="connsiteX12" fmla="*/ 40984 w 45866"/>
                <a:gd name="connsiteY12" fmla="*/ 2369 h 79531"/>
                <a:gd name="connsiteX13" fmla="*/ 39269 w 45866"/>
                <a:gd name="connsiteY13" fmla="*/ 2941 h 79531"/>
                <a:gd name="connsiteX14" fmla="*/ 7932 w 45866"/>
                <a:gd name="connsiteY14" fmla="*/ 21038 h 79531"/>
                <a:gd name="connsiteX15" fmla="*/ 2598 w 45866"/>
                <a:gd name="connsiteY15" fmla="*/ 31325 h 79531"/>
                <a:gd name="connsiteX16" fmla="*/ 2598 w 45866"/>
                <a:gd name="connsiteY16" fmla="*/ 73045 h 79531"/>
                <a:gd name="connsiteX17" fmla="*/ 4027 w 45866"/>
                <a:gd name="connsiteY17" fmla="*/ 76760 h 79531"/>
                <a:gd name="connsiteX18" fmla="*/ 6599 w 45866"/>
                <a:gd name="connsiteY18" fmla="*/ 76760 h 79531"/>
                <a:gd name="connsiteX19" fmla="*/ 37936 w 45866"/>
                <a:gd name="connsiteY19" fmla="*/ 58662 h 79531"/>
                <a:gd name="connsiteX20" fmla="*/ 43270 w 45866"/>
                <a:gd name="connsiteY20" fmla="*/ 48375 h 79531"/>
                <a:gd name="connsiteX21" fmla="*/ 43270 w 45866"/>
                <a:gd name="connsiteY21" fmla="*/ 6179 h 79531"/>
                <a:gd name="connsiteX22" fmla="*/ 41841 w 45866"/>
                <a:gd name="connsiteY22" fmla="*/ 2465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531">
                  <a:moveTo>
                    <a:pt x="4884" y="79522"/>
                  </a:moveTo>
                  <a:cubicBezTo>
                    <a:pt x="4141" y="79541"/>
                    <a:pt x="3417" y="79341"/>
                    <a:pt x="2788" y="78950"/>
                  </a:cubicBezTo>
                  <a:cubicBezTo>
                    <a:pt x="874" y="77626"/>
                    <a:pt x="-183" y="75369"/>
                    <a:pt x="26" y="73045"/>
                  </a:cubicBezTo>
                  <a:lnTo>
                    <a:pt x="26" y="31325"/>
                  </a:lnTo>
                  <a:cubicBezTo>
                    <a:pt x="112" y="26353"/>
                    <a:pt x="2550" y="21724"/>
                    <a:pt x="6599" y="18848"/>
                  </a:cubicBezTo>
                  <a:lnTo>
                    <a:pt x="37936" y="750"/>
                  </a:lnTo>
                  <a:cubicBezTo>
                    <a:pt x="39536" y="-250"/>
                    <a:pt x="41574" y="-250"/>
                    <a:pt x="43174" y="750"/>
                  </a:cubicBezTo>
                  <a:cubicBezTo>
                    <a:pt x="45022" y="2084"/>
                    <a:pt x="46041" y="4293"/>
                    <a:pt x="45841" y="6560"/>
                  </a:cubicBezTo>
                  <a:lnTo>
                    <a:pt x="45841" y="48375"/>
                  </a:lnTo>
                  <a:cubicBezTo>
                    <a:pt x="45756" y="53347"/>
                    <a:pt x="43317" y="57976"/>
                    <a:pt x="39269" y="60853"/>
                  </a:cubicBezTo>
                  <a:lnTo>
                    <a:pt x="7932" y="78950"/>
                  </a:lnTo>
                  <a:cubicBezTo>
                    <a:pt x="6979" y="79388"/>
                    <a:pt x="5932" y="79579"/>
                    <a:pt x="4884" y="79522"/>
                  </a:cubicBezTo>
                  <a:close/>
                  <a:moveTo>
                    <a:pt x="40984" y="2369"/>
                  </a:moveTo>
                  <a:cubicBezTo>
                    <a:pt x="40374" y="2398"/>
                    <a:pt x="39774" y="2598"/>
                    <a:pt x="39269" y="2941"/>
                  </a:cubicBezTo>
                  <a:lnTo>
                    <a:pt x="7932" y="21038"/>
                  </a:lnTo>
                  <a:cubicBezTo>
                    <a:pt x="4627" y="23429"/>
                    <a:pt x="2646" y="27249"/>
                    <a:pt x="2598" y="31325"/>
                  </a:cubicBezTo>
                  <a:lnTo>
                    <a:pt x="2598" y="73045"/>
                  </a:lnTo>
                  <a:cubicBezTo>
                    <a:pt x="2598" y="74855"/>
                    <a:pt x="3074" y="76283"/>
                    <a:pt x="4027" y="76760"/>
                  </a:cubicBezTo>
                  <a:cubicBezTo>
                    <a:pt x="4817" y="77236"/>
                    <a:pt x="5808" y="77236"/>
                    <a:pt x="6599" y="76760"/>
                  </a:cubicBezTo>
                  <a:lnTo>
                    <a:pt x="37936" y="58662"/>
                  </a:lnTo>
                  <a:cubicBezTo>
                    <a:pt x="41241" y="56271"/>
                    <a:pt x="43222" y="52452"/>
                    <a:pt x="43270" y="48375"/>
                  </a:cubicBezTo>
                  <a:lnTo>
                    <a:pt x="43270" y="6179"/>
                  </a:lnTo>
                  <a:cubicBezTo>
                    <a:pt x="43470" y="4779"/>
                    <a:pt x="42927" y="3369"/>
                    <a:pt x="41841" y="246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3" name="Hình tự do: Hình 452">
              <a:extLst>
                <a:ext uri="{FF2B5EF4-FFF2-40B4-BE49-F238E27FC236}">
                  <a16:creationId xmlns:a16="http://schemas.microsoft.com/office/drawing/2014/main" id="{85F6D0BA-4A2F-452E-80B3-0CEDA47414A4}"/>
                </a:ext>
              </a:extLst>
            </p:cNvPr>
            <p:cNvSpPr/>
            <p:nvPr/>
          </p:nvSpPr>
          <p:spPr>
            <a:xfrm>
              <a:off x="5245779" y="2063550"/>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2 h 79585"/>
                <a:gd name="connsiteX4" fmla="*/ 6591 w 45860"/>
                <a:gd name="connsiteY4" fmla="*/ 18805 h 79585"/>
                <a:gd name="connsiteX5" fmla="*/ 37928 w 45860"/>
                <a:gd name="connsiteY5" fmla="*/ 707 h 79585"/>
                <a:gd name="connsiteX6" fmla="*/ 43072 w 45860"/>
                <a:gd name="connsiteY6" fmla="*/ 707 h 79585"/>
                <a:gd name="connsiteX7" fmla="*/ 45834 w 45860"/>
                <a:gd name="connsiteY7" fmla="*/ 6613 h 79585"/>
                <a:gd name="connsiteX8" fmla="*/ 45834 w 45860"/>
                <a:gd name="connsiteY8" fmla="*/ 48427 h 79585"/>
                <a:gd name="connsiteX9" fmla="*/ 39262 w 45860"/>
                <a:gd name="connsiteY9" fmla="*/ 60810 h 79585"/>
                <a:gd name="connsiteX10" fmla="*/ 7925 w 45860"/>
                <a:gd name="connsiteY10" fmla="*/ 78907 h 79585"/>
                <a:gd name="connsiteX11" fmla="*/ 4877 w 45860"/>
                <a:gd name="connsiteY11" fmla="*/ 79574 h 79585"/>
                <a:gd name="connsiteX12" fmla="*/ 40976 w 45860"/>
                <a:gd name="connsiteY12" fmla="*/ 2326 h 79585"/>
                <a:gd name="connsiteX13" fmla="*/ 39262 w 45860"/>
                <a:gd name="connsiteY13" fmla="*/ 2898 h 79585"/>
                <a:gd name="connsiteX14" fmla="*/ 7925 w 45860"/>
                <a:gd name="connsiteY14" fmla="*/ 20995 h 79585"/>
                <a:gd name="connsiteX15" fmla="*/ 2591 w 45860"/>
                <a:gd name="connsiteY15" fmla="*/ 31282 h 79585"/>
                <a:gd name="connsiteX16" fmla="*/ 2591 w 45860"/>
                <a:gd name="connsiteY16" fmla="*/ 73097 h 79585"/>
                <a:gd name="connsiteX17" fmla="*/ 4019 w 45860"/>
                <a:gd name="connsiteY17" fmla="*/ 76812 h 79585"/>
                <a:gd name="connsiteX18" fmla="*/ 6591 w 45860"/>
                <a:gd name="connsiteY18" fmla="*/ 76812 h 79585"/>
                <a:gd name="connsiteX19" fmla="*/ 37928 w 45860"/>
                <a:gd name="connsiteY19" fmla="*/ 58714 h 79585"/>
                <a:gd name="connsiteX20" fmla="*/ 43262 w 45860"/>
                <a:gd name="connsiteY20" fmla="*/ 48427 h 79585"/>
                <a:gd name="connsiteX21" fmla="*/ 43262 w 45860"/>
                <a:gd name="connsiteY21" fmla="*/ 6613 h 79585"/>
                <a:gd name="connsiteX22" fmla="*/ 41834 w 45860"/>
                <a:gd name="connsiteY22" fmla="*/ 2898 h 79585"/>
                <a:gd name="connsiteX23" fmla="*/ 40595 w 45860"/>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5">
                  <a:moveTo>
                    <a:pt x="4877" y="79574"/>
                  </a:moveTo>
                  <a:cubicBezTo>
                    <a:pt x="4105" y="79574"/>
                    <a:pt x="3353" y="79384"/>
                    <a:pt x="2686" y="79003"/>
                  </a:cubicBezTo>
                  <a:cubicBezTo>
                    <a:pt x="848" y="77612"/>
                    <a:pt x="-153" y="75393"/>
                    <a:pt x="19" y="73097"/>
                  </a:cubicBezTo>
                  <a:lnTo>
                    <a:pt x="19" y="31282"/>
                  </a:lnTo>
                  <a:cubicBezTo>
                    <a:pt x="114" y="26320"/>
                    <a:pt x="2553" y="21691"/>
                    <a:pt x="6591" y="18805"/>
                  </a:cubicBezTo>
                  <a:lnTo>
                    <a:pt x="37928" y="707"/>
                  </a:lnTo>
                  <a:cubicBezTo>
                    <a:pt x="39519" y="-236"/>
                    <a:pt x="41481" y="-236"/>
                    <a:pt x="43072" y="707"/>
                  </a:cubicBezTo>
                  <a:cubicBezTo>
                    <a:pt x="44986" y="2031"/>
                    <a:pt x="46044" y="4289"/>
                    <a:pt x="45834" y="6613"/>
                  </a:cubicBezTo>
                  <a:lnTo>
                    <a:pt x="45834" y="48427"/>
                  </a:lnTo>
                  <a:cubicBezTo>
                    <a:pt x="45748" y="53371"/>
                    <a:pt x="43310" y="57972"/>
                    <a:pt x="39262" y="60810"/>
                  </a:cubicBezTo>
                  <a:lnTo>
                    <a:pt x="7925" y="78907"/>
                  </a:lnTo>
                  <a:cubicBezTo>
                    <a:pt x="6991" y="79412"/>
                    <a:pt x="5934" y="79641"/>
                    <a:pt x="4877" y="79574"/>
                  </a:cubicBezTo>
                  <a:close/>
                  <a:moveTo>
                    <a:pt x="40976" y="2326"/>
                  </a:moveTo>
                  <a:cubicBezTo>
                    <a:pt x="40367" y="2355"/>
                    <a:pt x="39767" y="2555"/>
                    <a:pt x="39262" y="2898"/>
                  </a:cubicBezTo>
                  <a:lnTo>
                    <a:pt x="7925" y="20995"/>
                  </a:lnTo>
                  <a:cubicBezTo>
                    <a:pt x="4629" y="23396"/>
                    <a:pt x="2648" y="27206"/>
                    <a:pt x="2591" y="31282"/>
                  </a:cubicBezTo>
                  <a:lnTo>
                    <a:pt x="2591" y="73097"/>
                  </a:lnTo>
                  <a:cubicBezTo>
                    <a:pt x="2391" y="74497"/>
                    <a:pt x="2934" y="75907"/>
                    <a:pt x="4019" y="76812"/>
                  </a:cubicBezTo>
                  <a:cubicBezTo>
                    <a:pt x="4829" y="77231"/>
                    <a:pt x="5782" y="77231"/>
                    <a:pt x="6591" y="76812"/>
                  </a:cubicBezTo>
                  <a:lnTo>
                    <a:pt x="37928" y="58714"/>
                  </a:lnTo>
                  <a:cubicBezTo>
                    <a:pt x="41224" y="56314"/>
                    <a:pt x="43205" y="52504"/>
                    <a:pt x="43262" y="48427"/>
                  </a:cubicBezTo>
                  <a:lnTo>
                    <a:pt x="43262" y="6613"/>
                  </a:lnTo>
                  <a:cubicBezTo>
                    <a:pt x="43262" y="4803"/>
                    <a:pt x="42786" y="3374"/>
                    <a:pt x="41834" y="2898"/>
                  </a:cubicBezTo>
                  <a:cubicBezTo>
                    <a:pt x="41538" y="2527"/>
                    <a:pt x="41072" y="2307"/>
                    <a:pt x="40595" y="2326"/>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74" name="Đồ họa 4">
              <a:extLst>
                <a:ext uri="{FF2B5EF4-FFF2-40B4-BE49-F238E27FC236}">
                  <a16:creationId xmlns:a16="http://schemas.microsoft.com/office/drawing/2014/main" id="{37B0514C-DC4B-4EAE-B006-379DE453D4EA}"/>
                </a:ext>
              </a:extLst>
            </p:cNvPr>
            <p:cNvGrpSpPr/>
            <p:nvPr/>
          </p:nvGrpSpPr>
          <p:grpSpPr>
            <a:xfrm>
              <a:off x="4553874" y="2063550"/>
              <a:ext cx="737765" cy="478967"/>
              <a:chOff x="4553874" y="2063550"/>
              <a:chExt cx="737765" cy="478967"/>
            </a:xfrm>
            <a:solidFill>
              <a:srgbClr val="000000"/>
            </a:solidFill>
          </p:grpSpPr>
          <p:sp>
            <p:nvSpPr>
              <p:cNvPr id="759" name="Hình tự do: Hình 454">
                <a:extLst>
                  <a:ext uri="{FF2B5EF4-FFF2-40B4-BE49-F238E27FC236}">
                    <a16:creationId xmlns:a16="http://schemas.microsoft.com/office/drawing/2014/main" id="{6A8D227D-0CF0-4BF4-AC8F-52A715F64750}"/>
                  </a:ext>
                </a:extLst>
              </p:cNvPr>
              <p:cNvSpPr/>
              <p:nvPr/>
            </p:nvSpPr>
            <p:spPr>
              <a:xfrm>
                <a:off x="4553874" y="2463036"/>
                <a:ext cx="45865" cy="79481"/>
              </a:xfrm>
              <a:custGeom>
                <a:avLst/>
                <a:gdLst>
                  <a:gd name="connsiteX0" fmla="*/ 4885 w 45865"/>
                  <a:gd name="connsiteY0" fmla="*/ 79472 h 79481"/>
                  <a:gd name="connsiteX1" fmla="*/ 2790 w 45865"/>
                  <a:gd name="connsiteY1" fmla="*/ 78900 h 79481"/>
                  <a:gd name="connsiteX2" fmla="*/ 28 w 45865"/>
                  <a:gd name="connsiteY2" fmla="*/ 73090 h 79481"/>
                  <a:gd name="connsiteX3" fmla="*/ 28 w 45865"/>
                  <a:gd name="connsiteY3" fmla="*/ 31275 h 79481"/>
                  <a:gd name="connsiteX4" fmla="*/ 6600 w 45865"/>
                  <a:gd name="connsiteY4" fmla="*/ 18798 h 79481"/>
                  <a:gd name="connsiteX5" fmla="*/ 37937 w 45865"/>
                  <a:gd name="connsiteY5" fmla="*/ 700 h 79481"/>
                  <a:gd name="connsiteX6" fmla="*/ 43176 w 45865"/>
                  <a:gd name="connsiteY6" fmla="*/ 700 h 79481"/>
                  <a:gd name="connsiteX7" fmla="*/ 45843 w 45865"/>
                  <a:gd name="connsiteY7" fmla="*/ 6606 h 79481"/>
                  <a:gd name="connsiteX8" fmla="*/ 45843 w 45865"/>
                  <a:gd name="connsiteY8" fmla="*/ 48420 h 79481"/>
                  <a:gd name="connsiteX9" fmla="*/ 39271 w 45865"/>
                  <a:gd name="connsiteY9" fmla="*/ 60803 h 79481"/>
                  <a:gd name="connsiteX10" fmla="*/ 7933 w 45865"/>
                  <a:gd name="connsiteY10" fmla="*/ 78900 h 79481"/>
                  <a:gd name="connsiteX11" fmla="*/ 4885 w 45865"/>
                  <a:gd name="connsiteY11" fmla="*/ 79472 h 79481"/>
                  <a:gd name="connsiteX12" fmla="*/ 40985 w 45865"/>
                  <a:gd name="connsiteY12" fmla="*/ 2319 h 79481"/>
                  <a:gd name="connsiteX13" fmla="*/ 39271 w 45865"/>
                  <a:gd name="connsiteY13" fmla="*/ 2891 h 79481"/>
                  <a:gd name="connsiteX14" fmla="*/ 7933 w 45865"/>
                  <a:gd name="connsiteY14" fmla="*/ 20988 h 79481"/>
                  <a:gd name="connsiteX15" fmla="*/ 2599 w 45865"/>
                  <a:gd name="connsiteY15" fmla="*/ 31275 h 79481"/>
                  <a:gd name="connsiteX16" fmla="*/ 2599 w 45865"/>
                  <a:gd name="connsiteY16" fmla="*/ 73090 h 79481"/>
                  <a:gd name="connsiteX17" fmla="*/ 4028 w 45865"/>
                  <a:gd name="connsiteY17" fmla="*/ 76805 h 79481"/>
                  <a:gd name="connsiteX18" fmla="*/ 6600 w 45865"/>
                  <a:gd name="connsiteY18" fmla="*/ 76805 h 79481"/>
                  <a:gd name="connsiteX19" fmla="*/ 37937 w 45865"/>
                  <a:gd name="connsiteY19" fmla="*/ 58707 h 79481"/>
                  <a:gd name="connsiteX20" fmla="*/ 43271 w 45865"/>
                  <a:gd name="connsiteY20" fmla="*/ 48516 h 79481"/>
                  <a:gd name="connsiteX21" fmla="*/ 43271 w 45865"/>
                  <a:gd name="connsiteY21" fmla="*/ 6701 h 79481"/>
                  <a:gd name="connsiteX22" fmla="*/ 41842 w 45865"/>
                  <a:gd name="connsiteY22" fmla="*/ 2986 h 79481"/>
                  <a:gd name="connsiteX23" fmla="*/ 40985 w 45865"/>
                  <a:gd name="connsiteY23" fmla="*/ 2319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5" h="79481">
                    <a:moveTo>
                      <a:pt x="4885" y="79472"/>
                    </a:moveTo>
                    <a:cubicBezTo>
                      <a:pt x="4148" y="79472"/>
                      <a:pt x="3424" y="79272"/>
                      <a:pt x="2790" y="78900"/>
                    </a:cubicBezTo>
                    <a:cubicBezTo>
                      <a:pt x="872" y="77614"/>
                      <a:pt x="-188" y="75386"/>
                      <a:pt x="28" y="73090"/>
                    </a:cubicBezTo>
                    <a:lnTo>
                      <a:pt x="28" y="31275"/>
                    </a:lnTo>
                    <a:cubicBezTo>
                      <a:pt x="109" y="26303"/>
                      <a:pt x="2550" y="21674"/>
                      <a:pt x="6600" y="18798"/>
                    </a:cubicBezTo>
                    <a:lnTo>
                      <a:pt x="37937" y="700"/>
                    </a:lnTo>
                    <a:cubicBezTo>
                      <a:pt x="39558" y="-233"/>
                      <a:pt x="41555" y="-233"/>
                      <a:pt x="43176" y="700"/>
                    </a:cubicBezTo>
                    <a:cubicBezTo>
                      <a:pt x="45026" y="2072"/>
                      <a:pt x="46034" y="4310"/>
                      <a:pt x="45843" y="6606"/>
                    </a:cubicBezTo>
                    <a:lnTo>
                      <a:pt x="45843" y="48420"/>
                    </a:lnTo>
                    <a:cubicBezTo>
                      <a:pt x="45747" y="53354"/>
                      <a:pt x="43306" y="57955"/>
                      <a:pt x="39271" y="60803"/>
                    </a:cubicBezTo>
                    <a:lnTo>
                      <a:pt x="7933" y="78900"/>
                    </a:lnTo>
                    <a:cubicBezTo>
                      <a:pt x="6979" y="79339"/>
                      <a:pt x="5933" y="79529"/>
                      <a:pt x="4885" y="79472"/>
                    </a:cubicBezTo>
                    <a:close/>
                    <a:moveTo>
                      <a:pt x="40985" y="2319"/>
                    </a:moveTo>
                    <a:cubicBezTo>
                      <a:pt x="40372" y="2348"/>
                      <a:pt x="39778" y="2548"/>
                      <a:pt x="39271" y="2891"/>
                    </a:cubicBezTo>
                    <a:lnTo>
                      <a:pt x="7933" y="20988"/>
                    </a:lnTo>
                    <a:cubicBezTo>
                      <a:pt x="4623" y="23379"/>
                      <a:pt x="2644" y="27199"/>
                      <a:pt x="2599" y="31275"/>
                    </a:cubicBezTo>
                    <a:lnTo>
                      <a:pt x="2599" y="73090"/>
                    </a:lnTo>
                    <a:cubicBezTo>
                      <a:pt x="2401" y="74490"/>
                      <a:pt x="2942" y="75900"/>
                      <a:pt x="4028" y="76805"/>
                    </a:cubicBezTo>
                    <a:cubicBezTo>
                      <a:pt x="4819" y="77281"/>
                      <a:pt x="5810" y="77281"/>
                      <a:pt x="6600" y="76805"/>
                    </a:cubicBezTo>
                    <a:lnTo>
                      <a:pt x="37937" y="58707"/>
                    </a:lnTo>
                    <a:cubicBezTo>
                      <a:pt x="41232" y="56345"/>
                      <a:pt x="43212" y="52564"/>
                      <a:pt x="43271" y="48516"/>
                    </a:cubicBezTo>
                    <a:lnTo>
                      <a:pt x="43271" y="6701"/>
                    </a:lnTo>
                    <a:cubicBezTo>
                      <a:pt x="43271" y="4891"/>
                      <a:pt x="43271" y="3462"/>
                      <a:pt x="41842" y="2986"/>
                    </a:cubicBezTo>
                    <a:cubicBezTo>
                      <a:pt x="41648" y="2662"/>
                      <a:pt x="41343" y="2424"/>
                      <a:pt x="40985" y="231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0" name="Hình tự do: Hình 455">
                <a:extLst>
                  <a:ext uri="{FF2B5EF4-FFF2-40B4-BE49-F238E27FC236}">
                    <a16:creationId xmlns:a16="http://schemas.microsoft.com/office/drawing/2014/main" id="{6CBDFE07-5386-469A-A259-28AF4F52D410}"/>
                  </a:ext>
                </a:extLst>
              </p:cNvPr>
              <p:cNvSpPr/>
              <p:nvPr/>
            </p:nvSpPr>
            <p:spPr>
              <a:xfrm>
                <a:off x="4603314" y="2434520"/>
                <a:ext cx="45860" cy="79529"/>
              </a:xfrm>
              <a:custGeom>
                <a:avLst/>
                <a:gdLst>
                  <a:gd name="connsiteX0" fmla="*/ 4881 w 45860"/>
                  <a:gd name="connsiteY0" fmla="*/ 79508 h 79529"/>
                  <a:gd name="connsiteX1" fmla="*/ 2690 w 45860"/>
                  <a:gd name="connsiteY1" fmla="*/ 78936 h 79529"/>
                  <a:gd name="connsiteX2" fmla="*/ 23 w 45860"/>
                  <a:gd name="connsiteY2" fmla="*/ 73031 h 79529"/>
                  <a:gd name="connsiteX3" fmla="*/ 23 w 45860"/>
                  <a:gd name="connsiteY3" fmla="*/ 31216 h 79529"/>
                  <a:gd name="connsiteX4" fmla="*/ 6595 w 45860"/>
                  <a:gd name="connsiteY4" fmla="*/ 18833 h 79529"/>
                  <a:gd name="connsiteX5" fmla="*/ 37933 w 45860"/>
                  <a:gd name="connsiteY5" fmla="*/ 736 h 79529"/>
                  <a:gd name="connsiteX6" fmla="*/ 43076 w 45860"/>
                  <a:gd name="connsiteY6" fmla="*/ 736 h 79529"/>
                  <a:gd name="connsiteX7" fmla="*/ 45838 w 45860"/>
                  <a:gd name="connsiteY7" fmla="*/ 6641 h 79529"/>
                  <a:gd name="connsiteX8" fmla="*/ 45838 w 45860"/>
                  <a:gd name="connsiteY8" fmla="*/ 48456 h 79529"/>
                  <a:gd name="connsiteX9" fmla="*/ 39171 w 45860"/>
                  <a:gd name="connsiteY9" fmla="*/ 60934 h 79529"/>
                  <a:gd name="connsiteX10" fmla="*/ 7929 w 45860"/>
                  <a:gd name="connsiteY10" fmla="*/ 79031 h 79529"/>
                  <a:gd name="connsiteX11" fmla="*/ 4881 w 45860"/>
                  <a:gd name="connsiteY11" fmla="*/ 79508 h 79529"/>
                  <a:gd name="connsiteX12" fmla="*/ 39171 w 45860"/>
                  <a:gd name="connsiteY12" fmla="*/ 2831 h 79529"/>
                  <a:gd name="connsiteX13" fmla="*/ 7929 w 45860"/>
                  <a:gd name="connsiteY13" fmla="*/ 20929 h 79529"/>
                  <a:gd name="connsiteX14" fmla="*/ 2595 w 45860"/>
                  <a:gd name="connsiteY14" fmla="*/ 31216 h 79529"/>
                  <a:gd name="connsiteX15" fmla="*/ 2595 w 45860"/>
                  <a:gd name="connsiteY15" fmla="*/ 73031 h 79529"/>
                  <a:gd name="connsiteX16" fmla="*/ 4024 w 45860"/>
                  <a:gd name="connsiteY16" fmla="*/ 76745 h 79529"/>
                  <a:gd name="connsiteX17" fmla="*/ 6595 w 45860"/>
                  <a:gd name="connsiteY17" fmla="*/ 76745 h 79529"/>
                  <a:gd name="connsiteX18" fmla="*/ 37933 w 45860"/>
                  <a:gd name="connsiteY18" fmla="*/ 58648 h 79529"/>
                  <a:gd name="connsiteX19" fmla="*/ 43267 w 45860"/>
                  <a:gd name="connsiteY19" fmla="*/ 48361 h 79529"/>
                  <a:gd name="connsiteX20" fmla="*/ 43267 w 45860"/>
                  <a:gd name="connsiteY20" fmla="*/ 6546 h 79529"/>
                  <a:gd name="connsiteX21" fmla="*/ 41838 w 45860"/>
                  <a:gd name="connsiteY21" fmla="*/ 2831 h 79529"/>
                  <a:gd name="connsiteX22" fmla="*/ 39171 w 45860"/>
                  <a:gd name="connsiteY22" fmla="*/ 2831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29">
                    <a:moveTo>
                      <a:pt x="4881" y="79508"/>
                    </a:moveTo>
                    <a:cubicBezTo>
                      <a:pt x="4113" y="79508"/>
                      <a:pt x="3358" y="79317"/>
                      <a:pt x="2690" y="78936"/>
                    </a:cubicBezTo>
                    <a:cubicBezTo>
                      <a:pt x="840" y="77564"/>
                      <a:pt x="-168" y="75326"/>
                      <a:pt x="23" y="73031"/>
                    </a:cubicBezTo>
                    <a:lnTo>
                      <a:pt x="23" y="31216"/>
                    </a:lnTo>
                    <a:cubicBezTo>
                      <a:pt x="104" y="26272"/>
                      <a:pt x="2548" y="21672"/>
                      <a:pt x="6595" y="18833"/>
                    </a:cubicBezTo>
                    <a:lnTo>
                      <a:pt x="37933" y="736"/>
                    </a:lnTo>
                    <a:cubicBezTo>
                      <a:pt x="39506" y="-245"/>
                      <a:pt x="41503" y="-245"/>
                      <a:pt x="43076" y="736"/>
                    </a:cubicBezTo>
                    <a:cubicBezTo>
                      <a:pt x="44977" y="2079"/>
                      <a:pt x="46028" y="4327"/>
                      <a:pt x="45838" y="6641"/>
                    </a:cubicBezTo>
                    <a:lnTo>
                      <a:pt x="45838" y="48456"/>
                    </a:lnTo>
                    <a:cubicBezTo>
                      <a:pt x="45750" y="53447"/>
                      <a:pt x="43269" y="58086"/>
                      <a:pt x="39171" y="60934"/>
                    </a:cubicBezTo>
                    <a:lnTo>
                      <a:pt x="7929" y="79031"/>
                    </a:lnTo>
                    <a:cubicBezTo>
                      <a:pt x="6966" y="79431"/>
                      <a:pt x="5920" y="79593"/>
                      <a:pt x="4881" y="79508"/>
                    </a:cubicBezTo>
                    <a:close/>
                    <a:moveTo>
                      <a:pt x="39171" y="2831"/>
                    </a:moveTo>
                    <a:lnTo>
                      <a:pt x="7929" y="20929"/>
                    </a:lnTo>
                    <a:cubicBezTo>
                      <a:pt x="4631" y="23329"/>
                      <a:pt x="2655" y="27139"/>
                      <a:pt x="2595" y="31216"/>
                    </a:cubicBezTo>
                    <a:lnTo>
                      <a:pt x="2595" y="73031"/>
                    </a:lnTo>
                    <a:cubicBezTo>
                      <a:pt x="2595" y="74840"/>
                      <a:pt x="2595" y="76269"/>
                      <a:pt x="4024" y="76745"/>
                    </a:cubicBezTo>
                    <a:cubicBezTo>
                      <a:pt x="4828" y="77164"/>
                      <a:pt x="5790" y="77164"/>
                      <a:pt x="6595" y="76745"/>
                    </a:cubicBezTo>
                    <a:lnTo>
                      <a:pt x="37933" y="58648"/>
                    </a:lnTo>
                    <a:cubicBezTo>
                      <a:pt x="41230" y="56248"/>
                      <a:pt x="43207" y="52438"/>
                      <a:pt x="43267" y="48361"/>
                    </a:cubicBezTo>
                    <a:lnTo>
                      <a:pt x="43267" y="6546"/>
                    </a:lnTo>
                    <a:cubicBezTo>
                      <a:pt x="43412" y="5146"/>
                      <a:pt x="42882" y="3765"/>
                      <a:pt x="41838" y="2831"/>
                    </a:cubicBezTo>
                    <a:cubicBezTo>
                      <a:pt x="41000" y="2403"/>
                      <a:pt x="40009" y="2403"/>
                      <a:pt x="39171" y="2831"/>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1" name="Hình tự do: Hình 456">
                <a:extLst>
                  <a:ext uri="{FF2B5EF4-FFF2-40B4-BE49-F238E27FC236}">
                    <a16:creationId xmlns:a16="http://schemas.microsoft.com/office/drawing/2014/main" id="{0EDB78FA-EB2F-47F1-A83C-D9F08CB9CF21}"/>
                  </a:ext>
                </a:extLst>
              </p:cNvPr>
              <p:cNvSpPr/>
              <p:nvPr/>
            </p:nvSpPr>
            <p:spPr>
              <a:xfrm>
                <a:off x="4652834" y="2405974"/>
                <a:ext cx="45783" cy="79494"/>
              </a:xfrm>
              <a:custGeom>
                <a:avLst/>
                <a:gdLst>
                  <a:gd name="connsiteX0" fmla="*/ 4890 w 45783"/>
                  <a:gd name="connsiteY0" fmla="*/ 79479 h 79494"/>
                  <a:gd name="connsiteX1" fmla="*/ 2699 w 45783"/>
                  <a:gd name="connsiteY1" fmla="*/ 78908 h 79494"/>
                  <a:gd name="connsiteX2" fmla="*/ 32 w 45783"/>
                  <a:gd name="connsiteY2" fmla="*/ 73002 h 79494"/>
                  <a:gd name="connsiteX3" fmla="*/ 32 w 45783"/>
                  <a:gd name="connsiteY3" fmla="*/ 31283 h 79494"/>
                  <a:gd name="connsiteX4" fmla="*/ 6605 w 45783"/>
                  <a:gd name="connsiteY4" fmla="*/ 18805 h 79494"/>
                  <a:gd name="connsiteX5" fmla="*/ 37942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80 w 45783"/>
                  <a:gd name="connsiteY9" fmla="*/ 60810 h 79494"/>
                  <a:gd name="connsiteX10" fmla="*/ 7843 w 45783"/>
                  <a:gd name="connsiteY10" fmla="*/ 78908 h 79494"/>
                  <a:gd name="connsiteX11" fmla="*/ 4890 w 45783"/>
                  <a:gd name="connsiteY11" fmla="*/ 79479 h 79494"/>
                  <a:gd name="connsiteX12" fmla="*/ 40895 w 45783"/>
                  <a:gd name="connsiteY12" fmla="*/ 2326 h 79494"/>
                  <a:gd name="connsiteX13" fmla="*/ 39180 w 45783"/>
                  <a:gd name="connsiteY13" fmla="*/ 2898 h 79494"/>
                  <a:gd name="connsiteX14" fmla="*/ 7843 w 45783"/>
                  <a:gd name="connsiteY14" fmla="*/ 20996 h 79494"/>
                  <a:gd name="connsiteX15" fmla="*/ 2509 w 45783"/>
                  <a:gd name="connsiteY15" fmla="*/ 31283 h 79494"/>
                  <a:gd name="connsiteX16" fmla="*/ 2509 w 45783"/>
                  <a:gd name="connsiteY16" fmla="*/ 73002 h 79494"/>
                  <a:gd name="connsiteX17" fmla="*/ 4033 w 45783"/>
                  <a:gd name="connsiteY17" fmla="*/ 76717 h 79494"/>
                  <a:gd name="connsiteX18" fmla="*/ 6605 w 45783"/>
                  <a:gd name="connsiteY18" fmla="*/ 76717 h 79494"/>
                  <a:gd name="connsiteX19" fmla="*/ 37942 w 45783"/>
                  <a:gd name="connsiteY19" fmla="*/ 58619 h 79494"/>
                  <a:gd name="connsiteX20" fmla="*/ 43276 w 45783"/>
                  <a:gd name="connsiteY20" fmla="*/ 48332 h 79494"/>
                  <a:gd name="connsiteX21" fmla="*/ 43276 w 45783"/>
                  <a:gd name="connsiteY21" fmla="*/ 6613 h 79494"/>
                  <a:gd name="connsiteX22" fmla="*/ 41847 w 45783"/>
                  <a:gd name="connsiteY22" fmla="*/ 2898 h 79494"/>
                  <a:gd name="connsiteX23" fmla="*/ 40799 w 45783"/>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94">
                    <a:moveTo>
                      <a:pt x="4890" y="79479"/>
                    </a:moveTo>
                    <a:cubicBezTo>
                      <a:pt x="4122" y="79479"/>
                      <a:pt x="3367" y="79288"/>
                      <a:pt x="2699" y="78908"/>
                    </a:cubicBezTo>
                    <a:cubicBezTo>
                      <a:pt x="819" y="77555"/>
                      <a:pt x="-198" y="75307"/>
                      <a:pt x="32" y="73002"/>
                    </a:cubicBezTo>
                    <a:lnTo>
                      <a:pt x="32" y="31283"/>
                    </a:lnTo>
                    <a:cubicBezTo>
                      <a:pt x="67" y="26301"/>
                      <a:pt x="2517" y="21653"/>
                      <a:pt x="6605" y="18805"/>
                    </a:cubicBezTo>
                    <a:lnTo>
                      <a:pt x="37942" y="707"/>
                    </a:lnTo>
                    <a:cubicBezTo>
                      <a:pt x="39532" y="-236"/>
                      <a:pt x="41495" y="-236"/>
                      <a:pt x="43085" y="707"/>
                    </a:cubicBezTo>
                    <a:cubicBezTo>
                      <a:pt x="44962" y="2060"/>
                      <a:pt x="45981" y="4308"/>
                      <a:pt x="45752" y="6613"/>
                    </a:cubicBezTo>
                    <a:lnTo>
                      <a:pt x="45752" y="48332"/>
                    </a:lnTo>
                    <a:cubicBezTo>
                      <a:pt x="45714" y="53314"/>
                      <a:pt x="43266" y="57962"/>
                      <a:pt x="39180" y="60810"/>
                    </a:cubicBezTo>
                    <a:lnTo>
                      <a:pt x="7843" y="78908"/>
                    </a:lnTo>
                    <a:cubicBezTo>
                      <a:pt x="6926" y="79355"/>
                      <a:pt x="5907" y="79555"/>
                      <a:pt x="4890" y="79479"/>
                    </a:cubicBezTo>
                    <a:close/>
                    <a:moveTo>
                      <a:pt x="40895" y="2326"/>
                    </a:moveTo>
                    <a:cubicBezTo>
                      <a:pt x="40285" y="2384"/>
                      <a:pt x="39704" y="2584"/>
                      <a:pt x="39180" y="2898"/>
                    </a:cubicBezTo>
                    <a:lnTo>
                      <a:pt x="7843" y="20996"/>
                    </a:lnTo>
                    <a:cubicBezTo>
                      <a:pt x="4568" y="23415"/>
                      <a:pt x="2598" y="27215"/>
                      <a:pt x="2509" y="31283"/>
                    </a:cubicBezTo>
                    <a:lnTo>
                      <a:pt x="2509" y="73002"/>
                    </a:lnTo>
                    <a:cubicBezTo>
                      <a:pt x="2314" y="74421"/>
                      <a:pt x="2896" y="75840"/>
                      <a:pt x="4033" y="76717"/>
                    </a:cubicBezTo>
                    <a:cubicBezTo>
                      <a:pt x="4809" y="77241"/>
                      <a:pt x="5828" y="77241"/>
                      <a:pt x="6605" y="76717"/>
                    </a:cubicBezTo>
                    <a:lnTo>
                      <a:pt x="37942" y="58619"/>
                    </a:lnTo>
                    <a:cubicBezTo>
                      <a:pt x="41218" y="56200"/>
                      <a:pt x="43190" y="52399"/>
                      <a:pt x="43276" y="48332"/>
                    </a:cubicBezTo>
                    <a:lnTo>
                      <a:pt x="43276" y="6613"/>
                    </a:lnTo>
                    <a:cubicBezTo>
                      <a:pt x="43438" y="5213"/>
                      <a:pt x="42904" y="3822"/>
                      <a:pt x="41847" y="2898"/>
                    </a:cubicBezTo>
                    <a:cubicBezTo>
                      <a:pt x="41580" y="2584"/>
                      <a:pt x="41209" y="2374"/>
                      <a:pt x="40799"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2" name="Hình tự do: Hình 457">
                <a:extLst>
                  <a:ext uri="{FF2B5EF4-FFF2-40B4-BE49-F238E27FC236}">
                    <a16:creationId xmlns:a16="http://schemas.microsoft.com/office/drawing/2014/main" id="{61BDAB6C-2A3F-4A1B-8951-2365ED691FF9}"/>
                  </a:ext>
                </a:extLst>
              </p:cNvPr>
              <p:cNvSpPr/>
              <p:nvPr/>
            </p:nvSpPr>
            <p:spPr>
              <a:xfrm>
                <a:off x="4702179" y="2377942"/>
                <a:ext cx="45774" cy="79534"/>
              </a:xfrm>
              <a:custGeom>
                <a:avLst/>
                <a:gdLst>
                  <a:gd name="connsiteX0" fmla="*/ 4885 w 45774"/>
                  <a:gd name="connsiteY0" fmla="*/ 79508 h 79534"/>
                  <a:gd name="connsiteX1" fmla="*/ 2694 w 45774"/>
                  <a:gd name="connsiteY1" fmla="*/ 78936 h 79534"/>
                  <a:gd name="connsiteX2" fmla="*/ 27 w 45774"/>
                  <a:gd name="connsiteY2" fmla="*/ 73031 h 79534"/>
                  <a:gd name="connsiteX3" fmla="*/ 27 w 45774"/>
                  <a:gd name="connsiteY3" fmla="*/ 31216 h 79534"/>
                  <a:gd name="connsiteX4" fmla="*/ 6600 w 45774"/>
                  <a:gd name="connsiteY4" fmla="*/ 18738 h 79534"/>
                  <a:gd name="connsiteX5" fmla="*/ 37937 w 45774"/>
                  <a:gd name="connsiteY5" fmla="*/ 736 h 79534"/>
                  <a:gd name="connsiteX6" fmla="*/ 43080 w 45774"/>
                  <a:gd name="connsiteY6" fmla="*/ 736 h 79534"/>
                  <a:gd name="connsiteX7" fmla="*/ 45747 w 45774"/>
                  <a:gd name="connsiteY7" fmla="*/ 6641 h 79534"/>
                  <a:gd name="connsiteX8" fmla="*/ 45747 w 45774"/>
                  <a:gd name="connsiteY8" fmla="*/ 48456 h 79534"/>
                  <a:gd name="connsiteX9" fmla="*/ 39175 w 45774"/>
                  <a:gd name="connsiteY9" fmla="*/ 60934 h 79534"/>
                  <a:gd name="connsiteX10" fmla="*/ 7838 w 45774"/>
                  <a:gd name="connsiteY10" fmla="*/ 78936 h 79534"/>
                  <a:gd name="connsiteX11" fmla="*/ 4885 w 45774"/>
                  <a:gd name="connsiteY11" fmla="*/ 79508 h 79534"/>
                  <a:gd name="connsiteX12" fmla="*/ 40889 w 45774"/>
                  <a:gd name="connsiteY12" fmla="*/ 2355 h 79534"/>
                  <a:gd name="connsiteX13" fmla="*/ 39175 w 45774"/>
                  <a:gd name="connsiteY13" fmla="*/ 2831 h 79534"/>
                  <a:gd name="connsiteX14" fmla="*/ 7838 w 45774"/>
                  <a:gd name="connsiteY14" fmla="*/ 20929 h 79534"/>
                  <a:gd name="connsiteX15" fmla="*/ 2504 w 45774"/>
                  <a:gd name="connsiteY15" fmla="*/ 31216 h 79534"/>
                  <a:gd name="connsiteX16" fmla="*/ 2504 w 45774"/>
                  <a:gd name="connsiteY16" fmla="*/ 73031 h 79534"/>
                  <a:gd name="connsiteX17" fmla="*/ 3933 w 45774"/>
                  <a:gd name="connsiteY17" fmla="*/ 76745 h 79534"/>
                  <a:gd name="connsiteX18" fmla="*/ 6600 w 45774"/>
                  <a:gd name="connsiteY18" fmla="*/ 76745 h 79534"/>
                  <a:gd name="connsiteX19" fmla="*/ 37937 w 45774"/>
                  <a:gd name="connsiteY19" fmla="*/ 58648 h 79534"/>
                  <a:gd name="connsiteX20" fmla="*/ 43271 w 45774"/>
                  <a:gd name="connsiteY20" fmla="*/ 48361 h 79534"/>
                  <a:gd name="connsiteX21" fmla="*/ 43271 w 45774"/>
                  <a:gd name="connsiteY21" fmla="*/ 6546 h 79534"/>
                  <a:gd name="connsiteX22" fmla="*/ 41842 w 45774"/>
                  <a:gd name="connsiteY22" fmla="*/ 2831 h 79534"/>
                  <a:gd name="connsiteX23" fmla="*/ 41271 w 45774"/>
                  <a:gd name="connsiteY23" fmla="*/ 1879 h 7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4" h="79534">
                    <a:moveTo>
                      <a:pt x="4885" y="79508"/>
                    </a:moveTo>
                    <a:cubicBezTo>
                      <a:pt x="4113" y="79508"/>
                      <a:pt x="3361" y="79317"/>
                      <a:pt x="2694" y="78936"/>
                    </a:cubicBezTo>
                    <a:cubicBezTo>
                      <a:pt x="827" y="77574"/>
                      <a:pt x="-182" y="75336"/>
                      <a:pt x="27" y="73031"/>
                    </a:cubicBezTo>
                    <a:lnTo>
                      <a:pt x="27" y="31216"/>
                    </a:lnTo>
                    <a:cubicBezTo>
                      <a:pt x="75" y="26244"/>
                      <a:pt x="2523" y="21596"/>
                      <a:pt x="6600" y="18738"/>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8936"/>
                    </a:lnTo>
                    <a:cubicBezTo>
                      <a:pt x="6933" y="79412"/>
                      <a:pt x="5904" y="79612"/>
                      <a:pt x="4885" y="79508"/>
                    </a:cubicBezTo>
                    <a:close/>
                    <a:moveTo>
                      <a:pt x="40889" y="2355"/>
                    </a:moveTo>
                    <a:cubicBezTo>
                      <a:pt x="40289" y="2365"/>
                      <a:pt x="39699" y="2527"/>
                      <a:pt x="39175" y="2831"/>
                    </a:cubicBezTo>
                    <a:lnTo>
                      <a:pt x="7838" y="20929"/>
                    </a:lnTo>
                    <a:cubicBezTo>
                      <a:pt x="4571" y="23358"/>
                      <a:pt x="2609" y="27149"/>
                      <a:pt x="2504" y="31216"/>
                    </a:cubicBezTo>
                    <a:lnTo>
                      <a:pt x="2504" y="73031"/>
                    </a:lnTo>
                    <a:cubicBezTo>
                      <a:pt x="2361" y="74431"/>
                      <a:pt x="2885" y="75812"/>
                      <a:pt x="3933" y="76745"/>
                    </a:cubicBezTo>
                    <a:cubicBezTo>
                      <a:pt x="4771" y="77174"/>
                      <a:pt x="5761" y="77174"/>
                      <a:pt x="6600" y="76745"/>
                    </a:cubicBezTo>
                    <a:lnTo>
                      <a:pt x="37937" y="58648"/>
                    </a:lnTo>
                    <a:cubicBezTo>
                      <a:pt x="41204" y="56219"/>
                      <a:pt x="43166" y="52428"/>
                      <a:pt x="43271" y="48361"/>
                    </a:cubicBezTo>
                    <a:lnTo>
                      <a:pt x="43271" y="6546"/>
                    </a:lnTo>
                    <a:cubicBezTo>
                      <a:pt x="43414" y="5146"/>
                      <a:pt x="42890" y="3765"/>
                      <a:pt x="41842" y="2831"/>
                    </a:cubicBezTo>
                    <a:cubicBezTo>
                      <a:pt x="41775" y="2450"/>
                      <a:pt x="41575" y="2117"/>
                      <a:pt x="41271" y="187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3" name="Hình tự do: Hình 458">
                <a:extLst>
                  <a:ext uri="{FF2B5EF4-FFF2-40B4-BE49-F238E27FC236}">
                    <a16:creationId xmlns:a16="http://schemas.microsoft.com/office/drawing/2014/main" id="{25E77694-CC15-4C58-83AC-B7F9043A5C28}"/>
                  </a:ext>
                </a:extLst>
              </p:cNvPr>
              <p:cNvSpPr/>
              <p:nvPr/>
            </p:nvSpPr>
            <p:spPr>
              <a:xfrm>
                <a:off x="4751609" y="2349367"/>
                <a:ext cx="45785" cy="79507"/>
              </a:xfrm>
              <a:custGeom>
                <a:avLst/>
                <a:gdLst>
                  <a:gd name="connsiteX0" fmla="*/ 4889 w 45785"/>
                  <a:gd name="connsiteY0" fmla="*/ 79508 h 79507"/>
                  <a:gd name="connsiteX1" fmla="*/ 2699 w 45785"/>
                  <a:gd name="connsiteY1" fmla="*/ 78936 h 79507"/>
                  <a:gd name="connsiteX2" fmla="*/ 32 w 45785"/>
                  <a:gd name="connsiteY2" fmla="*/ 73031 h 79507"/>
                  <a:gd name="connsiteX3" fmla="*/ 32 w 45785"/>
                  <a:gd name="connsiteY3" fmla="*/ 31311 h 79507"/>
                  <a:gd name="connsiteX4" fmla="*/ 6604 w 45785"/>
                  <a:gd name="connsiteY4" fmla="*/ 18833 h 79507"/>
                  <a:gd name="connsiteX5" fmla="*/ 37941 w 45785"/>
                  <a:gd name="connsiteY5" fmla="*/ 736 h 79507"/>
                  <a:gd name="connsiteX6" fmla="*/ 43085 w 45785"/>
                  <a:gd name="connsiteY6" fmla="*/ 736 h 79507"/>
                  <a:gd name="connsiteX7" fmla="*/ 45752 w 45785"/>
                  <a:gd name="connsiteY7" fmla="*/ 6546 h 79507"/>
                  <a:gd name="connsiteX8" fmla="*/ 45752 w 45785"/>
                  <a:gd name="connsiteY8" fmla="*/ 48361 h 79507"/>
                  <a:gd name="connsiteX9" fmla="*/ 39465 w 45785"/>
                  <a:gd name="connsiteY9" fmla="*/ 60458 h 79507"/>
                  <a:gd name="connsiteX10" fmla="*/ 8128 w 45785"/>
                  <a:gd name="connsiteY10" fmla="*/ 78555 h 79507"/>
                  <a:gd name="connsiteX11" fmla="*/ 4889 w 45785"/>
                  <a:gd name="connsiteY11" fmla="*/ 79508 h 79507"/>
                  <a:gd name="connsiteX12" fmla="*/ 40894 w 45785"/>
                  <a:gd name="connsiteY12" fmla="*/ 2355 h 79507"/>
                  <a:gd name="connsiteX13" fmla="*/ 39179 w 45785"/>
                  <a:gd name="connsiteY13" fmla="*/ 2927 h 79507"/>
                  <a:gd name="connsiteX14" fmla="*/ 7842 w 45785"/>
                  <a:gd name="connsiteY14" fmla="*/ 21024 h 79507"/>
                  <a:gd name="connsiteX15" fmla="*/ 2508 w 45785"/>
                  <a:gd name="connsiteY15" fmla="*/ 31311 h 79507"/>
                  <a:gd name="connsiteX16" fmla="*/ 2508 w 45785"/>
                  <a:gd name="connsiteY16" fmla="*/ 73031 h 79507"/>
                  <a:gd name="connsiteX17" fmla="*/ 3937 w 45785"/>
                  <a:gd name="connsiteY17" fmla="*/ 76745 h 79507"/>
                  <a:gd name="connsiteX18" fmla="*/ 6604 w 45785"/>
                  <a:gd name="connsiteY18" fmla="*/ 76745 h 79507"/>
                  <a:gd name="connsiteX19" fmla="*/ 37941 w 45785"/>
                  <a:gd name="connsiteY19" fmla="*/ 58648 h 79507"/>
                  <a:gd name="connsiteX20" fmla="*/ 43275 w 45785"/>
                  <a:gd name="connsiteY20" fmla="*/ 48361 h 79507"/>
                  <a:gd name="connsiteX21" fmla="*/ 43275 w 45785"/>
                  <a:gd name="connsiteY21" fmla="*/ 6546 h 79507"/>
                  <a:gd name="connsiteX22" fmla="*/ 41846 w 45785"/>
                  <a:gd name="connsiteY22" fmla="*/ 2831 h 7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07">
                    <a:moveTo>
                      <a:pt x="4889" y="79508"/>
                    </a:moveTo>
                    <a:cubicBezTo>
                      <a:pt x="4118" y="79508"/>
                      <a:pt x="3365" y="79317"/>
                      <a:pt x="2699" y="78936"/>
                    </a:cubicBezTo>
                    <a:cubicBezTo>
                      <a:pt x="822" y="77584"/>
                      <a:pt x="-197" y="75336"/>
                      <a:pt x="32" y="73031"/>
                    </a:cubicBezTo>
                    <a:lnTo>
                      <a:pt x="32" y="31311"/>
                    </a:lnTo>
                    <a:cubicBezTo>
                      <a:pt x="70" y="26330"/>
                      <a:pt x="2518" y="21681"/>
                      <a:pt x="6604" y="18833"/>
                    </a:cubicBezTo>
                    <a:lnTo>
                      <a:pt x="37941" y="736"/>
                    </a:lnTo>
                    <a:cubicBezTo>
                      <a:pt x="39513" y="-245"/>
                      <a:pt x="41513" y="-245"/>
                      <a:pt x="43085" y="736"/>
                    </a:cubicBezTo>
                    <a:cubicBezTo>
                      <a:pt x="44961" y="2041"/>
                      <a:pt x="45990" y="4270"/>
                      <a:pt x="45752" y="6546"/>
                    </a:cubicBezTo>
                    <a:lnTo>
                      <a:pt x="45752" y="48361"/>
                    </a:lnTo>
                    <a:cubicBezTo>
                      <a:pt x="45666" y="53152"/>
                      <a:pt x="43332" y="57629"/>
                      <a:pt x="39465" y="60458"/>
                    </a:cubicBezTo>
                    <a:lnTo>
                      <a:pt x="8128" y="78555"/>
                    </a:lnTo>
                    <a:cubicBezTo>
                      <a:pt x="7156" y="79174"/>
                      <a:pt x="6032" y="79498"/>
                      <a:pt x="4889" y="79508"/>
                    </a:cubicBezTo>
                    <a:close/>
                    <a:moveTo>
                      <a:pt x="40894" y="2355"/>
                    </a:moveTo>
                    <a:cubicBezTo>
                      <a:pt x="40284" y="2403"/>
                      <a:pt x="39694" y="2593"/>
                      <a:pt x="39179" y="2927"/>
                    </a:cubicBezTo>
                    <a:lnTo>
                      <a:pt x="7842" y="21024"/>
                    </a:lnTo>
                    <a:cubicBezTo>
                      <a:pt x="4566" y="23443"/>
                      <a:pt x="2594" y="27244"/>
                      <a:pt x="2508" y="31311"/>
                    </a:cubicBezTo>
                    <a:lnTo>
                      <a:pt x="2508" y="73031"/>
                    </a:lnTo>
                    <a:cubicBezTo>
                      <a:pt x="2346" y="74431"/>
                      <a:pt x="2880" y="75821"/>
                      <a:pt x="3937" y="76745"/>
                    </a:cubicBezTo>
                    <a:cubicBezTo>
                      <a:pt x="4766" y="77222"/>
                      <a:pt x="5775" y="77222"/>
                      <a:pt x="6604" y="76745"/>
                    </a:cubicBezTo>
                    <a:lnTo>
                      <a:pt x="37941" y="58648"/>
                    </a:lnTo>
                    <a:cubicBezTo>
                      <a:pt x="41218" y="56228"/>
                      <a:pt x="43189" y="52428"/>
                      <a:pt x="43275" y="48361"/>
                    </a:cubicBezTo>
                    <a:lnTo>
                      <a:pt x="43275" y="6546"/>
                    </a:lnTo>
                    <a:cubicBezTo>
                      <a:pt x="43418" y="5146"/>
                      <a:pt x="42894" y="3765"/>
                      <a:pt x="41846" y="2831"/>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4" name="Hình tự do: Hình 459">
                <a:extLst>
                  <a:ext uri="{FF2B5EF4-FFF2-40B4-BE49-F238E27FC236}">
                    <a16:creationId xmlns:a16="http://schemas.microsoft.com/office/drawing/2014/main" id="{FB066C85-2BB5-43BD-9BD7-F6ED5BABEF1E}"/>
                  </a:ext>
                </a:extLst>
              </p:cNvPr>
              <p:cNvSpPr/>
              <p:nvPr/>
            </p:nvSpPr>
            <p:spPr>
              <a:xfrm>
                <a:off x="4801049" y="2320725"/>
                <a:ext cx="45778" cy="79585"/>
              </a:xfrm>
              <a:custGeom>
                <a:avLst/>
                <a:gdLst>
                  <a:gd name="connsiteX0" fmla="*/ 4790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790 w 45778"/>
                  <a:gd name="connsiteY11" fmla="*/ 79574 h 79585"/>
                  <a:gd name="connsiteX12" fmla="*/ 40889 w 45778"/>
                  <a:gd name="connsiteY12" fmla="*/ 2326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714 h 79585"/>
                  <a:gd name="connsiteX20" fmla="*/ 43271 w 45778"/>
                  <a:gd name="connsiteY20" fmla="*/ 48427 h 79585"/>
                  <a:gd name="connsiteX21" fmla="*/ 43271 w 45778"/>
                  <a:gd name="connsiteY21" fmla="*/ 6613 h 79585"/>
                  <a:gd name="connsiteX22" fmla="*/ 41842 w 45778"/>
                  <a:gd name="connsiteY22" fmla="*/ 2898 h 79585"/>
                  <a:gd name="connsiteX23" fmla="*/ 40889 w 45778"/>
                  <a:gd name="connsiteY23" fmla="*/ 194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0"/>
                      <a:pt x="43261" y="58010"/>
                      <a:pt x="39175" y="60810"/>
                    </a:cubicBezTo>
                    <a:lnTo>
                      <a:pt x="7838" y="78907"/>
                    </a:lnTo>
                    <a:cubicBezTo>
                      <a:pt x="6904" y="79412"/>
                      <a:pt x="5847" y="79641"/>
                      <a:pt x="4790" y="79574"/>
                    </a:cubicBezTo>
                    <a:close/>
                    <a:moveTo>
                      <a:pt x="40889" y="2326"/>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71" y="77241"/>
                      <a:pt x="5761" y="77241"/>
                      <a:pt x="6599" y="76812"/>
                    </a:cubicBezTo>
                    <a:lnTo>
                      <a:pt x="37937" y="58714"/>
                    </a:lnTo>
                    <a:cubicBezTo>
                      <a:pt x="41204" y="56286"/>
                      <a:pt x="43166" y="52495"/>
                      <a:pt x="43271" y="48427"/>
                    </a:cubicBezTo>
                    <a:lnTo>
                      <a:pt x="43271" y="6613"/>
                    </a:lnTo>
                    <a:cubicBezTo>
                      <a:pt x="43433" y="5212"/>
                      <a:pt x="42899" y="3831"/>
                      <a:pt x="41842" y="2898"/>
                    </a:cubicBezTo>
                    <a:cubicBezTo>
                      <a:pt x="41661" y="2469"/>
                      <a:pt x="41318" y="2126"/>
                      <a:pt x="40889" y="194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5" name="Hình tự do: Hình 460">
                <a:extLst>
                  <a:ext uri="{FF2B5EF4-FFF2-40B4-BE49-F238E27FC236}">
                    <a16:creationId xmlns:a16="http://schemas.microsoft.com/office/drawing/2014/main" id="{4C0FA449-A748-405E-AE47-A7CC10DFE5F0}"/>
                  </a:ext>
                </a:extLst>
              </p:cNvPr>
              <p:cNvSpPr/>
              <p:nvPr/>
            </p:nvSpPr>
            <p:spPr>
              <a:xfrm>
                <a:off x="4850479" y="2292245"/>
                <a:ext cx="45778" cy="79501"/>
              </a:xfrm>
              <a:custGeom>
                <a:avLst/>
                <a:gdLst>
                  <a:gd name="connsiteX0" fmla="*/ 4794 w 45778"/>
                  <a:gd name="connsiteY0" fmla="*/ 79479 h 79501"/>
                  <a:gd name="connsiteX1" fmla="*/ 2699 w 45778"/>
                  <a:gd name="connsiteY1" fmla="*/ 78908 h 79501"/>
                  <a:gd name="connsiteX2" fmla="*/ 32 w 45778"/>
                  <a:gd name="connsiteY2" fmla="*/ 73002 h 79501"/>
                  <a:gd name="connsiteX3" fmla="*/ 32 w 45778"/>
                  <a:gd name="connsiteY3" fmla="*/ 31187 h 79501"/>
                  <a:gd name="connsiteX4" fmla="*/ 6509 w 45778"/>
                  <a:gd name="connsiteY4" fmla="*/ 18805 h 79501"/>
                  <a:gd name="connsiteX5" fmla="*/ 37941 w 45778"/>
                  <a:gd name="connsiteY5" fmla="*/ 707 h 79501"/>
                  <a:gd name="connsiteX6" fmla="*/ 43085 w 45778"/>
                  <a:gd name="connsiteY6" fmla="*/ 707 h 79501"/>
                  <a:gd name="connsiteX7" fmla="*/ 45752 w 45778"/>
                  <a:gd name="connsiteY7" fmla="*/ 6613 h 79501"/>
                  <a:gd name="connsiteX8" fmla="*/ 45752 w 45778"/>
                  <a:gd name="connsiteY8" fmla="*/ 48428 h 79501"/>
                  <a:gd name="connsiteX9" fmla="*/ 39179 w 45778"/>
                  <a:gd name="connsiteY9" fmla="*/ 60905 h 79501"/>
                  <a:gd name="connsiteX10" fmla="*/ 7842 w 45778"/>
                  <a:gd name="connsiteY10" fmla="*/ 79003 h 79501"/>
                  <a:gd name="connsiteX11" fmla="*/ 4794 w 45778"/>
                  <a:gd name="connsiteY11" fmla="*/ 79479 h 79501"/>
                  <a:gd name="connsiteX12" fmla="*/ 40894 w 45778"/>
                  <a:gd name="connsiteY12" fmla="*/ 2326 h 79501"/>
                  <a:gd name="connsiteX13" fmla="*/ 39179 w 45778"/>
                  <a:gd name="connsiteY13" fmla="*/ 2898 h 79501"/>
                  <a:gd name="connsiteX14" fmla="*/ 7842 w 45778"/>
                  <a:gd name="connsiteY14" fmla="*/ 20996 h 79501"/>
                  <a:gd name="connsiteX15" fmla="*/ 2508 w 45778"/>
                  <a:gd name="connsiteY15" fmla="*/ 31187 h 79501"/>
                  <a:gd name="connsiteX16" fmla="*/ 2508 w 45778"/>
                  <a:gd name="connsiteY16" fmla="*/ 73002 h 79501"/>
                  <a:gd name="connsiteX17" fmla="*/ 3937 w 45778"/>
                  <a:gd name="connsiteY17" fmla="*/ 76717 h 79501"/>
                  <a:gd name="connsiteX18" fmla="*/ 6509 w 45778"/>
                  <a:gd name="connsiteY18" fmla="*/ 76717 h 79501"/>
                  <a:gd name="connsiteX19" fmla="*/ 37941 w 45778"/>
                  <a:gd name="connsiteY19" fmla="*/ 58619 h 79501"/>
                  <a:gd name="connsiteX20" fmla="*/ 43180 w 45778"/>
                  <a:gd name="connsiteY20" fmla="*/ 48332 h 79501"/>
                  <a:gd name="connsiteX21" fmla="*/ 43180 w 45778"/>
                  <a:gd name="connsiteY21" fmla="*/ 6517 h 79501"/>
                  <a:gd name="connsiteX22" fmla="*/ 41751 w 45778"/>
                  <a:gd name="connsiteY22" fmla="*/ 2803 h 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8" h="79501">
                    <a:moveTo>
                      <a:pt x="4794" y="79479"/>
                    </a:moveTo>
                    <a:cubicBezTo>
                      <a:pt x="4061" y="79479"/>
                      <a:pt x="3337" y="79279"/>
                      <a:pt x="2699" y="78908"/>
                    </a:cubicBezTo>
                    <a:cubicBezTo>
                      <a:pt x="822" y="77555"/>
                      <a:pt x="-197" y="75307"/>
                      <a:pt x="32" y="73002"/>
                    </a:cubicBezTo>
                    <a:lnTo>
                      <a:pt x="32" y="31187"/>
                    </a:lnTo>
                    <a:cubicBezTo>
                      <a:pt x="89" y="26263"/>
                      <a:pt x="2499" y="21662"/>
                      <a:pt x="6509" y="18805"/>
                    </a:cubicBezTo>
                    <a:lnTo>
                      <a:pt x="37941" y="707"/>
                    </a:lnTo>
                    <a:cubicBezTo>
                      <a:pt x="39532" y="-236"/>
                      <a:pt x="41494" y="-236"/>
                      <a:pt x="43085" y="707"/>
                    </a:cubicBezTo>
                    <a:cubicBezTo>
                      <a:pt x="44952" y="2069"/>
                      <a:pt x="45961" y="4308"/>
                      <a:pt x="45752" y="6613"/>
                    </a:cubicBezTo>
                    <a:lnTo>
                      <a:pt x="45752" y="48428"/>
                    </a:lnTo>
                    <a:cubicBezTo>
                      <a:pt x="45704" y="53400"/>
                      <a:pt x="43256" y="58048"/>
                      <a:pt x="39179" y="60905"/>
                    </a:cubicBezTo>
                    <a:lnTo>
                      <a:pt x="7842" y="79003"/>
                    </a:lnTo>
                    <a:cubicBezTo>
                      <a:pt x="6880" y="79403"/>
                      <a:pt x="5832" y="79565"/>
                      <a:pt x="4794" y="79479"/>
                    </a:cubicBezTo>
                    <a:close/>
                    <a:moveTo>
                      <a:pt x="40894" y="2326"/>
                    </a:moveTo>
                    <a:cubicBezTo>
                      <a:pt x="40284" y="2355"/>
                      <a:pt x="39684" y="2555"/>
                      <a:pt x="39179" y="2898"/>
                    </a:cubicBezTo>
                    <a:lnTo>
                      <a:pt x="7842" y="20996"/>
                    </a:lnTo>
                    <a:cubicBezTo>
                      <a:pt x="4537" y="23339"/>
                      <a:pt x="2556" y="27130"/>
                      <a:pt x="2508" y="31187"/>
                    </a:cubicBezTo>
                    <a:lnTo>
                      <a:pt x="2508" y="73002"/>
                    </a:lnTo>
                    <a:cubicBezTo>
                      <a:pt x="2346" y="74402"/>
                      <a:pt x="2880" y="75793"/>
                      <a:pt x="3937" y="76717"/>
                    </a:cubicBezTo>
                    <a:cubicBezTo>
                      <a:pt x="4747" y="77136"/>
                      <a:pt x="5699" y="77136"/>
                      <a:pt x="6509" y="76717"/>
                    </a:cubicBezTo>
                    <a:lnTo>
                      <a:pt x="37941" y="58619"/>
                    </a:lnTo>
                    <a:cubicBezTo>
                      <a:pt x="41180" y="56181"/>
                      <a:pt x="43113" y="52390"/>
                      <a:pt x="43180" y="48332"/>
                    </a:cubicBezTo>
                    <a:lnTo>
                      <a:pt x="43180" y="6517"/>
                    </a:lnTo>
                    <a:cubicBezTo>
                      <a:pt x="43380" y="5117"/>
                      <a:pt x="42837" y="3708"/>
                      <a:pt x="41751"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6" name="Hình tự do: Hình 461">
                <a:extLst>
                  <a:ext uri="{FF2B5EF4-FFF2-40B4-BE49-F238E27FC236}">
                    <a16:creationId xmlns:a16="http://schemas.microsoft.com/office/drawing/2014/main" id="{D268EC1D-BF3E-4634-8911-EF93B7CAFFA8}"/>
                  </a:ext>
                </a:extLst>
              </p:cNvPr>
              <p:cNvSpPr/>
              <p:nvPr/>
            </p:nvSpPr>
            <p:spPr>
              <a:xfrm>
                <a:off x="4899831" y="2263290"/>
                <a:ext cx="45860" cy="79859"/>
              </a:xfrm>
              <a:custGeom>
                <a:avLst/>
                <a:gdLst>
                  <a:gd name="connsiteX0" fmla="*/ 4877 w 45860"/>
                  <a:gd name="connsiteY0" fmla="*/ 79860 h 79859"/>
                  <a:gd name="connsiteX1" fmla="*/ 2686 w 45860"/>
                  <a:gd name="connsiteY1" fmla="*/ 79288 h 79859"/>
                  <a:gd name="connsiteX2" fmla="*/ 19 w 45860"/>
                  <a:gd name="connsiteY2" fmla="*/ 73383 h 79859"/>
                  <a:gd name="connsiteX3" fmla="*/ 19 w 45860"/>
                  <a:gd name="connsiteY3" fmla="*/ 31282 h 79859"/>
                  <a:gd name="connsiteX4" fmla="*/ 6591 w 45860"/>
                  <a:gd name="connsiteY4" fmla="*/ 18805 h 79859"/>
                  <a:gd name="connsiteX5" fmla="*/ 37928 w 45860"/>
                  <a:gd name="connsiteY5" fmla="*/ 707 h 79859"/>
                  <a:gd name="connsiteX6" fmla="*/ 43072 w 45860"/>
                  <a:gd name="connsiteY6" fmla="*/ 707 h 79859"/>
                  <a:gd name="connsiteX7" fmla="*/ 45834 w 45860"/>
                  <a:gd name="connsiteY7" fmla="*/ 6613 h 79859"/>
                  <a:gd name="connsiteX8" fmla="*/ 45834 w 45860"/>
                  <a:gd name="connsiteY8" fmla="*/ 48427 h 79859"/>
                  <a:gd name="connsiteX9" fmla="*/ 39262 w 45860"/>
                  <a:gd name="connsiteY9" fmla="*/ 60810 h 79859"/>
                  <a:gd name="connsiteX10" fmla="*/ 7925 w 45860"/>
                  <a:gd name="connsiteY10" fmla="*/ 78907 h 79859"/>
                  <a:gd name="connsiteX11" fmla="*/ 4877 w 45860"/>
                  <a:gd name="connsiteY11" fmla="*/ 79860 h 79859"/>
                  <a:gd name="connsiteX12" fmla="*/ 40976 w 45860"/>
                  <a:gd name="connsiteY12" fmla="*/ 2612 h 79859"/>
                  <a:gd name="connsiteX13" fmla="*/ 39262 w 45860"/>
                  <a:gd name="connsiteY13" fmla="*/ 3184 h 79859"/>
                  <a:gd name="connsiteX14" fmla="*/ 7925 w 45860"/>
                  <a:gd name="connsiteY14" fmla="*/ 21281 h 79859"/>
                  <a:gd name="connsiteX15" fmla="*/ 2591 w 45860"/>
                  <a:gd name="connsiteY15" fmla="*/ 31568 h 79859"/>
                  <a:gd name="connsiteX16" fmla="*/ 2591 w 45860"/>
                  <a:gd name="connsiteY16" fmla="*/ 73383 h 79859"/>
                  <a:gd name="connsiteX17" fmla="*/ 4019 w 45860"/>
                  <a:gd name="connsiteY17" fmla="*/ 77098 h 79859"/>
                  <a:gd name="connsiteX18" fmla="*/ 6591 w 45860"/>
                  <a:gd name="connsiteY18" fmla="*/ 77098 h 79859"/>
                  <a:gd name="connsiteX19" fmla="*/ 37928 w 45860"/>
                  <a:gd name="connsiteY19" fmla="*/ 59000 h 79859"/>
                  <a:gd name="connsiteX20" fmla="*/ 43263 w 45860"/>
                  <a:gd name="connsiteY20" fmla="*/ 48809 h 79859"/>
                  <a:gd name="connsiteX21" fmla="*/ 43263 w 45860"/>
                  <a:gd name="connsiteY21" fmla="*/ 6994 h 79859"/>
                  <a:gd name="connsiteX22" fmla="*/ 41834 w 45860"/>
                  <a:gd name="connsiteY22" fmla="*/ 3279 h 79859"/>
                  <a:gd name="connsiteX23" fmla="*/ 40976 w 45860"/>
                  <a:gd name="connsiteY23" fmla="*/ 2326 h 7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859">
                    <a:moveTo>
                      <a:pt x="4877" y="79860"/>
                    </a:moveTo>
                    <a:cubicBezTo>
                      <a:pt x="4105" y="79860"/>
                      <a:pt x="3353" y="79669"/>
                      <a:pt x="2686" y="79288"/>
                    </a:cubicBezTo>
                    <a:cubicBezTo>
                      <a:pt x="848" y="77898"/>
                      <a:pt x="-152" y="75679"/>
                      <a:pt x="19" y="73383"/>
                    </a:cubicBezTo>
                    <a:lnTo>
                      <a:pt x="19" y="31282"/>
                    </a:lnTo>
                    <a:cubicBezTo>
                      <a:pt x="114" y="26320"/>
                      <a:pt x="2553" y="21691"/>
                      <a:pt x="6591" y="18805"/>
                    </a:cubicBezTo>
                    <a:lnTo>
                      <a:pt x="37928" y="707"/>
                    </a:lnTo>
                    <a:cubicBezTo>
                      <a:pt x="39510" y="-236"/>
                      <a:pt x="41481" y="-236"/>
                      <a:pt x="43072" y="707"/>
                    </a:cubicBezTo>
                    <a:cubicBezTo>
                      <a:pt x="44987" y="2031"/>
                      <a:pt x="46044" y="4289"/>
                      <a:pt x="45834" y="6613"/>
                    </a:cubicBezTo>
                    <a:lnTo>
                      <a:pt x="45834" y="48427"/>
                    </a:lnTo>
                    <a:cubicBezTo>
                      <a:pt x="45748" y="53371"/>
                      <a:pt x="43310" y="57971"/>
                      <a:pt x="39262" y="60810"/>
                    </a:cubicBezTo>
                    <a:lnTo>
                      <a:pt x="7925" y="78907"/>
                    </a:lnTo>
                    <a:cubicBezTo>
                      <a:pt x="7001" y="79469"/>
                      <a:pt x="5953" y="79793"/>
                      <a:pt x="4877" y="79860"/>
                    </a:cubicBezTo>
                    <a:close/>
                    <a:moveTo>
                      <a:pt x="40976" y="2612"/>
                    </a:moveTo>
                    <a:cubicBezTo>
                      <a:pt x="40367" y="2641"/>
                      <a:pt x="39767" y="2841"/>
                      <a:pt x="39262" y="3184"/>
                    </a:cubicBezTo>
                    <a:lnTo>
                      <a:pt x="7925" y="21281"/>
                    </a:lnTo>
                    <a:cubicBezTo>
                      <a:pt x="4629" y="23682"/>
                      <a:pt x="2648" y="27491"/>
                      <a:pt x="2591" y="31568"/>
                    </a:cubicBezTo>
                    <a:lnTo>
                      <a:pt x="2591" y="73383"/>
                    </a:lnTo>
                    <a:cubicBezTo>
                      <a:pt x="2391" y="74783"/>
                      <a:pt x="2934" y="76193"/>
                      <a:pt x="4019" y="77098"/>
                    </a:cubicBezTo>
                    <a:cubicBezTo>
                      <a:pt x="4810" y="77574"/>
                      <a:pt x="5801" y="77574"/>
                      <a:pt x="6591" y="77098"/>
                    </a:cubicBezTo>
                    <a:lnTo>
                      <a:pt x="37928" y="59000"/>
                    </a:lnTo>
                    <a:cubicBezTo>
                      <a:pt x="41234" y="56657"/>
                      <a:pt x="43215" y="52866"/>
                      <a:pt x="43263" y="48809"/>
                    </a:cubicBezTo>
                    <a:lnTo>
                      <a:pt x="43263" y="6994"/>
                    </a:lnTo>
                    <a:cubicBezTo>
                      <a:pt x="43263" y="5184"/>
                      <a:pt x="42786" y="3755"/>
                      <a:pt x="41834" y="3279"/>
                    </a:cubicBezTo>
                    <a:cubicBezTo>
                      <a:pt x="41700" y="2850"/>
                      <a:pt x="41386" y="2498"/>
                      <a:pt x="40976"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7" name="Hình tự do: Hình 462">
                <a:extLst>
                  <a:ext uri="{FF2B5EF4-FFF2-40B4-BE49-F238E27FC236}">
                    <a16:creationId xmlns:a16="http://schemas.microsoft.com/office/drawing/2014/main" id="{F3FEA02A-327D-4203-ACE5-3CA659E847F8}"/>
                  </a:ext>
                </a:extLst>
              </p:cNvPr>
              <p:cNvSpPr/>
              <p:nvPr/>
            </p:nvSpPr>
            <p:spPr>
              <a:xfrm>
                <a:off x="4949253" y="2234810"/>
                <a:ext cx="45779" cy="79765"/>
              </a:xfrm>
              <a:custGeom>
                <a:avLst/>
                <a:gdLst>
                  <a:gd name="connsiteX0" fmla="*/ 4889 w 45779"/>
                  <a:gd name="connsiteY0" fmla="*/ 79765 h 79765"/>
                  <a:gd name="connsiteX1" fmla="*/ 2699 w 45779"/>
                  <a:gd name="connsiteY1" fmla="*/ 79193 h 79765"/>
                  <a:gd name="connsiteX2" fmla="*/ 32 w 45779"/>
                  <a:gd name="connsiteY2" fmla="*/ 73288 h 79765"/>
                  <a:gd name="connsiteX3" fmla="*/ 32 w 45779"/>
                  <a:gd name="connsiteY3" fmla="*/ 31187 h 79765"/>
                  <a:gd name="connsiteX4" fmla="*/ 6604 w 45779"/>
                  <a:gd name="connsiteY4" fmla="*/ 18805 h 79765"/>
                  <a:gd name="connsiteX5" fmla="*/ 37941 w 45779"/>
                  <a:gd name="connsiteY5" fmla="*/ 707 h 79765"/>
                  <a:gd name="connsiteX6" fmla="*/ 43085 w 45779"/>
                  <a:gd name="connsiteY6" fmla="*/ 707 h 79765"/>
                  <a:gd name="connsiteX7" fmla="*/ 45752 w 45779"/>
                  <a:gd name="connsiteY7" fmla="*/ 6613 h 79765"/>
                  <a:gd name="connsiteX8" fmla="*/ 45752 w 45779"/>
                  <a:gd name="connsiteY8" fmla="*/ 48428 h 79765"/>
                  <a:gd name="connsiteX9" fmla="*/ 39275 w 45779"/>
                  <a:gd name="connsiteY9" fmla="*/ 60905 h 79765"/>
                  <a:gd name="connsiteX10" fmla="*/ 7842 w 45779"/>
                  <a:gd name="connsiteY10" fmla="*/ 79003 h 79765"/>
                  <a:gd name="connsiteX11" fmla="*/ 4889 w 45779"/>
                  <a:gd name="connsiteY11" fmla="*/ 79765 h 79765"/>
                  <a:gd name="connsiteX12" fmla="*/ 40989 w 45779"/>
                  <a:gd name="connsiteY12" fmla="*/ 2612 h 79765"/>
                  <a:gd name="connsiteX13" fmla="*/ 39275 w 45779"/>
                  <a:gd name="connsiteY13" fmla="*/ 3184 h 79765"/>
                  <a:gd name="connsiteX14" fmla="*/ 7842 w 45779"/>
                  <a:gd name="connsiteY14" fmla="*/ 21281 h 79765"/>
                  <a:gd name="connsiteX15" fmla="*/ 2604 w 45779"/>
                  <a:gd name="connsiteY15" fmla="*/ 31473 h 79765"/>
                  <a:gd name="connsiteX16" fmla="*/ 2604 w 45779"/>
                  <a:gd name="connsiteY16" fmla="*/ 73288 h 79765"/>
                  <a:gd name="connsiteX17" fmla="*/ 4032 w 45779"/>
                  <a:gd name="connsiteY17" fmla="*/ 77003 h 79765"/>
                  <a:gd name="connsiteX18" fmla="*/ 6604 w 45779"/>
                  <a:gd name="connsiteY18" fmla="*/ 77003 h 79765"/>
                  <a:gd name="connsiteX19" fmla="*/ 37941 w 45779"/>
                  <a:gd name="connsiteY19" fmla="*/ 58905 h 79765"/>
                  <a:gd name="connsiteX20" fmla="*/ 43275 w 45779"/>
                  <a:gd name="connsiteY20" fmla="*/ 48618 h 79765"/>
                  <a:gd name="connsiteX21" fmla="*/ 43275 w 45779"/>
                  <a:gd name="connsiteY21" fmla="*/ 6803 h 79765"/>
                  <a:gd name="connsiteX22" fmla="*/ 41846 w 45779"/>
                  <a:gd name="connsiteY22" fmla="*/ 3088 h 7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765">
                    <a:moveTo>
                      <a:pt x="4889" y="79765"/>
                    </a:moveTo>
                    <a:cubicBezTo>
                      <a:pt x="4118" y="79765"/>
                      <a:pt x="3366" y="79574"/>
                      <a:pt x="2699" y="79193"/>
                    </a:cubicBezTo>
                    <a:cubicBezTo>
                      <a:pt x="822" y="77841"/>
                      <a:pt x="-197" y="75593"/>
                      <a:pt x="32" y="73288"/>
                    </a:cubicBezTo>
                    <a:lnTo>
                      <a:pt x="32" y="31187"/>
                    </a:lnTo>
                    <a:cubicBezTo>
                      <a:pt x="70" y="26234"/>
                      <a:pt x="2518" y="21605"/>
                      <a:pt x="6604" y="18805"/>
                    </a:cubicBezTo>
                    <a:lnTo>
                      <a:pt x="37941" y="707"/>
                    </a:lnTo>
                    <a:cubicBezTo>
                      <a:pt x="39532" y="-236"/>
                      <a:pt x="41494" y="-236"/>
                      <a:pt x="43085" y="707"/>
                    </a:cubicBezTo>
                    <a:cubicBezTo>
                      <a:pt x="44952" y="2069"/>
                      <a:pt x="45961" y="4308"/>
                      <a:pt x="45752" y="6613"/>
                    </a:cubicBezTo>
                    <a:lnTo>
                      <a:pt x="45752" y="48428"/>
                    </a:lnTo>
                    <a:cubicBezTo>
                      <a:pt x="45695" y="53380"/>
                      <a:pt x="43285" y="58010"/>
                      <a:pt x="39275" y="60905"/>
                    </a:cubicBezTo>
                    <a:lnTo>
                      <a:pt x="7842" y="79003"/>
                    </a:lnTo>
                    <a:cubicBezTo>
                      <a:pt x="6947" y="79517"/>
                      <a:pt x="5928" y="79774"/>
                      <a:pt x="4889" y="79765"/>
                    </a:cubicBezTo>
                    <a:close/>
                    <a:moveTo>
                      <a:pt x="40989" y="2612"/>
                    </a:moveTo>
                    <a:cubicBezTo>
                      <a:pt x="40380" y="2641"/>
                      <a:pt x="39780" y="2841"/>
                      <a:pt x="39275" y="3184"/>
                    </a:cubicBezTo>
                    <a:lnTo>
                      <a:pt x="7842" y="21281"/>
                    </a:lnTo>
                    <a:cubicBezTo>
                      <a:pt x="4594" y="23672"/>
                      <a:pt x="2651" y="27444"/>
                      <a:pt x="2604" y="31473"/>
                    </a:cubicBezTo>
                    <a:lnTo>
                      <a:pt x="2604" y="73288"/>
                    </a:lnTo>
                    <a:cubicBezTo>
                      <a:pt x="2604" y="75097"/>
                      <a:pt x="3080" y="76526"/>
                      <a:pt x="4032" y="77003"/>
                    </a:cubicBezTo>
                    <a:cubicBezTo>
                      <a:pt x="4842" y="77422"/>
                      <a:pt x="5794" y="77422"/>
                      <a:pt x="6604" y="77003"/>
                    </a:cubicBezTo>
                    <a:lnTo>
                      <a:pt x="37941" y="58905"/>
                    </a:lnTo>
                    <a:cubicBezTo>
                      <a:pt x="41237" y="56505"/>
                      <a:pt x="43218" y="52695"/>
                      <a:pt x="43275" y="48618"/>
                    </a:cubicBezTo>
                    <a:lnTo>
                      <a:pt x="43275" y="6803"/>
                    </a:lnTo>
                    <a:cubicBezTo>
                      <a:pt x="43418" y="5403"/>
                      <a:pt x="42894" y="4022"/>
                      <a:pt x="41846" y="3088"/>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8" name="Hình tự do: Hình 463">
                <a:extLst>
                  <a:ext uri="{FF2B5EF4-FFF2-40B4-BE49-F238E27FC236}">
                    <a16:creationId xmlns:a16="http://schemas.microsoft.com/office/drawing/2014/main" id="{BA00D19E-190F-44F8-8E87-3898F735D953}"/>
                  </a:ext>
                </a:extLst>
              </p:cNvPr>
              <p:cNvSpPr/>
              <p:nvPr/>
            </p:nvSpPr>
            <p:spPr>
              <a:xfrm>
                <a:off x="4998686" y="2206521"/>
                <a:ext cx="45785" cy="79494"/>
              </a:xfrm>
              <a:custGeom>
                <a:avLst/>
                <a:gdLst>
                  <a:gd name="connsiteX0" fmla="*/ 4892 w 45785"/>
                  <a:gd name="connsiteY0" fmla="*/ 79479 h 79494"/>
                  <a:gd name="connsiteX1" fmla="*/ 2701 w 45785"/>
                  <a:gd name="connsiteY1" fmla="*/ 78908 h 79494"/>
                  <a:gd name="connsiteX2" fmla="*/ 34 w 45785"/>
                  <a:gd name="connsiteY2" fmla="*/ 73097 h 79494"/>
                  <a:gd name="connsiteX3" fmla="*/ 34 w 45785"/>
                  <a:gd name="connsiteY3" fmla="*/ 31283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8 h 79494"/>
                  <a:gd name="connsiteX11" fmla="*/ 4892 w 45785"/>
                  <a:gd name="connsiteY11" fmla="*/ 79479 h 79494"/>
                  <a:gd name="connsiteX12" fmla="*/ 40991 w 45785"/>
                  <a:gd name="connsiteY12" fmla="*/ 2327 h 79494"/>
                  <a:gd name="connsiteX13" fmla="*/ 39182 w 45785"/>
                  <a:gd name="connsiteY13" fmla="*/ 2898 h 79494"/>
                  <a:gd name="connsiteX14" fmla="*/ 7844 w 45785"/>
                  <a:gd name="connsiteY14" fmla="*/ 20996 h 79494"/>
                  <a:gd name="connsiteX15" fmla="*/ 2510 w 45785"/>
                  <a:gd name="connsiteY15" fmla="*/ 31283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0991 w 45785"/>
                  <a:gd name="connsiteY23" fmla="*/ 2041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479"/>
                      <a:pt x="3368" y="79288"/>
                      <a:pt x="2701" y="78908"/>
                    </a:cubicBezTo>
                    <a:cubicBezTo>
                      <a:pt x="824" y="77603"/>
                      <a:pt x="-204" y="75374"/>
                      <a:pt x="34" y="73097"/>
                    </a:cubicBezTo>
                    <a:lnTo>
                      <a:pt x="34" y="31283"/>
                    </a:lnTo>
                    <a:cubicBezTo>
                      <a:pt x="72" y="26301"/>
                      <a:pt x="2520" y="21653"/>
                      <a:pt x="6606" y="18805"/>
                    </a:cubicBezTo>
                    <a:lnTo>
                      <a:pt x="37943" y="707"/>
                    </a:lnTo>
                    <a:cubicBezTo>
                      <a:pt x="39534" y="-236"/>
                      <a:pt x="41496" y="-236"/>
                      <a:pt x="43087" y="707"/>
                    </a:cubicBezTo>
                    <a:cubicBezTo>
                      <a:pt x="44963" y="2060"/>
                      <a:pt x="45982" y="4308"/>
                      <a:pt x="45754" y="6613"/>
                    </a:cubicBezTo>
                    <a:lnTo>
                      <a:pt x="45754" y="48427"/>
                    </a:lnTo>
                    <a:cubicBezTo>
                      <a:pt x="45687" y="53371"/>
                      <a:pt x="43239" y="57981"/>
                      <a:pt x="39182" y="60810"/>
                    </a:cubicBezTo>
                    <a:lnTo>
                      <a:pt x="7844" y="78908"/>
                    </a:lnTo>
                    <a:cubicBezTo>
                      <a:pt x="6930" y="79355"/>
                      <a:pt x="5911" y="79555"/>
                      <a:pt x="4892" y="79479"/>
                    </a:cubicBezTo>
                    <a:close/>
                    <a:moveTo>
                      <a:pt x="40991" y="2327"/>
                    </a:moveTo>
                    <a:cubicBezTo>
                      <a:pt x="40353" y="2355"/>
                      <a:pt x="39725" y="2555"/>
                      <a:pt x="39182" y="2898"/>
                    </a:cubicBezTo>
                    <a:lnTo>
                      <a:pt x="7844" y="20996"/>
                    </a:lnTo>
                    <a:cubicBezTo>
                      <a:pt x="4568" y="23415"/>
                      <a:pt x="2596" y="27215"/>
                      <a:pt x="2510" y="31283"/>
                    </a:cubicBezTo>
                    <a:lnTo>
                      <a:pt x="2510" y="73097"/>
                    </a:lnTo>
                    <a:cubicBezTo>
                      <a:pt x="2368" y="74497"/>
                      <a:pt x="2891" y="75878"/>
                      <a:pt x="3939" y="76812"/>
                    </a:cubicBezTo>
                    <a:cubicBezTo>
                      <a:pt x="4768" y="77288"/>
                      <a:pt x="5777" y="77288"/>
                      <a:pt x="6606" y="76812"/>
                    </a:cubicBezTo>
                    <a:lnTo>
                      <a:pt x="37943" y="58714"/>
                    </a:lnTo>
                    <a:cubicBezTo>
                      <a:pt x="41201" y="56324"/>
                      <a:pt x="43173" y="52561"/>
                      <a:pt x="43277" y="48523"/>
                    </a:cubicBezTo>
                    <a:lnTo>
                      <a:pt x="43277" y="6708"/>
                    </a:lnTo>
                    <a:cubicBezTo>
                      <a:pt x="43439" y="5308"/>
                      <a:pt x="42906" y="3917"/>
                      <a:pt x="41849" y="2993"/>
                    </a:cubicBezTo>
                    <a:cubicBezTo>
                      <a:pt x="41715" y="2565"/>
                      <a:pt x="41401" y="2212"/>
                      <a:pt x="40991" y="2041"/>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69" name="Hình tự do: Hình 464">
                <a:extLst>
                  <a:ext uri="{FF2B5EF4-FFF2-40B4-BE49-F238E27FC236}">
                    <a16:creationId xmlns:a16="http://schemas.microsoft.com/office/drawing/2014/main" id="{AB97DA2B-BF55-4501-852E-904683B058FE}"/>
                  </a:ext>
                </a:extLst>
              </p:cNvPr>
              <p:cNvSpPr/>
              <p:nvPr/>
            </p:nvSpPr>
            <p:spPr>
              <a:xfrm>
                <a:off x="5048127" y="2177917"/>
                <a:ext cx="45774" cy="79529"/>
              </a:xfrm>
              <a:custGeom>
                <a:avLst/>
                <a:gdLst>
                  <a:gd name="connsiteX0" fmla="*/ 4885 w 45774"/>
                  <a:gd name="connsiteY0" fmla="*/ 79508 h 79529"/>
                  <a:gd name="connsiteX1" fmla="*/ 2694 w 45774"/>
                  <a:gd name="connsiteY1" fmla="*/ 78936 h 79529"/>
                  <a:gd name="connsiteX2" fmla="*/ 27 w 45774"/>
                  <a:gd name="connsiteY2" fmla="*/ 73031 h 79529"/>
                  <a:gd name="connsiteX3" fmla="*/ 27 w 45774"/>
                  <a:gd name="connsiteY3" fmla="*/ 31216 h 79529"/>
                  <a:gd name="connsiteX4" fmla="*/ 6599 w 45774"/>
                  <a:gd name="connsiteY4" fmla="*/ 18833 h 79529"/>
                  <a:gd name="connsiteX5" fmla="*/ 37937 w 45774"/>
                  <a:gd name="connsiteY5" fmla="*/ 736 h 79529"/>
                  <a:gd name="connsiteX6" fmla="*/ 43080 w 45774"/>
                  <a:gd name="connsiteY6" fmla="*/ 736 h 79529"/>
                  <a:gd name="connsiteX7" fmla="*/ 45747 w 45774"/>
                  <a:gd name="connsiteY7" fmla="*/ 6641 h 79529"/>
                  <a:gd name="connsiteX8" fmla="*/ 45747 w 45774"/>
                  <a:gd name="connsiteY8" fmla="*/ 48456 h 79529"/>
                  <a:gd name="connsiteX9" fmla="*/ 39175 w 45774"/>
                  <a:gd name="connsiteY9" fmla="*/ 60934 h 79529"/>
                  <a:gd name="connsiteX10" fmla="*/ 7838 w 45774"/>
                  <a:gd name="connsiteY10" fmla="*/ 79031 h 79529"/>
                  <a:gd name="connsiteX11" fmla="*/ 4885 w 45774"/>
                  <a:gd name="connsiteY11" fmla="*/ 79508 h 79529"/>
                  <a:gd name="connsiteX12" fmla="*/ 39175 w 45774"/>
                  <a:gd name="connsiteY12" fmla="*/ 3308 h 79529"/>
                  <a:gd name="connsiteX13" fmla="*/ 7838 w 45774"/>
                  <a:gd name="connsiteY13" fmla="*/ 21405 h 79529"/>
                  <a:gd name="connsiteX14" fmla="*/ 2504 w 45774"/>
                  <a:gd name="connsiteY14" fmla="*/ 31692 h 79529"/>
                  <a:gd name="connsiteX15" fmla="*/ 2504 w 45774"/>
                  <a:gd name="connsiteY15" fmla="*/ 73507 h 79529"/>
                  <a:gd name="connsiteX16" fmla="*/ 3932 w 45774"/>
                  <a:gd name="connsiteY16" fmla="*/ 77222 h 79529"/>
                  <a:gd name="connsiteX17" fmla="*/ 6599 w 45774"/>
                  <a:gd name="connsiteY17" fmla="*/ 77222 h 79529"/>
                  <a:gd name="connsiteX18" fmla="*/ 37937 w 45774"/>
                  <a:gd name="connsiteY18" fmla="*/ 59124 h 79529"/>
                  <a:gd name="connsiteX19" fmla="*/ 43271 w 45774"/>
                  <a:gd name="connsiteY19" fmla="*/ 48837 h 79529"/>
                  <a:gd name="connsiteX20" fmla="*/ 43271 w 45774"/>
                  <a:gd name="connsiteY20" fmla="*/ 7022 h 79529"/>
                  <a:gd name="connsiteX21" fmla="*/ 41842 w 45774"/>
                  <a:gd name="connsiteY21" fmla="*/ 3308 h 79529"/>
                  <a:gd name="connsiteX22" fmla="*/ 39175 w 45774"/>
                  <a:gd name="connsiteY22" fmla="*/ 3308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4" h="79529">
                    <a:moveTo>
                      <a:pt x="4885" y="79508"/>
                    </a:moveTo>
                    <a:cubicBezTo>
                      <a:pt x="4113" y="79508"/>
                      <a:pt x="3361" y="79317"/>
                      <a:pt x="2694" y="78936"/>
                    </a:cubicBezTo>
                    <a:cubicBezTo>
                      <a:pt x="827" y="77574"/>
                      <a:pt x="-182" y="75336"/>
                      <a:pt x="27" y="73031"/>
                    </a:cubicBezTo>
                    <a:lnTo>
                      <a:pt x="27" y="31216"/>
                    </a:lnTo>
                    <a:cubicBezTo>
                      <a:pt x="65" y="26263"/>
                      <a:pt x="2513" y="21634"/>
                      <a:pt x="6599" y="18833"/>
                    </a:cubicBezTo>
                    <a:lnTo>
                      <a:pt x="37937" y="736"/>
                    </a:lnTo>
                    <a:cubicBezTo>
                      <a:pt x="39508" y="-245"/>
                      <a:pt x="41509" y="-245"/>
                      <a:pt x="43080" y="736"/>
                    </a:cubicBezTo>
                    <a:cubicBezTo>
                      <a:pt x="44947" y="2098"/>
                      <a:pt x="45957" y="4336"/>
                      <a:pt x="45747" y="6641"/>
                    </a:cubicBezTo>
                    <a:lnTo>
                      <a:pt x="45747" y="48456"/>
                    </a:lnTo>
                    <a:cubicBezTo>
                      <a:pt x="45700" y="53428"/>
                      <a:pt x="43252" y="58076"/>
                      <a:pt x="39175" y="60934"/>
                    </a:cubicBezTo>
                    <a:lnTo>
                      <a:pt x="7838" y="79031"/>
                    </a:lnTo>
                    <a:cubicBezTo>
                      <a:pt x="6904" y="79431"/>
                      <a:pt x="5895" y="79593"/>
                      <a:pt x="4885" y="79508"/>
                    </a:cubicBezTo>
                    <a:close/>
                    <a:moveTo>
                      <a:pt x="39175" y="3308"/>
                    </a:moveTo>
                    <a:lnTo>
                      <a:pt x="7838" y="21405"/>
                    </a:lnTo>
                    <a:cubicBezTo>
                      <a:pt x="4571" y="23834"/>
                      <a:pt x="2608" y="27625"/>
                      <a:pt x="2504" y="31692"/>
                    </a:cubicBezTo>
                    <a:lnTo>
                      <a:pt x="2504" y="73507"/>
                    </a:lnTo>
                    <a:cubicBezTo>
                      <a:pt x="2342" y="74907"/>
                      <a:pt x="2875" y="76298"/>
                      <a:pt x="3932" y="77222"/>
                    </a:cubicBezTo>
                    <a:cubicBezTo>
                      <a:pt x="4771" y="77650"/>
                      <a:pt x="5761" y="77650"/>
                      <a:pt x="6599" y="77222"/>
                    </a:cubicBezTo>
                    <a:lnTo>
                      <a:pt x="37937" y="59124"/>
                    </a:lnTo>
                    <a:cubicBezTo>
                      <a:pt x="41204" y="56695"/>
                      <a:pt x="43166" y="52904"/>
                      <a:pt x="43271" y="48837"/>
                    </a:cubicBezTo>
                    <a:lnTo>
                      <a:pt x="43271" y="7022"/>
                    </a:lnTo>
                    <a:cubicBezTo>
                      <a:pt x="43414" y="5622"/>
                      <a:pt x="42890" y="4241"/>
                      <a:pt x="41842" y="3308"/>
                    </a:cubicBezTo>
                    <a:cubicBezTo>
                      <a:pt x="41004" y="2879"/>
                      <a:pt x="40013" y="2879"/>
                      <a:pt x="39175" y="3308"/>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70" name="Hình tự do: Hình 465">
                <a:extLst>
                  <a:ext uri="{FF2B5EF4-FFF2-40B4-BE49-F238E27FC236}">
                    <a16:creationId xmlns:a16="http://schemas.microsoft.com/office/drawing/2014/main" id="{74018DC8-A999-4622-9522-39CD8FBEC412}"/>
                  </a:ext>
                </a:extLst>
              </p:cNvPr>
              <p:cNvSpPr/>
              <p:nvPr/>
            </p:nvSpPr>
            <p:spPr>
              <a:xfrm>
                <a:off x="5097557" y="2149371"/>
                <a:ext cx="45783" cy="79488"/>
              </a:xfrm>
              <a:custGeom>
                <a:avLst/>
                <a:gdLst>
                  <a:gd name="connsiteX0" fmla="*/ 4890 w 45783"/>
                  <a:gd name="connsiteY0" fmla="*/ 79479 h 79488"/>
                  <a:gd name="connsiteX1" fmla="*/ 2699 w 45783"/>
                  <a:gd name="connsiteY1" fmla="*/ 78908 h 79488"/>
                  <a:gd name="connsiteX2" fmla="*/ 32 w 45783"/>
                  <a:gd name="connsiteY2" fmla="*/ 73002 h 79488"/>
                  <a:gd name="connsiteX3" fmla="*/ 32 w 45783"/>
                  <a:gd name="connsiteY3" fmla="*/ 31283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8 h 79488"/>
                  <a:gd name="connsiteX11" fmla="*/ 4890 w 45783"/>
                  <a:gd name="connsiteY11" fmla="*/ 79479 h 79488"/>
                  <a:gd name="connsiteX12" fmla="*/ 40894 w 45783"/>
                  <a:gd name="connsiteY12" fmla="*/ 2327 h 79488"/>
                  <a:gd name="connsiteX13" fmla="*/ 39179 w 45783"/>
                  <a:gd name="connsiteY13" fmla="*/ 2898 h 79488"/>
                  <a:gd name="connsiteX14" fmla="*/ 7842 w 45783"/>
                  <a:gd name="connsiteY14" fmla="*/ 20996 h 79488"/>
                  <a:gd name="connsiteX15" fmla="*/ 2508 w 45783"/>
                  <a:gd name="connsiteY15" fmla="*/ 31283 h 79488"/>
                  <a:gd name="connsiteX16" fmla="*/ 2508 w 45783"/>
                  <a:gd name="connsiteY16" fmla="*/ 73002 h 79488"/>
                  <a:gd name="connsiteX17" fmla="*/ 3937 w 45783"/>
                  <a:gd name="connsiteY17" fmla="*/ 76717 h 79488"/>
                  <a:gd name="connsiteX18" fmla="*/ 6604 w 45783"/>
                  <a:gd name="connsiteY18" fmla="*/ 76717 h 79488"/>
                  <a:gd name="connsiteX19" fmla="*/ 37941 w 45783"/>
                  <a:gd name="connsiteY19" fmla="*/ 58619 h 79488"/>
                  <a:gd name="connsiteX20" fmla="*/ 43275 w 45783"/>
                  <a:gd name="connsiteY20" fmla="*/ 48332 h 79488"/>
                  <a:gd name="connsiteX21" fmla="*/ 43275 w 45783"/>
                  <a:gd name="connsiteY21" fmla="*/ 6137 h 79488"/>
                  <a:gd name="connsiteX22" fmla="*/ 41847 w 45783"/>
                  <a:gd name="connsiteY22" fmla="*/ 2422 h 79488"/>
                  <a:gd name="connsiteX23" fmla="*/ 40894 w 45783"/>
                  <a:gd name="connsiteY23" fmla="*/ 2136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3" h="79488">
                    <a:moveTo>
                      <a:pt x="4890" y="79479"/>
                    </a:moveTo>
                    <a:cubicBezTo>
                      <a:pt x="4118" y="79489"/>
                      <a:pt x="3365" y="79298"/>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8"/>
                    </a:lnTo>
                    <a:cubicBezTo>
                      <a:pt x="6918" y="79346"/>
                      <a:pt x="5909" y="79536"/>
                      <a:pt x="4890" y="79479"/>
                    </a:cubicBezTo>
                    <a:close/>
                    <a:moveTo>
                      <a:pt x="40894" y="2327"/>
                    </a:moveTo>
                    <a:cubicBezTo>
                      <a:pt x="40284" y="2374"/>
                      <a:pt x="39694" y="2565"/>
                      <a:pt x="39179" y="2898"/>
                    </a:cubicBezTo>
                    <a:lnTo>
                      <a:pt x="7842" y="20996"/>
                    </a:lnTo>
                    <a:cubicBezTo>
                      <a:pt x="4566" y="23415"/>
                      <a:pt x="2594" y="27215"/>
                      <a:pt x="2508" y="31283"/>
                    </a:cubicBezTo>
                    <a:lnTo>
                      <a:pt x="2508" y="73002"/>
                    </a:lnTo>
                    <a:cubicBezTo>
                      <a:pt x="2346" y="74402"/>
                      <a:pt x="2880" y="75793"/>
                      <a:pt x="3937" y="76717"/>
                    </a:cubicBezTo>
                    <a:cubicBezTo>
                      <a:pt x="4766" y="77193"/>
                      <a:pt x="5775" y="77193"/>
                      <a:pt x="6604" y="76717"/>
                    </a:cubicBezTo>
                    <a:lnTo>
                      <a:pt x="37941" y="58619"/>
                    </a:lnTo>
                    <a:cubicBezTo>
                      <a:pt x="41218" y="56200"/>
                      <a:pt x="43190" y="52399"/>
                      <a:pt x="43275" y="48332"/>
                    </a:cubicBezTo>
                    <a:lnTo>
                      <a:pt x="43275" y="6137"/>
                    </a:lnTo>
                    <a:cubicBezTo>
                      <a:pt x="43437" y="4736"/>
                      <a:pt x="42904" y="3346"/>
                      <a:pt x="41847" y="2422"/>
                    </a:cubicBezTo>
                    <a:cubicBezTo>
                      <a:pt x="41561" y="2241"/>
                      <a:pt x="41227" y="2136"/>
                      <a:pt x="40894" y="213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71" name="Hình tự do: Hình 466">
                <a:extLst>
                  <a:ext uri="{FF2B5EF4-FFF2-40B4-BE49-F238E27FC236}">
                    <a16:creationId xmlns:a16="http://schemas.microsoft.com/office/drawing/2014/main" id="{739964CD-94BF-4748-8E9A-39801020286E}"/>
                  </a:ext>
                </a:extLst>
              </p:cNvPr>
              <p:cNvSpPr/>
              <p:nvPr/>
            </p:nvSpPr>
            <p:spPr>
              <a:xfrm>
                <a:off x="5146996" y="2120700"/>
                <a:ext cx="45774" cy="79585"/>
              </a:xfrm>
              <a:custGeom>
                <a:avLst/>
                <a:gdLst>
                  <a:gd name="connsiteX0" fmla="*/ 4790 w 45774"/>
                  <a:gd name="connsiteY0" fmla="*/ 79574 h 79585"/>
                  <a:gd name="connsiteX1" fmla="*/ 2694 w 45774"/>
                  <a:gd name="connsiteY1" fmla="*/ 79003 h 79585"/>
                  <a:gd name="connsiteX2" fmla="*/ 27 w 45774"/>
                  <a:gd name="connsiteY2" fmla="*/ 73097 h 79585"/>
                  <a:gd name="connsiteX3" fmla="*/ 27 w 45774"/>
                  <a:gd name="connsiteY3" fmla="*/ 31282 h 79585"/>
                  <a:gd name="connsiteX4" fmla="*/ 6599 w 45774"/>
                  <a:gd name="connsiteY4" fmla="*/ 18805 h 79585"/>
                  <a:gd name="connsiteX5" fmla="*/ 37937 w 45774"/>
                  <a:gd name="connsiteY5" fmla="*/ 707 h 79585"/>
                  <a:gd name="connsiteX6" fmla="*/ 43080 w 45774"/>
                  <a:gd name="connsiteY6" fmla="*/ 707 h 79585"/>
                  <a:gd name="connsiteX7" fmla="*/ 45747 w 45774"/>
                  <a:gd name="connsiteY7" fmla="*/ 6613 h 79585"/>
                  <a:gd name="connsiteX8" fmla="*/ 45747 w 45774"/>
                  <a:gd name="connsiteY8" fmla="*/ 48427 h 79585"/>
                  <a:gd name="connsiteX9" fmla="*/ 39175 w 45774"/>
                  <a:gd name="connsiteY9" fmla="*/ 60810 h 79585"/>
                  <a:gd name="connsiteX10" fmla="*/ 7838 w 45774"/>
                  <a:gd name="connsiteY10" fmla="*/ 78907 h 79585"/>
                  <a:gd name="connsiteX11" fmla="*/ 4790 w 45774"/>
                  <a:gd name="connsiteY11" fmla="*/ 79574 h 79585"/>
                  <a:gd name="connsiteX12" fmla="*/ 39175 w 45774"/>
                  <a:gd name="connsiteY12" fmla="*/ 3374 h 79585"/>
                  <a:gd name="connsiteX13" fmla="*/ 7838 w 45774"/>
                  <a:gd name="connsiteY13" fmla="*/ 21472 h 79585"/>
                  <a:gd name="connsiteX14" fmla="*/ 2504 w 45774"/>
                  <a:gd name="connsiteY14" fmla="*/ 31759 h 79585"/>
                  <a:gd name="connsiteX15" fmla="*/ 2504 w 45774"/>
                  <a:gd name="connsiteY15" fmla="*/ 73573 h 79585"/>
                  <a:gd name="connsiteX16" fmla="*/ 3933 w 45774"/>
                  <a:gd name="connsiteY16" fmla="*/ 77288 h 79585"/>
                  <a:gd name="connsiteX17" fmla="*/ 6599 w 45774"/>
                  <a:gd name="connsiteY17" fmla="*/ 77288 h 79585"/>
                  <a:gd name="connsiteX18" fmla="*/ 37937 w 45774"/>
                  <a:gd name="connsiteY18" fmla="*/ 59191 h 79585"/>
                  <a:gd name="connsiteX19" fmla="*/ 43175 w 45774"/>
                  <a:gd name="connsiteY19" fmla="*/ 48904 h 79585"/>
                  <a:gd name="connsiteX20" fmla="*/ 43175 w 45774"/>
                  <a:gd name="connsiteY20" fmla="*/ 6232 h 79585"/>
                  <a:gd name="connsiteX21" fmla="*/ 41747 w 45774"/>
                  <a:gd name="connsiteY21" fmla="*/ 2517 h 79585"/>
                  <a:gd name="connsiteX22" fmla="*/ 39175 w 45774"/>
                  <a:gd name="connsiteY22" fmla="*/ 251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4" h="79585">
                    <a:moveTo>
                      <a:pt x="4790" y="79574"/>
                    </a:moveTo>
                    <a:cubicBezTo>
                      <a:pt x="4056" y="79574"/>
                      <a:pt x="3332" y="79374"/>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47" y="2069"/>
                      <a:pt x="45957" y="4308"/>
                      <a:pt x="45747" y="6613"/>
                    </a:cubicBezTo>
                    <a:lnTo>
                      <a:pt x="45747" y="48427"/>
                    </a:lnTo>
                    <a:cubicBezTo>
                      <a:pt x="45709" y="53380"/>
                      <a:pt x="43261" y="58010"/>
                      <a:pt x="39175" y="60810"/>
                    </a:cubicBezTo>
                    <a:lnTo>
                      <a:pt x="7838" y="78907"/>
                    </a:lnTo>
                    <a:cubicBezTo>
                      <a:pt x="6904" y="79412"/>
                      <a:pt x="5847" y="79641"/>
                      <a:pt x="4790" y="79574"/>
                    </a:cubicBezTo>
                    <a:close/>
                    <a:moveTo>
                      <a:pt x="39175" y="3374"/>
                    </a:moveTo>
                    <a:lnTo>
                      <a:pt x="7838" y="21472"/>
                    </a:lnTo>
                    <a:cubicBezTo>
                      <a:pt x="4571" y="23901"/>
                      <a:pt x="2609" y="27692"/>
                      <a:pt x="2504" y="31759"/>
                    </a:cubicBezTo>
                    <a:lnTo>
                      <a:pt x="2504" y="73573"/>
                    </a:lnTo>
                    <a:cubicBezTo>
                      <a:pt x="2361" y="74974"/>
                      <a:pt x="2885" y="76355"/>
                      <a:pt x="3933" y="77288"/>
                    </a:cubicBezTo>
                    <a:cubicBezTo>
                      <a:pt x="4771" y="77717"/>
                      <a:pt x="5761" y="77717"/>
                      <a:pt x="6599" y="77288"/>
                    </a:cubicBezTo>
                    <a:lnTo>
                      <a:pt x="37937" y="59191"/>
                    </a:lnTo>
                    <a:cubicBezTo>
                      <a:pt x="41175" y="56752"/>
                      <a:pt x="43109" y="52961"/>
                      <a:pt x="43175" y="48904"/>
                    </a:cubicBezTo>
                    <a:lnTo>
                      <a:pt x="43175" y="6232"/>
                    </a:lnTo>
                    <a:cubicBezTo>
                      <a:pt x="43175" y="4422"/>
                      <a:pt x="42699" y="2993"/>
                      <a:pt x="41747" y="2517"/>
                    </a:cubicBezTo>
                    <a:cubicBezTo>
                      <a:pt x="40937" y="2098"/>
                      <a:pt x="39985" y="2098"/>
                      <a:pt x="39175" y="251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72" name="Hình tự do: Hình 467">
                <a:extLst>
                  <a:ext uri="{FF2B5EF4-FFF2-40B4-BE49-F238E27FC236}">
                    <a16:creationId xmlns:a16="http://schemas.microsoft.com/office/drawing/2014/main" id="{5DC33675-D006-4A6C-BDE6-CE8E131D33A1}"/>
                  </a:ext>
                </a:extLst>
              </p:cNvPr>
              <p:cNvSpPr/>
              <p:nvPr/>
            </p:nvSpPr>
            <p:spPr>
              <a:xfrm>
                <a:off x="5196337" y="2092178"/>
                <a:ext cx="45866" cy="79531"/>
              </a:xfrm>
              <a:custGeom>
                <a:avLst/>
                <a:gdLst>
                  <a:gd name="connsiteX0" fmla="*/ 4884 w 45866"/>
                  <a:gd name="connsiteY0" fmla="*/ 79522 h 79531"/>
                  <a:gd name="connsiteX1" fmla="*/ 2788 w 45866"/>
                  <a:gd name="connsiteY1" fmla="*/ 78950 h 79531"/>
                  <a:gd name="connsiteX2" fmla="*/ 26 w 45866"/>
                  <a:gd name="connsiteY2" fmla="*/ 73045 h 79531"/>
                  <a:gd name="connsiteX3" fmla="*/ 26 w 45866"/>
                  <a:gd name="connsiteY3" fmla="*/ 31325 h 79531"/>
                  <a:gd name="connsiteX4" fmla="*/ 6599 w 45866"/>
                  <a:gd name="connsiteY4" fmla="*/ 18848 h 79531"/>
                  <a:gd name="connsiteX5" fmla="*/ 37936 w 45866"/>
                  <a:gd name="connsiteY5" fmla="*/ 750 h 79531"/>
                  <a:gd name="connsiteX6" fmla="*/ 43174 w 45866"/>
                  <a:gd name="connsiteY6" fmla="*/ 750 h 79531"/>
                  <a:gd name="connsiteX7" fmla="*/ 45841 w 45866"/>
                  <a:gd name="connsiteY7" fmla="*/ 6560 h 79531"/>
                  <a:gd name="connsiteX8" fmla="*/ 45841 w 45866"/>
                  <a:gd name="connsiteY8" fmla="*/ 48375 h 79531"/>
                  <a:gd name="connsiteX9" fmla="*/ 39269 w 45866"/>
                  <a:gd name="connsiteY9" fmla="*/ 60853 h 79531"/>
                  <a:gd name="connsiteX10" fmla="*/ 7932 w 45866"/>
                  <a:gd name="connsiteY10" fmla="*/ 78950 h 79531"/>
                  <a:gd name="connsiteX11" fmla="*/ 4884 w 45866"/>
                  <a:gd name="connsiteY11" fmla="*/ 79522 h 79531"/>
                  <a:gd name="connsiteX12" fmla="*/ 40984 w 45866"/>
                  <a:gd name="connsiteY12" fmla="*/ 2369 h 79531"/>
                  <a:gd name="connsiteX13" fmla="*/ 39269 w 45866"/>
                  <a:gd name="connsiteY13" fmla="*/ 2941 h 79531"/>
                  <a:gd name="connsiteX14" fmla="*/ 7932 w 45866"/>
                  <a:gd name="connsiteY14" fmla="*/ 21038 h 79531"/>
                  <a:gd name="connsiteX15" fmla="*/ 2598 w 45866"/>
                  <a:gd name="connsiteY15" fmla="*/ 31325 h 79531"/>
                  <a:gd name="connsiteX16" fmla="*/ 2598 w 45866"/>
                  <a:gd name="connsiteY16" fmla="*/ 73045 h 79531"/>
                  <a:gd name="connsiteX17" fmla="*/ 4027 w 45866"/>
                  <a:gd name="connsiteY17" fmla="*/ 76760 h 79531"/>
                  <a:gd name="connsiteX18" fmla="*/ 6599 w 45866"/>
                  <a:gd name="connsiteY18" fmla="*/ 76760 h 79531"/>
                  <a:gd name="connsiteX19" fmla="*/ 37936 w 45866"/>
                  <a:gd name="connsiteY19" fmla="*/ 58662 h 79531"/>
                  <a:gd name="connsiteX20" fmla="*/ 43270 w 45866"/>
                  <a:gd name="connsiteY20" fmla="*/ 48375 h 79531"/>
                  <a:gd name="connsiteX21" fmla="*/ 43270 w 45866"/>
                  <a:gd name="connsiteY21" fmla="*/ 6179 h 79531"/>
                  <a:gd name="connsiteX22" fmla="*/ 41841 w 45866"/>
                  <a:gd name="connsiteY22" fmla="*/ 2465 h 7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6" h="79531">
                    <a:moveTo>
                      <a:pt x="4884" y="79522"/>
                    </a:moveTo>
                    <a:cubicBezTo>
                      <a:pt x="4141" y="79541"/>
                      <a:pt x="3417" y="79341"/>
                      <a:pt x="2788" y="78950"/>
                    </a:cubicBezTo>
                    <a:cubicBezTo>
                      <a:pt x="874" y="77626"/>
                      <a:pt x="-183" y="75369"/>
                      <a:pt x="26" y="73045"/>
                    </a:cubicBezTo>
                    <a:lnTo>
                      <a:pt x="26" y="31325"/>
                    </a:lnTo>
                    <a:cubicBezTo>
                      <a:pt x="112" y="26353"/>
                      <a:pt x="2550" y="21724"/>
                      <a:pt x="6599" y="18848"/>
                    </a:cubicBezTo>
                    <a:lnTo>
                      <a:pt x="37936" y="750"/>
                    </a:lnTo>
                    <a:cubicBezTo>
                      <a:pt x="39536" y="-250"/>
                      <a:pt x="41574" y="-250"/>
                      <a:pt x="43174" y="750"/>
                    </a:cubicBezTo>
                    <a:cubicBezTo>
                      <a:pt x="45022" y="2084"/>
                      <a:pt x="46041" y="4293"/>
                      <a:pt x="45841" y="6560"/>
                    </a:cubicBezTo>
                    <a:lnTo>
                      <a:pt x="45841" y="48375"/>
                    </a:lnTo>
                    <a:cubicBezTo>
                      <a:pt x="45756" y="53347"/>
                      <a:pt x="43317" y="57976"/>
                      <a:pt x="39269" y="60853"/>
                    </a:cubicBezTo>
                    <a:lnTo>
                      <a:pt x="7932" y="78950"/>
                    </a:lnTo>
                    <a:cubicBezTo>
                      <a:pt x="6979" y="79388"/>
                      <a:pt x="5932" y="79579"/>
                      <a:pt x="4884" y="79522"/>
                    </a:cubicBezTo>
                    <a:close/>
                    <a:moveTo>
                      <a:pt x="40984" y="2369"/>
                    </a:moveTo>
                    <a:cubicBezTo>
                      <a:pt x="40374" y="2398"/>
                      <a:pt x="39774" y="2598"/>
                      <a:pt x="39269" y="2941"/>
                    </a:cubicBezTo>
                    <a:lnTo>
                      <a:pt x="7932" y="21038"/>
                    </a:lnTo>
                    <a:cubicBezTo>
                      <a:pt x="4627" y="23429"/>
                      <a:pt x="2646" y="27249"/>
                      <a:pt x="2598" y="31325"/>
                    </a:cubicBezTo>
                    <a:lnTo>
                      <a:pt x="2598" y="73045"/>
                    </a:lnTo>
                    <a:cubicBezTo>
                      <a:pt x="2598" y="74855"/>
                      <a:pt x="3074" y="76283"/>
                      <a:pt x="4027" y="76760"/>
                    </a:cubicBezTo>
                    <a:cubicBezTo>
                      <a:pt x="4817" y="77236"/>
                      <a:pt x="5808" y="77236"/>
                      <a:pt x="6599" y="76760"/>
                    </a:cubicBezTo>
                    <a:lnTo>
                      <a:pt x="37936" y="58662"/>
                    </a:lnTo>
                    <a:cubicBezTo>
                      <a:pt x="41241" y="56271"/>
                      <a:pt x="43222" y="52452"/>
                      <a:pt x="43270" y="48375"/>
                    </a:cubicBezTo>
                    <a:lnTo>
                      <a:pt x="43270" y="6179"/>
                    </a:lnTo>
                    <a:cubicBezTo>
                      <a:pt x="43470" y="4779"/>
                      <a:pt x="42927" y="3369"/>
                      <a:pt x="41841" y="246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73" name="Hình tự do: Hình 468">
                <a:extLst>
                  <a:ext uri="{FF2B5EF4-FFF2-40B4-BE49-F238E27FC236}">
                    <a16:creationId xmlns:a16="http://schemas.microsoft.com/office/drawing/2014/main" id="{5717FCEB-29D2-48CE-8630-086ED779DD69}"/>
                  </a:ext>
                </a:extLst>
              </p:cNvPr>
              <p:cNvSpPr/>
              <p:nvPr/>
            </p:nvSpPr>
            <p:spPr>
              <a:xfrm>
                <a:off x="5245779" y="2063550"/>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2 h 79585"/>
                  <a:gd name="connsiteX4" fmla="*/ 6591 w 45860"/>
                  <a:gd name="connsiteY4" fmla="*/ 18805 h 79585"/>
                  <a:gd name="connsiteX5" fmla="*/ 37928 w 45860"/>
                  <a:gd name="connsiteY5" fmla="*/ 707 h 79585"/>
                  <a:gd name="connsiteX6" fmla="*/ 43072 w 45860"/>
                  <a:gd name="connsiteY6" fmla="*/ 707 h 79585"/>
                  <a:gd name="connsiteX7" fmla="*/ 45834 w 45860"/>
                  <a:gd name="connsiteY7" fmla="*/ 6613 h 79585"/>
                  <a:gd name="connsiteX8" fmla="*/ 45834 w 45860"/>
                  <a:gd name="connsiteY8" fmla="*/ 48427 h 79585"/>
                  <a:gd name="connsiteX9" fmla="*/ 39262 w 45860"/>
                  <a:gd name="connsiteY9" fmla="*/ 60810 h 79585"/>
                  <a:gd name="connsiteX10" fmla="*/ 7925 w 45860"/>
                  <a:gd name="connsiteY10" fmla="*/ 78907 h 79585"/>
                  <a:gd name="connsiteX11" fmla="*/ 4877 w 45860"/>
                  <a:gd name="connsiteY11" fmla="*/ 79574 h 79585"/>
                  <a:gd name="connsiteX12" fmla="*/ 40976 w 45860"/>
                  <a:gd name="connsiteY12" fmla="*/ 2326 h 79585"/>
                  <a:gd name="connsiteX13" fmla="*/ 39262 w 45860"/>
                  <a:gd name="connsiteY13" fmla="*/ 2898 h 79585"/>
                  <a:gd name="connsiteX14" fmla="*/ 7925 w 45860"/>
                  <a:gd name="connsiteY14" fmla="*/ 20995 h 79585"/>
                  <a:gd name="connsiteX15" fmla="*/ 2591 w 45860"/>
                  <a:gd name="connsiteY15" fmla="*/ 31282 h 79585"/>
                  <a:gd name="connsiteX16" fmla="*/ 2591 w 45860"/>
                  <a:gd name="connsiteY16" fmla="*/ 73097 h 79585"/>
                  <a:gd name="connsiteX17" fmla="*/ 4019 w 45860"/>
                  <a:gd name="connsiteY17" fmla="*/ 76812 h 79585"/>
                  <a:gd name="connsiteX18" fmla="*/ 6591 w 45860"/>
                  <a:gd name="connsiteY18" fmla="*/ 76812 h 79585"/>
                  <a:gd name="connsiteX19" fmla="*/ 37928 w 45860"/>
                  <a:gd name="connsiteY19" fmla="*/ 58714 h 79585"/>
                  <a:gd name="connsiteX20" fmla="*/ 43262 w 45860"/>
                  <a:gd name="connsiteY20" fmla="*/ 48427 h 79585"/>
                  <a:gd name="connsiteX21" fmla="*/ 43262 w 45860"/>
                  <a:gd name="connsiteY21" fmla="*/ 6613 h 79585"/>
                  <a:gd name="connsiteX22" fmla="*/ 41834 w 45860"/>
                  <a:gd name="connsiteY22" fmla="*/ 2898 h 79585"/>
                  <a:gd name="connsiteX23" fmla="*/ 40595 w 45860"/>
                  <a:gd name="connsiteY23" fmla="*/ 2326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85">
                    <a:moveTo>
                      <a:pt x="4877" y="79574"/>
                    </a:moveTo>
                    <a:cubicBezTo>
                      <a:pt x="4105" y="79574"/>
                      <a:pt x="3353" y="79384"/>
                      <a:pt x="2686" y="79003"/>
                    </a:cubicBezTo>
                    <a:cubicBezTo>
                      <a:pt x="848" y="77612"/>
                      <a:pt x="-153" y="75393"/>
                      <a:pt x="19" y="73097"/>
                    </a:cubicBezTo>
                    <a:lnTo>
                      <a:pt x="19" y="31282"/>
                    </a:lnTo>
                    <a:cubicBezTo>
                      <a:pt x="114" y="26320"/>
                      <a:pt x="2553" y="21691"/>
                      <a:pt x="6591" y="18805"/>
                    </a:cubicBezTo>
                    <a:lnTo>
                      <a:pt x="37928" y="707"/>
                    </a:lnTo>
                    <a:cubicBezTo>
                      <a:pt x="39519" y="-236"/>
                      <a:pt x="41481" y="-236"/>
                      <a:pt x="43072" y="707"/>
                    </a:cubicBezTo>
                    <a:cubicBezTo>
                      <a:pt x="44986" y="2031"/>
                      <a:pt x="46044" y="4289"/>
                      <a:pt x="45834" y="6613"/>
                    </a:cubicBezTo>
                    <a:lnTo>
                      <a:pt x="45834" y="48427"/>
                    </a:lnTo>
                    <a:cubicBezTo>
                      <a:pt x="45748" y="53371"/>
                      <a:pt x="43310" y="57972"/>
                      <a:pt x="39262" y="60810"/>
                    </a:cubicBezTo>
                    <a:lnTo>
                      <a:pt x="7925" y="78907"/>
                    </a:lnTo>
                    <a:cubicBezTo>
                      <a:pt x="6991" y="79412"/>
                      <a:pt x="5934" y="79641"/>
                      <a:pt x="4877" y="79574"/>
                    </a:cubicBezTo>
                    <a:close/>
                    <a:moveTo>
                      <a:pt x="40976" y="2326"/>
                    </a:moveTo>
                    <a:cubicBezTo>
                      <a:pt x="40367" y="2355"/>
                      <a:pt x="39767" y="2555"/>
                      <a:pt x="39262" y="2898"/>
                    </a:cubicBezTo>
                    <a:lnTo>
                      <a:pt x="7925" y="20995"/>
                    </a:lnTo>
                    <a:cubicBezTo>
                      <a:pt x="4629" y="23396"/>
                      <a:pt x="2648" y="27206"/>
                      <a:pt x="2591" y="31282"/>
                    </a:cubicBezTo>
                    <a:lnTo>
                      <a:pt x="2591" y="73097"/>
                    </a:lnTo>
                    <a:cubicBezTo>
                      <a:pt x="2391" y="74497"/>
                      <a:pt x="2934" y="75907"/>
                      <a:pt x="4019" y="76812"/>
                    </a:cubicBezTo>
                    <a:cubicBezTo>
                      <a:pt x="4829" y="77231"/>
                      <a:pt x="5782" y="77231"/>
                      <a:pt x="6591" y="76812"/>
                    </a:cubicBezTo>
                    <a:lnTo>
                      <a:pt x="37928" y="58714"/>
                    </a:lnTo>
                    <a:cubicBezTo>
                      <a:pt x="41224" y="56314"/>
                      <a:pt x="43205" y="52504"/>
                      <a:pt x="43262" y="48427"/>
                    </a:cubicBezTo>
                    <a:lnTo>
                      <a:pt x="43262" y="6613"/>
                    </a:lnTo>
                    <a:cubicBezTo>
                      <a:pt x="43262" y="4803"/>
                      <a:pt x="42786" y="3374"/>
                      <a:pt x="41834" y="2898"/>
                    </a:cubicBezTo>
                    <a:cubicBezTo>
                      <a:pt x="41538" y="2527"/>
                      <a:pt x="41072" y="2307"/>
                      <a:pt x="40595" y="2326"/>
                    </a:cubicBezTo>
                    <a:close/>
                  </a:path>
                </a:pathLst>
              </a:custGeom>
              <a:solidFill>
                <a:srgbClr val="000000"/>
              </a:solidFill>
              <a:ln w="3175" cap="flat">
                <a:solidFill>
                  <a:srgbClr val="7030A0"/>
                </a:solidFill>
                <a:prstDash val="solid"/>
                <a:miter/>
              </a:ln>
            </p:spPr>
            <p:txBody>
              <a:bodyPr rtlCol="0" anchor="ctr"/>
              <a:lstStyle/>
              <a:p>
                <a:endParaRPr lang="en-US"/>
              </a:p>
            </p:txBody>
          </p:sp>
        </p:grpSp>
        <p:sp>
          <p:nvSpPr>
            <p:cNvPr id="575" name="Hình tự do: Hình 469">
              <a:extLst>
                <a:ext uri="{FF2B5EF4-FFF2-40B4-BE49-F238E27FC236}">
                  <a16:creationId xmlns:a16="http://schemas.microsoft.com/office/drawing/2014/main" id="{2259FE94-170C-4137-8DDC-BE8FBEF63263}"/>
                </a:ext>
              </a:extLst>
            </p:cNvPr>
            <p:cNvSpPr/>
            <p:nvPr/>
          </p:nvSpPr>
          <p:spPr>
            <a:xfrm>
              <a:off x="4553876" y="2529323"/>
              <a:ext cx="45864" cy="79488"/>
            </a:xfrm>
            <a:custGeom>
              <a:avLst/>
              <a:gdLst>
                <a:gd name="connsiteX0" fmla="*/ 4884 w 45864"/>
                <a:gd name="connsiteY0" fmla="*/ 79479 h 79488"/>
                <a:gd name="connsiteX1" fmla="*/ 2789 w 45864"/>
                <a:gd name="connsiteY1" fmla="*/ 78908 h 79488"/>
                <a:gd name="connsiteX2" fmla="*/ 26 w 45864"/>
                <a:gd name="connsiteY2" fmla="*/ 73002 h 79488"/>
                <a:gd name="connsiteX3" fmla="*/ 26 w 45864"/>
                <a:gd name="connsiteY3" fmla="*/ 31283 h 79488"/>
                <a:gd name="connsiteX4" fmla="*/ 6599 w 45864"/>
                <a:gd name="connsiteY4" fmla="*/ 18805 h 79488"/>
                <a:gd name="connsiteX5" fmla="*/ 38031 w 45864"/>
                <a:gd name="connsiteY5" fmla="*/ 707 h 79488"/>
                <a:gd name="connsiteX6" fmla="*/ 43175 w 45864"/>
                <a:gd name="connsiteY6" fmla="*/ 707 h 79488"/>
                <a:gd name="connsiteX7" fmla="*/ 45842 w 45864"/>
                <a:gd name="connsiteY7" fmla="*/ 6613 h 79488"/>
                <a:gd name="connsiteX8" fmla="*/ 45842 w 45864"/>
                <a:gd name="connsiteY8" fmla="*/ 48332 h 79488"/>
                <a:gd name="connsiteX9" fmla="*/ 39269 w 45864"/>
                <a:gd name="connsiteY9" fmla="*/ 60810 h 79488"/>
                <a:gd name="connsiteX10" fmla="*/ 7932 w 45864"/>
                <a:gd name="connsiteY10" fmla="*/ 78908 h 79488"/>
                <a:gd name="connsiteX11" fmla="*/ 4884 w 45864"/>
                <a:gd name="connsiteY11" fmla="*/ 79479 h 79488"/>
                <a:gd name="connsiteX12" fmla="*/ 39269 w 45864"/>
                <a:gd name="connsiteY12" fmla="*/ 3279 h 79488"/>
                <a:gd name="connsiteX13" fmla="*/ 7932 w 45864"/>
                <a:gd name="connsiteY13" fmla="*/ 21376 h 79488"/>
                <a:gd name="connsiteX14" fmla="*/ 2598 w 45864"/>
                <a:gd name="connsiteY14" fmla="*/ 31663 h 79488"/>
                <a:gd name="connsiteX15" fmla="*/ 2598 w 45864"/>
                <a:gd name="connsiteY15" fmla="*/ 73383 h 79488"/>
                <a:gd name="connsiteX16" fmla="*/ 4027 w 45864"/>
                <a:gd name="connsiteY16" fmla="*/ 77098 h 79488"/>
                <a:gd name="connsiteX17" fmla="*/ 6694 w 45864"/>
                <a:gd name="connsiteY17" fmla="*/ 77098 h 79488"/>
                <a:gd name="connsiteX18" fmla="*/ 37936 w 45864"/>
                <a:gd name="connsiteY18" fmla="*/ 59000 h 79488"/>
                <a:gd name="connsiteX19" fmla="*/ 43270 w 45864"/>
                <a:gd name="connsiteY19" fmla="*/ 48713 h 79488"/>
                <a:gd name="connsiteX20" fmla="*/ 43270 w 45864"/>
                <a:gd name="connsiteY20" fmla="*/ 6994 h 79488"/>
                <a:gd name="connsiteX21" fmla="*/ 41841 w 45864"/>
                <a:gd name="connsiteY21" fmla="*/ 3184 h 79488"/>
                <a:gd name="connsiteX22" fmla="*/ 39269 w 45864"/>
                <a:gd name="connsiteY22" fmla="*/ 3184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4" y="79479"/>
                  </a:moveTo>
                  <a:cubicBezTo>
                    <a:pt x="4147" y="79479"/>
                    <a:pt x="3423" y="79279"/>
                    <a:pt x="2789" y="78908"/>
                  </a:cubicBezTo>
                  <a:cubicBezTo>
                    <a:pt x="872" y="77583"/>
                    <a:pt x="-183" y="75326"/>
                    <a:pt x="26" y="73002"/>
                  </a:cubicBezTo>
                  <a:lnTo>
                    <a:pt x="26" y="31283"/>
                  </a:lnTo>
                  <a:cubicBezTo>
                    <a:pt x="108" y="26310"/>
                    <a:pt x="2548" y="21681"/>
                    <a:pt x="6599" y="18805"/>
                  </a:cubicBezTo>
                  <a:lnTo>
                    <a:pt x="38031" y="707"/>
                  </a:lnTo>
                  <a:cubicBezTo>
                    <a:pt x="39617" y="-236"/>
                    <a:pt x="41589" y="-236"/>
                    <a:pt x="43175" y="707"/>
                  </a:cubicBezTo>
                  <a:cubicBezTo>
                    <a:pt x="45024" y="2079"/>
                    <a:pt x="46033" y="4317"/>
                    <a:pt x="45842" y="6613"/>
                  </a:cubicBezTo>
                  <a:lnTo>
                    <a:pt x="45842" y="48332"/>
                  </a:lnTo>
                  <a:cubicBezTo>
                    <a:pt x="45760" y="53304"/>
                    <a:pt x="43319" y="57934"/>
                    <a:pt x="39269" y="60810"/>
                  </a:cubicBezTo>
                  <a:lnTo>
                    <a:pt x="7932" y="78908"/>
                  </a:lnTo>
                  <a:cubicBezTo>
                    <a:pt x="6978" y="79346"/>
                    <a:pt x="5932" y="79536"/>
                    <a:pt x="4884" y="79479"/>
                  </a:cubicBezTo>
                  <a:close/>
                  <a:moveTo>
                    <a:pt x="39269" y="3279"/>
                  </a:moveTo>
                  <a:lnTo>
                    <a:pt x="7932" y="21376"/>
                  </a:lnTo>
                  <a:cubicBezTo>
                    <a:pt x="4622" y="23767"/>
                    <a:pt x="2643" y="27587"/>
                    <a:pt x="2598" y="31663"/>
                  </a:cubicBezTo>
                  <a:lnTo>
                    <a:pt x="2598" y="73383"/>
                  </a:lnTo>
                  <a:cubicBezTo>
                    <a:pt x="2598" y="75193"/>
                    <a:pt x="2598" y="76621"/>
                    <a:pt x="4027" y="77098"/>
                  </a:cubicBezTo>
                  <a:cubicBezTo>
                    <a:pt x="4840" y="77622"/>
                    <a:pt x="5880" y="77622"/>
                    <a:pt x="6694" y="77098"/>
                  </a:cubicBezTo>
                  <a:lnTo>
                    <a:pt x="37936" y="59000"/>
                  </a:lnTo>
                  <a:cubicBezTo>
                    <a:pt x="41246" y="56609"/>
                    <a:pt x="43225" y="52790"/>
                    <a:pt x="43270" y="48713"/>
                  </a:cubicBezTo>
                  <a:lnTo>
                    <a:pt x="43270" y="6994"/>
                  </a:lnTo>
                  <a:cubicBezTo>
                    <a:pt x="43483" y="5565"/>
                    <a:pt x="42943" y="4117"/>
                    <a:pt x="41841" y="3184"/>
                  </a:cubicBezTo>
                  <a:cubicBezTo>
                    <a:pt x="41051" y="2708"/>
                    <a:pt x="40059" y="2708"/>
                    <a:pt x="39269" y="318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6" name="Hình tự do: Hình 470">
              <a:extLst>
                <a:ext uri="{FF2B5EF4-FFF2-40B4-BE49-F238E27FC236}">
                  <a16:creationId xmlns:a16="http://schemas.microsoft.com/office/drawing/2014/main" id="{7D3C3DDC-6AE6-49F9-9BD4-440DA5BF2670}"/>
                </a:ext>
              </a:extLst>
            </p:cNvPr>
            <p:cNvSpPr/>
            <p:nvPr/>
          </p:nvSpPr>
          <p:spPr>
            <a:xfrm>
              <a:off x="4603317" y="2500748"/>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3 h 79585"/>
                <a:gd name="connsiteX4" fmla="*/ 6592 w 45860"/>
                <a:gd name="connsiteY4" fmla="*/ 18805 h 79585"/>
                <a:gd name="connsiteX5" fmla="*/ 37929 w 45860"/>
                <a:gd name="connsiteY5" fmla="*/ 707 h 79585"/>
                <a:gd name="connsiteX6" fmla="*/ 43072 w 45860"/>
                <a:gd name="connsiteY6" fmla="*/ 707 h 79585"/>
                <a:gd name="connsiteX7" fmla="*/ 45835 w 45860"/>
                <a:gd name="connsiteY7" fmla="*/ 6613 h 79585"/>
                <a:gd name="connsiteX8" fmla="*/ 45835 w 45860"/>
                <a:gd name="connsiteY8" fmla="*/ 48428 h 79585"/>
                <a:gd name="connsiteX9" fmla="*/ 39262 w 45860"/>
                <a:gd name="connsiteY9" fmla="*/ 60810 h 79585"/>
                <a:gd name="connsiteX10" fmla="*/ 7925 w 45860"/>
                <a:gd name="connsiteY10" fmla="*/ 78908 h 79585"/>
                <a:gd name="connsiteX11" fmla="*/ 4877 w 45860"/>
                <a:gd name="connsiteY11" fmla="*/ 79574 h 79585"/>
                <a:gd name="connsiteX12" fmla="*/ 40977 w 45860"/>
                <a:gd name="connsiteY12" fmla="*/ 2326 h 79585"/>
                <a:gd name="connsiteX13" fmla="*/ 39262 w 45860"/>
                <a:gd name="connsiteY13" fmla="*/ 2898 h 79585"/>
                <a:gd name="connsiteX14" fmla="*/ 7925 w 45860"/>
                <a:gd name="connsiteY14" fmla="*/ 20996 h 79585"/>
                <a:gd name="connsiteX15" fmla="*/ 2591 w 45860"/>
                <a:gd name="connsiteY15" fmla="*/ 31283 h 79585"/>
                <a:gd name="connsiteX16" fmla="*/ 2591 w 45860"/>
                <a:gd name="connsiteY16" fmla="*/ 73097 h 79585"/>
                <a:gd name="connsiteX17" fmla="*/ 4020 w 45860"/>
                <a:gd name="connsiteY17" fmla="*/ 76812 h 79585"/>
                <a:gd name="connsiteX18" fmla="*/ 6592 w 45860"/>
                <a:gd name="connsiteY18" fmla="*/ 76812 h 79585"/>
                <a:gd name="connsiteX19" fmla="*/ 37929 w 45860"/>
                <a:gd name="connsiteY19" fmla="*/ 58810 h 79585"/>
                <a:gd name="connsiteX20" fmla="*/ 43263 w 45860"/>
                <a:gd name="connsiteY20" fmla="*/ 48523 h 79585"/>
                <a:gd name="connsiteX21" fmla="*/ 43263 w 45860"/>
                <a:gd name="connsiteY21" fmla="*/ 6708 h 79585"/>
                <a:gd name="connsiteX22" fmla="*/ 41834 w 45860"/>
                <a:gd name="connsiteY22" fmla="*/ 2993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85">
                  <a:moveTo>
                    <a:pt x="4877" y="79574"/>
                  </a:moveTo>
                  <a:cubicBezTo>
                    <a:pt x="4109" y="79574"/>
                    <a:pt x="3354" y="79384"/>
                    <a:pt x="2686" y="79003"/>
                  </a:cubicBezTo>
                  <a:cubicBezTo>
                    <a:pt x="851" y="77612"/>
                    <a:pt x="-154" y="75393"/>
                    <a:pt x="19" y="73097"/>
                  </a:cubicBezTo>
                  <a:lnTo>
                    <a:pt x="19" y="31283"/>
                  </a:lnTo>
                  <a:cubicBezTo>
                    <a:pt x="116" y="26320"/>
                    <a:pt x="2553" y="21691"/>
                    <a:pt x="6592" y="18805"/>
                  </a:cubicBezTo>
                  <a:lnTo>
                    <a:pt x="37929" y="707"/>
                  </a:lnTo>
                  <a:cubicBezTo>
                    <a:pt x="39515" y="-236"/>
                    <a:pt x="41486" y="-236"/>
                    <a:pt x="43072" y="707"/>
                  </a:cubicBezTo>
                  <a:cubicBezTo>
                    <a:pt x="44989" y="2031"/>
                    <a:pt x="46044" y="4289"/>
                    <a:pt x="45835" y="6613"/>
                  </a:cubicBezTo>
                  <a:lnTo>
                    <a:pt x="45835" y="48428"/>
                  </a:lnTo>
                  <a:cubicBezTo>
                    <a:pt x="45754" y="53371"/>
                    <a:pt x="43309" y="57972"/>
                    <a:pt x="39262" y="60810"/>
                  </a:cubicBezTo>
                  <a:lnTo>
                    <a:pt x="7925" y="78908"/>
                  </a:lnTo>
                  <a:cubicBezTo>
                    <a:pt x="6991" y="79412"/>
                    <a:pt x="5935" y="79641"/>
                    <a:pt x="4877" y="79574"/>
                  </a:cubicBezTo>
                  <a:close/>
                  <a:moveTo>
                    <a:pt x="40977" y="2326"/>
                  </a:moveTo>
                  <a:cubicBezTo>
                    <a:pt x="40363" y="2355"/>
                    <a:pt x="39770" y="2555"/>
                    <a:pt x="39262" y="2898"/>
                  </a:cubicBezTo>
                  <a:lnTo>
                    <a:pt x="7925" y="20996"/>
                  </a:lnTo>
                  <a:cubicBezTo>
                    <a:pt x="4627" y="23396"/>
                    <a:pt x="2651" y="27206"/>
                    <a:pt x="2591" y="31283"/>
                  </a:cubicBezTo>
                  <a:lnTo>
                    <a:pt x="2591" y="73097"/>
                  </a:lnTo>
                  <a:cubicBezTo>
                    <a:pt x="2393" y="74497"/>
                    <a:pt x="2933" y="75907"/>
                    <a:pt x="4020" y="76812"/>
                  </a:cubicBezTo>
                  <a:cubicBezTo>
                    <a:pt x="4809" y="77288"/>
                    <a:pt x="5802" y="77288"/>
                    <a:pt x="6592" y="76812"/>
                  </a:cubicBezTo>
                  <a:lnTo>
                    <a:pt x="37929" y="58810"/>
                  </a:lnTo>
                  <a:cubicBezTo>
                    <a:pt x="41226" y="56409"/>
                    <a:pt x="43203" y="52599"/>
                    <a:pt x="43263" y="48523"/>
                  </a:cubicBezTo>
                  <a:lnTo>
                    <a:pt x="43263" y="6708"/>
                  </a:lnTo>
                  <a:cubicBezTo>
                    <a:pt x="43425" y="5308"/>
                    <a:pt x="42891" y="3927"/>
                    <a:pt x="41834" y="299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7" name="Hình tự do: Hình 471">
              <a:extLst>
                <a:ext uri="{FF2B5EF4-FFF2-40B4-BE49-F238E27FC236}">
                  <a16:creationId xmlns:a16="http://schemas.microsoft.com/office/drawing/2014/main" id="{39F44534-AEB0-4DEE-BD71-FF4DC9A7076A}"/>
                </a:ext>
              </a:extLst>
            </p:cNvPr>
            <p:cNvSpPr/>
            <p:nvPr/>
          </p:nvSpPr>
          <p:spPr>
            <a:xfrm>
              <a:off x="4652834" y="2472311"/>
              <a:ext cx="45779" cy="79466"/>
            </a:xfrm>
            <a:custGeom>
              <a:avLst/>
              <a:gdLst>
                <a:gd name="connsiteX0" fmla="*/ 4890 w 45779"/>
                <a:gd name="connsiteY0" fmla="*/ 79436 h 79466"/>
                <a:gd name="connsiteX1" fmla="*/ 2699 w 45779"/>
                <a:gd name="connsiteY1" fmla="*/ 78865 h 79466"/>
                <a:gd name="connsiteX2" fmla="*/ 32 w 45779"/>
                <a:gd name="connsiteY2" fmla="*/ 72959 h 79466"/>
                <a:gd name="connsiteX3" fmla="*/ 32 w 45779"/>
                <a:gd name="connsiteY3" fmla="*/ 31144 h 79466"/>
                <a:gd name="connsiteX4" fmla="*/ 6605 w 45779"/>
                <a:gd name="connsiteY4" fmla="*/ 18762 h 79466"/>
                <a:gd name="connsiteX5" fmla="*/ 37942 w 45779"/>
                <a:gd name="connsiteY5" fmla="*/ 664 h 79466"/>
                <a:gd name="connsiteX6" fmla="*/ 43085 w 45779"/>
                <a:gd name="connsiteY6" fmla="*/ 664 h 79466"/>
                <a:gd name="connsiteX7" fmla="*/ 45752 w 45779"/>
                <a:gd name="connsiteY7" fmla="*/ 6570 h 79466"/>
                <a:gd name="connsiteX8" fmla="*/ 45752 w 45779"/>
                <a:gd name="connsiteY8" fmla="*/ 48385 h 79466"/>
                <a:gd name="connsiteX9" fmla="*/ 39180 w 45779"/>
                <a:gd name="connsiteY9" fmla="*/ 60862 h 79466"/>
                <a:gd name="connsiteX10" fmla="*/ 7843 w 45779"/>
                <a:gd name="connsiteY10" fmla="*/ 78960 h 79466"/>
                <a:gd name="connsiteX11" fmla="*/ 4890 w 45779"/>
                <a:gd name="connsiteY11" fmla="*/ 79436 h 79466"/>
                <a:gd name="connsiteX12" fmla="*/ 40990 w 45779"/>
                <a:gd name="connsiteY12" fmla="*/ 2284 h 79466"/>
                <a:gd name="connsiteX13" fmla="*/ 39180 w 45779"/>
                <a:gd name="connsiteY13" fmla="*/ 2855 h 79466"/>
                <a:gd name="connsiteX14" fmla="*/ 7843 w 45779"/>
                <a:gd name="connsiteY14" fmla="*/ 20953 h 79466"/>
                <a:gd name="connsiteX15" fmla="*/ 2509 w 45779"/>
                <a:gd name="connsiteY15" fmla="*/ 31144 h 79466"/>
                <a:gd name="connsiteX16" fmla="*/ 2509 w 45779"/>
                <a:gd name="connsiteY16" fmla="*/ 72959 h 79466"/>
                <a:gd name="connsiteX17" fmla="*/ 4033 w 45779"/>
                <a:gd name="connsiteY17" fmla="*/ 76674 h 79466"/>
                <a:gd name="connsiteX18" fmla="*/ 6605 w 45779"/>
                <a:gd name="connsiteY18" fmla="*/ 76674 h 79466"/>
                <a:gd name="connsiteX19" fmla="*/ 37942 w 45779"/>
                <a:gd name="connsiteY19" fmla="*/ 58576 h 79466"/>
                <a:gd name="connsiteX20" fmla="*/ 43276 w 45779"/>
                <a:gd name="connsiteY20" fmla="*/ 48289 h 79466"/>
                <a:gd name="connsiteX21" fmla="*/ 43276 w 45779"/>
                <a:gd name="connsiteY21" fmla="*/ 6475 h 79466"/>
                <a:gd name="connsiteX22" fmla="*/ 41847 w 45779"/>
                <a:gd name="connsiteY22" fmla="*/ 2760 h 7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466">
                  <a:moveTo>
                    <a:pt x="4890" y="79436"/>
                  </a:moveTo>
                  <a:cubicBezTo>
                    <a:pt x="4122" y="79436"/>
                    <a:pt x="3367" y="79246"/>
                    <a:pt x="2699" y="78865"/>
                  </a:cubicBezTo>
                  <a:cubicBezTo>
                    <a:pt x="819" y="77512"/>
                    <a:pt x="-198" y="75264"/>
                    <a:pt x="32" y="72959"/>
                  </a:cubicBezTo>
                  <a:lnTo>
                    <a:pt x="32" y="31144"/>
                  </a:lnTo>
                  <a:cubicBezTo>
                    <a:pt x="98" y="26201"/>
                    <a:pt x="2545" y="21591"/>
                    <a:pt x="6605" y="18762"/>
                  </a:cubicBezTo>
                  <a:lnTo>
                    <a:pt x="37942" y="664"/>
                  </a:lnTo>
                  <a:cubicBezTo>
                    <a:pt x="39542" y="-221"/>
                    <a:pt x="41485" y="-221"/>
                    <a:pt x="43085" y="664"/>
                  </a:cubicBezTo>
                  <a:cubicBezTo>
                    <a:pt x="44952" y="2026"/>
                    <a:pt x="45962" y="4265"/>
                    <a:pt x="45752" y="6570"/>
                  </a:cubicBezTo>
                  <a:lnTo>
                    <a:pt x="45752" y="48385"/>
                  </a:lnTo>
                  <a:cubicBezTo>
                    <a:pt x="45705" y="53357"/>
                    <a:pt x="43257" y="58005"/>
                    <a:pt x="39180" y="60862"/>
                  </a:cubicBezTo>
                  <a:lnTo>
                    <a:pt x="7843" y="78960"/>
                  </a:lnTo>
                  <a:cubicBezTo>
                    <a:pt x="6917" y="79369"/>
                    <a:pt x="5899" y="79541"/>
                    <a:pt x="4890" y="79436"/>
                  </a:cubicBezTo>
                  <a:close/>
                  <a:moveTo>
                    <a:pt x="40990" y="2284"/>
                  </a:moveTo>
                  <a:cubicBezTo>
                    <a:pt x="40352" y="2322"/>
                    <a:pt x="39732" y="2522"/>
                    <a:pt x="39180" y="2855"/>
                  </a:cubicBezTo>
                  <a:lnTo>
                    <a:pt x="7843" y="20953"/>
                  </a:lnTo>
                  <a:cubicBezTo>
                    <a:pt x="4582" y="23343"/>
                    <a:pt x="2613" y="27106"/>
                    <a:pt x="2509" y="31144"/>
                  </a:cubicBezTo>
                  <a:lnTo>
                    <a:pt x="2509" y="72959"/>
                  </a:lnTo>
                  <a:cubicBezTo>
                    <a:pt x="2314" y="74378"/>
                    <a:pt x="2896" y="75798"/>
                    <a:pt x="4033" y="76674"/>
                  </a:cubicBezTo>
                  <a:cubicBezTo>
                    <a:pt x="4838" y="77093"/>
                    <a:pt x="5800" y="77093"/>
                    <a:pt x="6605" y="76674"/>
                  </a:cubicBezTo>
                  <a:lnTo>
                    <a:pt x="37942" y="58576"/>
                  </a:lnTo>
                  <a:cubicBezTo>
                    <a:pt x="41218" y="56157"/>
                    <a:pt x="43190" y="52357"/>
                    <a:pt x="43276" y="48289"/>
                  </a:cubicBezTo>
                  <a:lnTo>
                    <a:pt x="43276" y="6475"/>
                  </a:lnTo>
                  <a:cubicBezTo>
                    <a:pt x="43419" y="5074"/>
                    <a:pt x="42895" y="3693"/>
                    <a:pt x="41847" y="2760"/>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8" name="Hình tự do: Hình 472">
              <a:extLst>
                <a:ext uri="{FF2B5EF4-FFF2-40B4-BE49-F238E27FC236}">
                  <a16:creationId xmlns:a16="http://schemas.microsoft.com/office/drawing/2014/main" id="{AE8237F1-1AF9-4ADC-868C-7FFCF31B2C7F}"/>
                </a:ext>
              </a:extLst>
            </p:cNvPr>
            <p:cNvSpPr/>
            <p:nvPr/>
          </p:nvSpPr>
          <p:spPr>
            <a:xfrm>
              <a:off x="4702172" y="2443693"/>
              <a:ext cx="45785" cy="79494"/>
            </a:xfrm>
            <a:custGeom>
              <a:avLst/>
              <a:gdLst>
                <a:gd name="connsiteX0" fmla="*/ 4892 w 45785"/>
                <a:gd name="connsiteY0" fmla="*/ 79479 h 79494"/>
                <a:gd name="connsiteX1" fmla="*/ 2701 w 45785"/>
                <a:gd name="connsiteY1" fmla="*/ 78907 h 79494"/>
                <a:gd name="connsiteX2" fmla="*/ 34 w 45785"/>
                <a:gd name="connsiteY2" fmla="*/ 73097 h 79494"/>
                <a:gd name="connsiteX3" fmla="*/ 34 w 45785"/>
                <a:gd name="connsiteY3" fmla="*/ 31282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7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5 h 79494"/>
                <a:gd name="connsiteX15" fmla="*/ 2510 w 45785"/>
                <a:gd name="connsiteY15" fmla="*/ 31282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1277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527"/>
                    <a:pt x="3349" y="79327"/>
                    <a:pt x="2701" y="78907"/>
                  </a:cubicBezTo>
                  <a:cubicBezTo>
                    <a:pt x="825" y="77603"/>
                    <a:pt x="-204" y="75374"/>
                    <a:pt x="34" y="73097"/>
                  </a:cubicBezTo>
                  <a:lnTo>
                    <a:pt x="34" y="31282"/>
                  </a:lnTo>
                  <a:cubicBezTo>
                    <a:pt x="82" y="26310"/>
                    <a:pt x="2529" y="21662"/>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7"/>
                  </a:lnTo>
                  <a:cubicBezTo>
                    <a:pt x="6930" y="79355"/>
                    <a:pt x="5911" y="79555"/>
                    <a:pt x="4892" y="79479"/>
                  </a:cubicBezTo>
                  <a:close/>
                  <a:moveTo>
                    <a:pt x="40896" y="2326"/>
                  </a:moveTo>
                  <a:cubicBezTo>
                    <a:pt x="40287" y="2374"/>
                    <a:pt x="39696" y="2565"/>
                    <a:pt x="39182" y="2898"/>
                  </a:cubicBezTo>
                  <a:lnTo>
                    <a:pt x="7844" y="20995"/>
                  </a:lnTo>
                  <a:cubicBezTo>
                    <a:pt x="4568" y="23415"/>
                    <a:pt x="2596" y="27215"/>
                    <a:pt x="2510" y="31282"/>
                  </a:cubicBezTo>
                  <a:lnTo>
                    <a:pt x="2510" y="73097"/>
                  </a:lnTo>
                  <a:cubicBezTo>
                    <a:pt x="2368" y="74497"/>
                    <a:pt x="2891" y="75879"/>
                    <a:pt x="3939" y="76812"/>
                  </a:cubicBezTo>
                  <a:cubicBezTo>
                    <a:pt x="4768" y="77288"/>
                    <a:pt x="5778" y="77288"/>
                    <a:pt x="6606" y="76812"/>
                  </a:cubicBezTo>
                  <a:lnTo>
                    <a:pt x="37943" y="58714"/>
                  </a:lnTo>
                  <a:cubicBezTo>
                    <a:pt x="41201" y="56324"/>
                    <a:pt x="43173" y="52561"/>
                    <a:pt x="43277" y="48523"/>
                  </a:cubicBezTo>
                  <a:lnTo>
                    <a:pt x="43277" y="6708"/>
                  </a:lnTo>
                  <a:cubicBezTo>
                    <a:pt x="43439" y="5308"/>
                    <a:pt x="42906" y="3917"/>
                    <a:pt x="41849" y="2993"/>
                  </a:cubicBezTo>
                  <a:cubicBezTo>
                    <a:pt x="41725" y="2726"/>
                    <a:pt x="41525" y="2488"/>
                    <a:pt x="41277" y="23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79" name="Hình tự do: Hình 473">
              <a:extLst>
                <a:ext uri="{FF2B5EF4-FFF2-40B4-BE49-F238E27FC236}">
                  <a16:creationId xmlns:a16="http://schemas.microsoft.com/office/drawing/2014/main" id="{E6AE06F7-AE64-4B00-BF19-D090A5A92761}"/>
                </a:ext>
              </a:extLst>
            </p:cNvPr>
            <p:cNvSpPr/>
            <p:nvPr/>
          </p:nvSpPr>
          <p:spPr>
            <a:xfrm>
              <a:off x="4751609" y="2415185"/>
              <a:ext cx="45778" cy="79529"/>
            </a:xfrm>
            <a:custGeom>
              <a:avLst/>
              <a:gdLst>
                <a:gd name="connsiteX0" fmla="*/ 4889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604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889 w 45778"/>
                <a:gd name="connsiteY11" fmla="*/ 79508 h 79529"/>
                <a:gd name="connsiteX12" fmla="*/ 40894 w 45778"/>
                <a:gd name="connsiteY12" fmla="*/ 2355 h 79529"/>
                <a:gd name="connsiteX13" fmla="*/ 39179 w 45778"/>
                <a:gd name="connsiteY13" fmla="*/ 2926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604 w 45778"/>
                <a:gd name="connsiteY18" fmla="*/ 76745 h 79529"/>
                <a:gd name="connsiteX19" fmla="*/ 37941 w 45778"/>
                <a:gd name="connsiteY19" fmla="*/ 58648 h 79529"/>
                <a:gd name="connsiteX20" fmla="*/ 43275 w 45778"/>
                <a:gd name="connsiteY20" fmla="*/ 48361 h 79529"/>
                <a:gd name="connsiteX21" fmla="*/ 43275 w 45778"/>
                <a:gd name="connsiteY21" fmla="*/ 6546 h 79529"/>
                <a:gd name="connsiteX22" fmla="*/ 41846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889" y="79508"/>
                  </a:moveTo>
                  <a:cubicBezTo>
                    <a:pt x="4118" y="79508"/>
                    <a:pt x="3365" y="79317"/>
                    <a:pt x="2699" y="78936"/>
                  </a:cubicBezTo>
                  <a:cubicBezTo>
                    <a:pt x="822" y="77583"/>
                    <a:pt x="-197" y="75336"/>
                    <a:pt x="32" y="73031"/>
                  </a:cubicBezTo>
                  <a:lnTo>
                    <a:pt x="32" y="31216"/>
                  </a:lnTo>
                  <a:cubicBezTo>
                    <a:pt x="70" y="26263"/>
                    <a:pt x="2518" y="21634"/>
                    <a:pt x="6604"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909" y="79431"/>
                    <a:pt x="5899" y="79593"/>
                    <a:pt x="4889" y="79508"/>
                  </a:cubicBezTo>
                  <a:close/>
                  <a:moveTo>
                    <a:pt x="40894" y="2355"/>
                  </a:moveTo>
                  <a:cubicBezTo>
                    <a:pt x="40284" y="2403"/>
                    <a:pt x="39694" y="2593"/>
                    <a:pt x="39179" y="2926"/>
                  </a:cubicBezTo>
                  <a:lnTo>
                    <a:pt x="7842" y="20929"/>
                  </a:lnTo>
                  <a:cubicBezTo>
                    <a:pt x="4575" y="23358"/>
                    <a:pt x="2613" y="27149"/>
                    <a:pt x="2508" y="31216"/>
                  </a:cubicBezTo>
                  <a:lnTo>
                    <a:pt x="2508" y="73031"/>
                  </a:lnTo>
                  <a:cubicBezTo>
                    <a:pt x="2346" y="74431"/>
                    <a:pt x="2880" y="75812"/>
                    <a:pt x="3937" y="76745"/>
                  </a:cubicBezTo>
                  <a:cubicBezTo>
                    <a:pt x="4775" y="77174"/>
                    <a:pt x="5766" y="77174"/>
                    <a:pt x="6604" y="76745"/>
                  </a:cubicBezTo>
                  <a:lnTo>
                    <a:pt x="37941" y="58648"/>
                  </a:lnTo>
                  <a:cubicBezTo>
                    <a:pt x="41208" y="56219"/>
                    <a:pt x="43170" y="52428"/>
                    <a:pt x="43275" y="48361"/>
                  </a:cubicBezTo>
                  <a:lnTo>
                    <a:pt x="43275" y="6546"/>
                  </a:lnTo>
                  <a:cubicBezTo>
                    <a:pt x="43418" y="5146"/>
                    <a:pt x="42894" y="3765"/>
                    <a:pt x="41846" y="2831"/>
                  </a:cubicBezTo>
                  <a:cubicBezTo>
                    <a:pt x="41599" y="2565"/>
                    <a:pt x="41256" y="2393"/>
                    <a:pt x="40894"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0" name="Hình tự do: Hình 474">
              <a:extLst>
                <a:ext uri="{FF2B5EF4-FFF2-40B4-BE49-F238E27FC236}">
                  <a16:creationId xmlns:a16="http://schemas.microsoft.com/office/drawing/2014/main" id="{35B55F6B-2CC5-4B10-87E3-5640C1D6F99C}"/>
                </a:ext>
              </a:extLst>
            </p:cNvPr>
            <p:cNvSpPr/>
            <p:nvPr/>
          </p:nvSpPr>
          <p:spPr>
            <a:xfrm>
              <a:off x="4801044" y="2386638"/>
              <a:ext cx="45783" cy="79488"/>
            </a:xfrm>
            <a:custGeom>
              <a:avLst/>
              <a:gdLst>
                <a:gd name="connsiteX0" fmla="*/ 4794 w 45783"/>
                <a:gd name="connsiteY0" fmla="*/ 79479 h 79488"/>
                <a:gd name="connsiteX1" fmla="*/ 2699 w 45783"/>
                <a:gd name="connsiteY1" fmla="*/ 78908 h 79488"/>
                <a:gd name="connsiteX2" fmla="*/ 32 w 45783"/>
                <a:gd name="connsiteY2" fmla="*/ 73002 h 79488"/>
                <a:gd name="connsiteX3" fmla="*/ 32 w 45783"/>
                <a:gd name="connsiteY3" fmla="*/ 31283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8 h 79488"/>
                <a:gd name="connsiteX11" fmla="*/ 4794 w 45783"/>
                <a:gd name="connsiteY11" fmla="*/ 79479 h 79488"/>
                <a:gd name="connsiteX12" fmla="*/ 40894 w 45783"/>
                <a:gd name="connsiteY12" fmla="*/ 2326 h 79488"/>
                <a:gd name="connsiteX13" fmla="*/ 39179 w 45783"/>
                <a:gd name="connsiteY13" fmla="*/ 2898 h 79488"/>
                <a:gd name="connsiteX14" fmla="*/ 7842 w 45783"/>
                <a:gd name="connsiteY14" fmla="*/ 20996 h 79488"/>
                <a:gd name="connsiteX15" fmla="*/ 2508 w 45783"/>
                <a:gd name="connsiteY15" fmla="*/ 31283 h 79488"/>
                <a:gd name="connsiteX16" fmla="*/ 2508 w 45783"/>
                <a:gd name="connsiteY16" fmla="*/ 73002 h 79488"/>
                <a:gd name="connsiteX17" fmla="*/ 3937 w 45783"/>
                <a:gd name="connsiteY17" fmla="*/ 76812 h 79488"/>
                <a:gd name="connsiteX18" fmla="*/ 6604 w 45783"/>
                <a:gd name="connsiteY18" fmla="*/ 76812 h 79488"/>
                <a:gd name="connsiteX19" fmla="*/ 37941 w 45783"/>
                <a:gd name="connsiteY19" fmla="*/ 58714 h 79488"/>
                <a:gd name="connsiteX20" fmla="*/ 43275 w 45783"/>
                <a:gd name="connsiteY20" fmla="*/ 48427 h 79488"/>
                <a:gd name="connsiteX21" fmla="*/ 43275 w 45783"/>
                <a:gd name="connsiteY21" fmla="*/ 6708 h 79488"/>
                <a:gd name="connsiteX22" fmla="*/ 41846 w 45783"/>
                <a:gd name="connsiteY22" fmla="*/ 299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8">
                  <a:moveTo>
                    <a:pt x="4794" y="79479"/>
                  </a:moveTo>
                  <a:cubicBezTo>
                    <a:pt x="4061" y="79479"/>
                    <a:pt x="3337" y="79279"/>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8"/>
                  </a:lnTo>
                  <a:cubicBezTo>
                    <a:pt x="6890" y="79346"/>
                    <a:pt x="5842" y="79536"/>
                    <a:pt x="4794" y="79479"/>
                  </a:cubicBezTo>
                  <a:close/>
                  <a:moveTo>
                    <a:pt x="40894" y="2326"/>
                  </a:moveTo>
                  <a:cubicBezTo>
                    <a:pt x="40284" y="2374"/>
                    <a:pt x="39694" y="2565"/>
                    <a:pt x="39179" y="2898"/>
                  </a:cubicBezTo>
                  <a:lnTo>
                    <a:pt x="7842" y="20996"/>
                  </a:lnTo>
                  <a:cubicBezTo>
                    <a:pt x="4566" y="23415"/>
                    <a:pt x="2594" y="27215"/>
                    <a:pt x="2508" y="31283"/>
                  </a:cubicBezTo>
                  <a:lnTo>
                    <a:pt x="2508" y="73002"/>
                  </a:lnTo>
                  <a:cubicBezTo>
                    <a:pt x="2346" y="74431"/>
                    <a:pt x="2880" y="75840"/>
                    <a:pt x="3937" y="76812"/>
                  </a:cubicBezTo>
                  <a:cubicBezTo>
                    <a:pt x="4766" y="77288"/>
                    <a:pt x="5775" y="77288"/>
                    <a:pt x="6604" y="76812"/>
                  </a:cubicBezTo>
                  <a:lnTo>
                    <a:pt x="37941" y="58714"/>
                  </a:lnTo>
                  <a:cubicBezTo>
                    <a:pt x="41218" y="56295"/>
                    <a:pt x="43189" y="52495"/>
                    <a:pt x="43275" y="48427"/>
                  </a:cubicBezTo>
                  <a:lnTo>
                    <a:pt x="43275" y="6708"/>
                  </a:lnTo>
                  <a:cubicBezTo>
                    <a:pt x="43437" y="5308"/>
                    <a:pt x="42904" y="3927"/>
                    <a:pt x="41846" y="299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1" name="Hình tự do: Hình 475">
              <a:extLst>
                <a:ext uri="{FF2B5EF4-FFF2-40B4-BE49-F238E27FC236}">
                  <a16:creationId xmlns:a16="http://schemas.microsoft.com/office/drawing/2014/main" id="{AE22CCA0-50A3-4FA4-9D77-747A40AA9EE5}"/>
                </a:ext>
              </a:extLst>
            </p:cNvPr>
            <p:cNvSpPr/>
            <p:nvPr/>
          </p:nvSpPr>
          <p:spPr>
            <a:xfrm>
              <a:off x="4850479" y="2358130"/>
              <a:ext cx="45778" cy="79529"/>
            </a:xfrm>
            <a:custGeom>
              <a:avLst/>
              <a:gdLst>
                <a:gd name="connsiteX0" fmla="*/ 4794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509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794 w 45778"/>
                <a:gd name="connsiteY11" fmla="*/ 79508 h 79529"/>
                <a:gd name="connsiteX12" fmla="*/ 40894 w 45778"/>
                <a:gd name="connsiteY12" fmla="*/ 2355 h 79529"/>
                <a:gd name="connsiteX13" fmla="*/ 39179 w 45778"/>
                <a:gd name="connsiteY13" fmla="*/ 2831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509 w 45778"/>
                <a:gd name="connsiteY18" fmla="*/ 76745 h 79529"/>
                <a:gd name="connsiteX19" fmla="*/ 37941 w 45778"/>
                <a:gd name="connsiteY19" fmla="*/ 58648 h 79529"/>
                <a:gd name="connsiteX20" fmla="*/ 43180 w 45778"/>
                <a:gd name="connsiteY20" fmla="*/ 48361 h 79529"/>
                <a:gd name="connsiteX21" fmla="*/ 43180 w 45778"/>
                <a:gd name="connsiteY21" fmla="*/ 6546 h 79529"/>
                <a:gd name="connsiteX22" fmla="*/ 41751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794" y="79508"/>
                  </a:moveTo>
                  <a:cubicBezTo>
                    <a:pt x="4061" y="79508"/>
                    <a:pt x="3337" y="79308"/>
                    <a:pt x="2699" y="78936"/>
                  </a:cubicBezTo>
                  <a:cubicBezTo>
                    <a:pt x="822" y="77584"/>
                    <a:pt x="-197" y="75336"/>
                    <a:pt x="32" y="73031"/>
                  </a:cubicBezTo>
                  <a:lnTo>
                    <a:pt x="32" y="31216"/>
                  </a:lnTo>
                  <a:cubicBezTo>
                    <a:pt x="79" y="26291"/>
                    <a:pt x="2489" y="21681"/>
                    <a:pt x="6509"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880" y="79431"/>
                    <a:pt x="5832" y="79593"/>
                    <a:pt x="4794" y="79508"/>
                  </a:cubicBezTo>
                  <a:close/>
                  <a:moveTo>
                    <a:pt x="40894" y="2355"/>
                  </a:moveTo>
                  <a:cubicBezTo>
                    <a:pt x="40294" y="2355"/>
                    <a:pt x="39694" y="2517"/>
                    <a:pt x="39179" y="2831"/>
                  </a:cubicBezTo>
                  <a:lnTo>
                    <a:pt x="7842" y="20929"/>
                  </a:lnTo>
                  <a:cubicBezTo>
                    <a:pt x="4547" y="23329"/>
                    <a:pt x="2565" y="27139"/>
                    <a:pt x="2508" y="31216"/>
                  </a:cubicBezTo>
                  <a:lnTo>
                    <a:pt x="2508" y="73031"/>
                  </a:lnTo>
                  <a:cubicBezTo>
                    <a:pt x="2346" y="74431"/>
                    <a:pt x="2880" y="75821"/>
                    <a:pt x="3937" y="76745"/>
                  </a:cubicBezTo>
                  <a:cubicBezTo>
                    <a:pt x="4747" y="77164"/>
                    <a:pt x="5699" y="77164"/>
                    <a:pt x="6509" y="76745"/>
                  </a:cubicBezTo>
                  <a:lnTo>
                    <a:pt x="37941" y="58648"/>
                  </a:lnTo>
                  <a:cubicBezTo>
                    <a:pt x="41180" y="56209"/>
                    <a:pt x="43113" y="52419"/>
                    <a:pt x="43180" y="48361"/>
                  </a:cubicBezTo>
                  <a:lnTo>
                    <a:pt x="43180" y="6546"/>
                  </a:lnTo>
                  <a:cubicBezTo>
                    <a:pt x="43380" y="5146"/>
                    <a:pt x="42837" y="3736"/>
                    <a:pt x="41751" y="2831"/>
                  </a:cubicBezTo>
                  <a:cubicBezTo>
                    <a:pt x="41532" y="2574"/>
                    <a:pt x="41227" y="2412"/>
                    <a:pt x="40894" y="23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2" name="Hình tự do: Hình 476">
              <a:extLst>
                <a:ext uri="{FF2B5EF4-FFF2-40B4-BE49-F238E27FC236}">
                  <a16:creationId xmlns:a16="http://schemas.microsoft.com/office/drawing/2014/main" id="{661AFAFA-D278-410D-A8E5-C1326EF84858}"/>
                </a:ext>
              </a:extLst>
            </p:cNvPr>
            <p:cNvSpPr/>
            <p:nvPr/>
          </p:nvSpPr>
          <p:spPr>
            <a:xfrm>
              <a:off x="4899827" y="2329583"/>
              <a:ext cx="45864" cy="79488"/>
            </a:xfrm>
            <a:custGeom>
              <a:avLst/>
              <a:gdLst>
                <a:gd name="connsiteX0" fmla="*/ 4881 w 45864"/>
                <a:gd name="connsiteY0" fmla="*/ 79479 h 79488"/>
                <a:gd name="connsiteX1" fmla="*/ 2690 w 45864"/>
                <a:gd name="connsiteY1" fmla="*/ 78908 h 79488"/>
                <a:gd name="connsiteX2" fmla="*/ 23 w 45864"/>
                <a:gd name="connsiteY2" fmla="*/ 73002 h 79488"/>
                <a:gd name="connsiteX3" fmla="*/ 23 w 45864"/>
                <a:gd name="connsiteY3" fmla="*/ 31283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8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3 h 79488"/>
                <a:gd name="connsiteX16" fmla="*/ 2595 w 45864"/>
                <a:gd name="connsiteY16" fmla="*/ 73002 h 79488"/>
                <a:gd name="connsiteX17" fmla="*/ 4023 w 45864"/>
                <a:gd name="connsiteY17" fmla="*/ 76717 h 79488"/>
                <a:gd name="connsiteX18" fmla="*/ 6595 w 45864"/>
                <a:gd name="connsiteY18" fmla="*/ 76717 h 79488"/>
                <a:gd name="connsiteX19" fmla="*/ 37932 w 45864"/>
                <a:gd name="connsiteY19" fmla="*/ 58619 h 79488"/>
                <a:gd name="connsiteX20" fmla="*/ 43266 w 45864"/>
                <a:gd name="connsiteY20" fmla="*/ 48332 h 79488"/>
                <a:gd name="connsiteX21" fmla="*/ 43266 w 45864"/>
                <a:gd name="connsiteY21" fmla="*/ 6613 h 79488"/>
                <a:gd name="connsiteX22" fmla="*/ 41838 w 4586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1" y="79479"/>
                  </a:moveTo>
                  <a:cubicBezTo>
                    <a:pt x="4109" y="79479"/>
                    <a:pt x="3357" y="79288"/>
                    <a:pt x="2690" y="78908"/>
                  </a:cubicBezTo>
                  <a:cubicBezTo>
                    <a:pt x="842" y="77536"/>
                    <a:pt x="-168" y="75298"/>
                    <a:pt x="23" y="73002"/>
                  </a:cubicBezTo>
                  <a:lnTo>
                    <a:pt x="23" y="31283"/>
                  </a:lnTo>
                  <a:cubicBezTo>
                    <a:pt x="109" y="26310"/>
                    <a:pt x="2547" y="21681"/>
                    <a:pt x="6595" y="18805"/>
                  </a:cubicBezTo>
                  <a:lnTo>
                    <a:pt x="37932" y="707"/>
                  </a:lnTo>
                  <a:cubicBezTo>
                    <a:pt x="39513" y="-236"/>
                    <a:pt x="41485" y="-236"/>
                    <a:pt x="43076" y="707"/>
                  </a:cubicBezTo>
                  <a:cubicBezTo>
                    <a:pt x="44990" y="2031"/>
                    <a:pt x="46048" y="4289"/>
                    <a:pt x="45838" y="6613"/>
                  </a:cubicBezTo>
                  <a:lnTo>
                    <a:pt x="45838" y="48332"/>
                  </a:lnTo>
                  <a:cubicBezTo>
                    <a:pt x="45752" y="53304"/>
                    <a:pt x="43314" y="57934"/>
                    <a:pt x="39266" y="60810"/>
                  </a:cubicBezTo>
                  <a:lnTo>
                    <a:pt x="7929" y="78908"/>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3"/>
                  </a:cubicBezTo>
                  <a:lnTo>
                    <a:pt x="2595" y="73002"/>
                  </a:lnTo>
                  <a:cubicBezTo>
                    <a:pt x="2595" y="74812"/>
                    <a:pt x="2595" y="76241"/>
                    <a:pt x="4023" y="76717"/>
                  </a:cubicBezTo>
                  <a:cubicBezTo>
                    <a:pt x="4795" y="77241"/>
                    <a:pt x="5824" y="77241"/>
                    <a:pt x="6595" y="76717"/>
                  </a:cubicBezTo>
                  <a:lnTo>
                    <a:pt x="37932" y="58619"/>
                  </a:lnTo>
                  <a:cubicBezTo>
                    <a:pt x="41237" y="56229"/>
                    <a:pt x="43219" y="52409"/>
                    <a:pt x="43266" y="48332"/>
                  </a:cubicBezTo>
                  <a:lnTo>
                    <a:pt x="43266" y="6613"/>
                  </a:lnTo>
                  <a:cubicBezTo>
                    <a:pt x="43466" y="5184"/>
                    <a:pt x="42923" y="3755"/>
                    <a:pt x="41838" y="280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3" name="Hình tự do: Hình 477">
              <a:extLst>
                <a:ext uri="{FF2B5EF4-FFF2-40B4-BE49-F238E27FC236}">
                  <a16:creationId xmlns:a16="http://schemas.microsoft.com/office/drawing/2014/main" id="{DD72788B-138A-4E2B-AE85-B8F1B57F5BCF}"/>
                </a:ext>
              </a:extLst>
            </p:cNvPr>
            <p:cNvSpPr/>
            <p:nvPr/>
          </p:nvSpPr>
          <p:spPr>
            <a:xfrm>
              <a:off x="4949258" y="2301008"/>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3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8 h 79588"/>
                <a:gd name="connsiteX9" fmla="*/ 39270 w 45779"/>
                <a:gd name="connsiteY9" fmla="*/ 60810 h 79588"/>
                <a:gd name="connsiteX10" fmla="*/ 7838 w 45779"/>
                <a:gd name="connsiteY10" fmla="*/ 78908 h 79588"/>
                <a:gd name="connsiteX11" fmla="*/ 4885 w 45779"/>
                <a:gd name="connsiteY11" fmla="*/ 79574 h 79588"/>
                <a:gd name="connsiteX12" fmla="*/ 40985 w 45779"/>
                <a:gd name="connsiteY12" fmla="*/ 2422 h 79588"/>
                <a:gd name="connsiteX13" fmla="*/ 39270 w 45779"/>
                <a:gd name="connsiteY13" fmla="*/ 2422 h 79588"/>
                <a:gd name="connsiteX14" fmla="*/ 7838 w 45779"/>
                <a:gd name="connsiteY14" fmla="*/ 20519 h 79588"/>
                <a:gd name="connsiteX15" fmla="*/ 2599 w 45779"/>
                <a:gd name="connsiteY15" fmla="*/ 30806 h 79588"/>
                <a:gd name="connsiteX16" fmla="*/ 2599 w 45779"/>
                <a:gd name="connsiteY16" fmla="*/ 72621 h 79588"/>
                <a:gd name="connsiteX17" fmla="*/ 3933 w 45779"/>
                <a:gd name="connsiteY17" fmla="*/ 76336 h 79588"/>
                <a:gd name="connsiteX18" fmla="*/ 6600 w 45779"/>
                <a:gd name="connsiteY18" fmla="*/ 76336 h 79588"/>
                <a:gd name="connsiteX19" fmla="*/ 37937 w 45779"/>
                <a:gd name="connsiteY19" fmla="*/ 58238 h 79588"/>
                <a:gd name="connsiteX20" fmla="*/ 43271 w 45779"/>
                <a:gd name="connsiteY20" fmla="*/ 47951 h 79588"/>
                <a:gd name="connsiteX21" fmla="*/ 43271 w 45779"/>
                <a:gd name="connsiteY21" fmla="*/ 6137 h 79588"/>
                <a:gd name="connsiteX22" fmla="*/ 41842 w 45779"/>
                <a:gd name="connsiteY22" fmla="*/ 2422 h 79588"/>
                <a:gd name="connsiteX23" fmla="*/ 40985 w 45779"/>
                <a:gd name="connsiteY23" fmla="*/ 2422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3" y="79574"/>
                    <a:pt x="3361" y="79384"/>
                    <a:pt x="2694" y="79003"/>
                  </a:cubicBezTo>
                  <a:cubicBezTo>
                    <a:pt x="827" y="77641"/>
                    <a:pt x="-182" y="75402"/>
                    <a:pt x="27" y="73097"/>
                  </a:cubicBezTo>
                  <a:lnTo>
                    <a:pt x="27" y="31283"/>
                  </a:lnTo>
                  <a:cubicBezTo>
                    <a:pt x="75" y="26310"/>
                    <a:pt x="2523" y="21662"/>
                    <a:pt x="6600" y="18805"/>
                  </a:cubicBezTo>
                  <a:lnTo>
                    <a:pt x="37937" y="707"/>
                  </a:lnTo>
                  <a:cubicBezTo>
                    <a:pt x="39527" y="-236"/>
                    <a:pt x="41490" y="-236"/>
                    <a:pt x="43080" y="707"/>
                  </a:cubicBezTo>
                  <a:cubicBezTo>
                    <a:pt x="44957" y="2060"/>
                    <a:pt x="45976" y="4308"/>
                    <a:pt x="45747" y="6613"/>
                  </a:cubicBezTo>
                  <a:lnTo>
                    <a:pt x="45747" y="48428"/>
                  </a:lnTo>
                  <a:cubicBezTo>
                    <a:pt x="45700" y="53352"/>
                    <a:pt x="43290" y="57962"/>
                    <a:pt x="39270" y="60810"/>
                  </a:cubicBezTo>
                  <a:lnTo>
                    <a:pt x="7838" y="78908"/>
                  </a:lnTo>
                  <a:cubicBezTo>
                    <a:pt x="6942" y="79422"/>
                    <a:pt x="5914" y="79651"/>
                    <a:pt x="4885" y="79574"/>
                  </a:cubicBezTo>
                  <a:close/>
                  <a:moveTo>
                    <a:pt x="40985" y="2422"/>
                  </a:moveTo>
                  <a:cubicBezTo>
                    <a:pt x="40423" y="2269"/>
                    <a:pt x="39832" y="2269"/>
                    <a:pt x="39270" y="2422"/>
                  </a:cubicBezTo>
                  <a:lnTo>
                    <a:pt x="7838" y="20519"/>
                  </a:lnTo>
                  <a:cubicBezTo>
                    <a:pt x="4599" y="22958"/>
                    <a:pt x="2666" y="26749"/>
                    <a:pt x="2599" y="30806"/>
                  </a:cubicBezTo>
                  <a:lnTo>
                    <a:pt x="2599" y="72621"/>
                  </a:lnTo>
                  <a:cubicBezTo>
                    <a:pt x="2428" y="74002"/>
                    <a:pt x="2923" y="75383"/>
                    <a:pt x="3933" y="76336"/>
                  </a:cubicBezTo>
                  <a:cubicBezTo>
                    <a:pt x="4771" y="76774"/>
                    <a:pt x="5761" y="76774"/>
                    <a:pt x="6600" y="76336"/>
                  </a:cubicBezTo>
                  <a:lnTo>
                    <a:pt x="37937" y="58238"/>
                  </a:lnTo>
                  <a:cubicBezTo>
                    <a:pt x="41232" y="55838"/>
                    <a:pt x="43214" y="52028"/>
                    <a:pt x="43271" y="47951"/>
                  </a:cubicBezTo>
                  <a:lnTo>
                    <a:pt x="43271" y="6137"/>
                  </a:lnTo>
                  <a:cubicBezTo>
                    <a:pt x="43433" y="4736"/>
                    <a:pt x="42899" y="3355"/>
                    <a:pt x="41842" y="2422"/>
                  </a:cubicBezTo>
                  <a:cubicBezTo>
                    <a:pt x="41566" y="2336"/>
                    <a:pt x="41261" y="2336"/>
                    <a:pt x="40985" y="242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4" name="Hình tự do: Hình 478">
              <a:extLst>
                <a:ext uri="{FF2B5EF4-FFF2-40B4-BE49-F238E27FC236}">
                  <a16:creationId xmlns:a16="http://schemas.microsoft.com/office/drawing/2014/main" id="{97276813-2FE6-41F7-A5BB-55C337C1277A}"/>
                </a:ext>
              </a:extLst>
            </p:cNvPr>
            <p:cNvSpPr/>
            <p:nvPr/>
          </p:nvSpPr>
          <p:spPr>
            <a:xfrm>
              <a:off x="4998688" y="2272529"/>
              <a:ext cx="45783" cy="79494"/>
            </a:xfrm>
            <a:custGeom>
              <a:avLst/>
              <a:gdLst>
                <a:gd name="connsiteX0" fmla="*/ 4889 w 45783"/>
                <a:gd name="connsiteY0" fmla="*/ 79479 h 79494"/>
                <a:gd name="connsiteX1" fmla="*/ 2699 w 45783"/>
                <a:gd name="connsiteY1" fmla="*/ 78907 h 79494"/>
                <a:gd name="connsiteX2" fmla="*/ 32 w 45783"/>
                <a:gd name="connsiteY2" fmla="*/ 73002 h 79494"/>
                <a:gd name="connsiteX3" fmla="*/ 32 w 45783"/>
                <a:gd name="connsiteY3" fmla="*/ 31282 h 79494"/>
                <a:gd name="connsiteX4" fmla="*/ 6604 w 45783"/>
                <a:gd name="connsiteY4" fmla="*/ 18805 h 79494"/>
                <a:gd name="connsiteX5" fmla="*/ 37941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79 w 45783"/>
                <a:gd name="connsiteY9" fmla="*/ 60810 h 79494"/>
                <a:gd name="connsiteX10" fmla="*/ 7842 w 45783"/>
                <a:gd name="connsiteY10" fmla="*/ 78907 h 79494"/>
                <a:gd name="connsiteX11" fmla="*/ 4889 w 45783"/>
                <a:gd name="connsiteY11" fmla="*/ 79479 h 79494"/>
                <a:gd name="connsiteX12" fmla="*/ 39179 w 45783"/>
                <a:gd name="connsiteY12" fmla="*/ 3279 h 79494"/>
                <a:gd name="connsiteX13" fmla="*/ 7842 w 45783"/>
                <a:gd name="connsiteY13" fmla="*/ 21376 h 79494"/>
                <a:gd name="connsiteX14" fmla="*/ 2508 w 45783"/>
                <a:gd name="connsiteY14" fmla="*/ 31663 h 79494"/>
                <a:gd name="connsiteX15" fmla="*/ 2508 w 45783"/>
                <a:gd name="connsiteY15" fmla="*/ 73383 h 79494"/>
                <a:gd name="connsiteX16" fmla="*/ 3937 w 45783"/>
                <a:gd name="connsiteY16" fmla="*/ 77098 h 79494"/>
                <a:gd name="connsiteX17" fmla="*/ 6604 w 45783"/>
                <a:gd name="connsiteY17" fmla="*/ 77098 h 79494"/>
                <a:gd name="connsiteX18" fmla="*/ 37941 w 45783"/>
                <a:gd name="connsiteY18" fmla="*/ 59000 h 79494"/>
                <a:gd name="connsiteX19" fmla="*/ 43275 w 45783"/>
                <a:gd name="connsiteY19" fmla="*/ 48713 h 79494"/>
                <a:gd name="connsiteX20" fmla="*/ 43275 w 45783"/>
                <a:gd name="connsiteY20" fmla="*/ 6994 h 79494"/>
                <a:gd name="connsiteX21" fmla="*/ 41846 w 45783"/>
                <a:gd name="connsiteY21" fmla="*/ 3184 h 79494"/>
                <a:gd name="connsiteX22" fmla="*/ 39179 w 45783"/>
                <a:gd name="connsiteY22" fmla="*/ 3184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94">
                  <a:moveTo>
                    <a:pt x="4889" y="79479"/>
                  </a:moveTo>
                  <a:cubicBezTo>
                    <a:pt x="4118" y="79479"/>
                    <a:pt x="3365" y="79288"/>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928" y="79355"/>
                    <a:pt x="5909" y="79555"/>
                    <a:pt x="4889" y="79479"/>
                  </a:cubicBezTo>
                  <a:close/>
                  <a:moveTo>
                    <a:pt x="39179" y="3279"/>
                  </a:moveTo>
                  <a:lnTo>
                    <a:pt x="7842" y="21376"/>
                  </a:lnTo>
                  <a:cubicBezTo>
                    <a:pt x="4566" y="23796"/>
                    <a:pt x="2594" y="27596"/>
                    <a:pt x="2508" y="31663"/>
                  </a:cubicBezTo>
                  <a:lnTo>
                    <a:pt x="2508" y="73383"/>
                  </a:lnTo>
                  <a:cubicBezTo>
                    <a:pt x="2346" y="74783"/>
                    <a:pt x="2880" y="76164"/>
                    <a:pt x="3937" y="77098"/>
                  </a:cubicBezTo>
                  <a:cubicBezTo>
                    <a:pt x="4766" y="77574"/>
                    <a:pt x="5775" y="77574"/>
                    <a:pt x="6604" y="77098"/>
                  </a:cubicBezTo>
                  <a:lnTo>
                    <a:pt x="37941" y="59000"/>
                  </a:lnTo>
                  <a:cubicBezTo>
                    <a:pt x="41218" y="56581"/>
                    <a:pt x="43189" y="52780"/>
                    <a:pt x="43275" y="48713"/>
                  </a:cubicBezTo>
                  <a:lnTo>
                    <a:pt x="43275" y="6994"/>
                  </a:lnTo>
                  <a:cubicBezTo>
                    <a:pt x="43437" y="5565"/>
                    <a:pt x="42904" y="4155"/>
                    <a:pt x="41846" y="3184"/>
                  </a:cubicBezTo>
                  <a:cubicBezTo>
                    <a:pt x="41018" y="2707"/>
                    <a:pt x="40008" y="2707"/>
                    <a:pt x="39179" y="318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5" name="Hình tự do: Hình 479">
              <a:extLst>
                <a:ext uri="{FF2B5EF4-FFF2-40B4-BE49-F238E27FC236}">
                  <a16:creationId xmlns:a16="http://schemas.microsoft.com/office/drawing/2014/main" id="{B211360F-D8BB-4C0F-89EF-CD77835E8E1E}"/>
                </a:ext>
              </a:extLst>
            </p:cNvPr>
            <p:cNvSpPr/>
            <p:nvPr/>
          </p:nvSpPr>
          <p:spPr>
            <a:xfrm>
              <a:off x="5048127" y="2243954"/>
              <a:ext cx="45778" cy="79585"/>
            </a:xfrm>
            <a:custGeom>
              <a:avLst/>
              <a:gdLst>
                <a:gd name="connsiteX0" fmla="*/ 4885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885 w 45778"/>
                <a:gd name="connsiteY11" fmla="*/ 79574 h 79585"/>
                <a:gd name="connsiteX12" fmla="*/ 40889 w 45778"/>
                <a:gd name="connsiteY12" fmla="*/ 2327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810 h 79585"/>
                <a:gd name="connsiteX20" fmla="*/ 43271 w 45778"/>
                <a:gd name="connsiteY20" fmla="*/ 48523 h 79585"/>
                <a:gd name="connsiteX21" fmla="*/ 43271 w 45778"/>
                <a:gd name="connsiteY21" fmla="*/ 6708 h 79585"/>
                <a:gd name="connsiteX22" fmla="*/ 41842 w 45778"/>
                <a:gd name="connsiteY22" fmla="*/ 2993 h 79585"/>
                <a:gd name="connsiteX23" fmla="*/ 40889 w 45778"/>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885" y="79574"/>
                  </a:moveTo>
                  <a:cubicBezTo>
                    <a:pt x="4113" y="79574"/>
                    <a:pt x="3361" y="79384"/>
                    <a:pt x="2694" y="79003"/>
                  </a:cubicBezTo>
                  <a:cubicBezTo>
                    <a:pt x="827" y="77641"/>
                    <a:pt x="-182" y="75402"/>
                    <a:pt x="27" y="73097"/>
                  </a:cubicBezTo>
                  <a:lnTo>
                    <a:pt x="27" y="31282"/>
                  </a:lnTo>
                  <a:cubicBezTo>
                    <a:pt x="75" y="26311"/>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33" y="79403"/>
                    <a:pt x="5914" y="79641"/>
                    <a:pt x="4885" y="79574"/>
                  </a:cubicBezTo>
                  <a:close/>
                  <a:moveTo>
                    <a:pt x="40889" y="2327"/>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61" y="77288"/>
                    <a:pt x="5771" y="77288"/>
                    <a:pt x="6599" y="76812"/>
                  </a:cubicBezTo>
                  <a:lnTo>
                    <a:pt x="37937" y="58810"/>
                  </a:lnTo>
                  <a:cubicBezTo>
                    <a:pt x="41204" y="56381"/>
                    <a:pt x="43166" y="52590"/>
                    <a:pt x="43271" y="48523"/>
                  </a:cubicBezTo>
                  <a:lnTo>
                    <a:pt x="43271" y="6708"/>
                  </a:lnTo>
                  <a:cubicBezTo>
                    <a:pt x="43433" y="5308"/>
                    <a:pt x="42899" y="3917"/>
                    <a:pt x="41842" y="2993"/>
                  </a:cubicBezTo>
                  <a:cubicBezTo>
                    <a:pt x="41613" y="2660"/>
                    <a:pt x="41280" y="2422"/>
                    <a:pt x="40889" y="232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6" name="Hình tự do: Hình 480">
              <a:extLst>
                <a:ext uri="{FF2B5EF4-FFF2-40B4-BE49-F238E27FC236}">
                  <a16:creationId xmlns:a16="http://schemas.microsoft.com/office/drawing/2014/main" id="{F9A55889-1665-4946-854D-2868BEA0924D}"/>
                </a:ext>
              </a:extLst>
            </p:cNvPr>
            <p:cNvSpPr/>
            <p:nvPr/>
          </p:nvSpPr>
          <p:spPr>
            <a:xfrm>
              <a:off x="5097557" y="2215445"/>
              <a:ext cx="45785" cy="79517"/>
            </a:xfrm>
            <a:custGeom>
              <a:avLst/>
              <a:gdLst>
                <a:gd name="connsiteX0" fmla="*/ 4890 w 45785"/>
                <a:gd name="connsiteY0" fmla="*/ 79508 h 79517"/>
                <a:gd name="connsiteX1" fmla="*/ 2699 w 45785"/>
                <a:gd name="connsiteY1" fmla="*/ 78936 h 79517"/>
                <a:gd name="connsiteX2" fmla="*/ 32 w 45785"/>
                <a:gd name="connsiteY2" fmla="*/ 73031 h 79517"/>
                <a:gd name="connsiteX3" fmla="*/ 32 w 45785"/>
                <a:gd name="connsiteY3" fmla="*/ 31216 h 79517"/>
                <a:gd name="connsiteX4" fmla="*/ 6604 w 45785"/>
                <a:gd name="connsiteY4" fmla="*/ 18833 h 79517"/>
                <a:gd name="connsiteX5" fmla="*/ 37941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79 w 45785"/>
                <a:gd name="connsiteY9" fmla="*/ 60839 h 79517"/>
                <a:gd name="connsiteX10" fmla="*/ 7842 w 45785"/>
                <a:gd name="connsiteY10" fmla="*/ 78936 h 79517"/>
                <a:gd name="connsiteX11" fmla="*/ 4890 w 45785"/>
                <a:gd name="connsiteY11" fmla="*/ 79508 h 79517"/>
                <a:gd name="connsiteX12" fmla="*/ 39179 w 45785"/>
                <a:gd name="connsiteY12" fmla="*/ 3308 h 79517"/>
                <a:gd name="connsiteX13" fmla="*/ 7842 w 45785"/>
                <a:gd name="connsiteY13" fmla="*/ 21024 h 79517"/>
                <a:gd name="connsiteX14" fmla="*/ 2508 w 45785"/>
                <a:gd name="connsiteY14" fmla="*/ 31216 h 79517"/>
                <a:gd name="connsiteX15" fmla="*/ 2508 w 45785"/>
                <a:gd name="connsiteY15" fmla="*/ 73031 h 79517"/>
                <a:gd name="connsiteX16" fmla="*/ 3937 w 45785"/>
                <a:gd name="connsiteY16" fmla="*/ 76745 h 79517"/>
                <a:gd name="connsiteX17" fmla="*/ 6604 w 45785"/>
                <a:gd name="connsiteY17" fmla="*/ 76745 h 79517"/>
                <a:gd name="connsiteX18" fmla="*/ 37941 w 45785"/>
                <a:gd name="connsiteY18" fmla="*/ 58648 h 79517"/>
                <a:gd name="connsiteX19" fmla="*/ 43275 w 45785"/>
                <a:gd name="connsiteY19" fmla="*/ 48361 h 79517"/>
                <a:gd name="connsiteX20" fmla="*/ 43275 w 45785"/>
                <a:gd name="connsiteY20" fmla="*/ 6546 h 79517"/>
                <a:gd name="connsiteX21" fmla="*/ 41847 w 45785"/>
                <a:gd name="connsiteY21" fmla="*/ 2831 h 79517"/>
                <a:gd name="connsiteX22" fmla="*/ 39179 w 45785"/>
                <a:gd name="connsiteY22" fmla="*/ 2831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890" y="79508"/>
                  </a:moveTo>
                  <a:cubicBezTo>
                    <a:pt x="4118" y="79508"/>
                    <a:pt x="3365" y="79317"/>
                    <a:pt x="2699" y="78936"/>
                  </a:cubicBezTo>
                  <a:cubicBezTo>
                    <a:pt x="822" y="77584"/>
                    <a:pt x="-197" y="75336"/>
                    <a:pt x="32" y="73031"/>
                  </a:cubicBezTo>
                  <a:lnTo>
                    <a:pt x="32" y="31216"/>
                  </a:lnTo>
                  <a:cubicBezTo>
                    <a:pt x="98" y="26272"/>
                    <a:pt x="2546" y="21662"/>
                    <a:pt x="6604" y="18833"/>
                  </a:cubicBezTo>
                  <a:lnTo>
                    <a:pt x="37941" y="736"/>
                  </a:lnTo>
                  <a:cubicBezTo>
                    <a:pt x="39513" y="-245"/>
                    <a:pt x="41513" y="-245"/>
                    <a:pt x="43085" y="736"/>
                  </a:cubicBezTo>
                  <a:cubicBezTo>
                    <a:pt x="44961" y="2041"/>
                    <a:pt x="45990" y="4270"/>
                    <a:pt x="45752" y="6546"/>
                  </a:cubicBezTo>
                  <a:lnTo>
                    <a:pt x="45752" y="48361"/>
                  </a:lnTo>
                  <a:cubicBezTo>
                    <a:pt x="45704" y="53333"/>
                    <a:pt x="43256" y="57981"/>
                    <a:pt x="39179" y="60839"/>
                  </a:cubicBezTo>
                  <a:lnTo>
                    <a:pt x="7842" y="78936"/>
                  </a:lnTo>
                  <a:cubicBezTo>
                    <a:pt x="6918" y="79374"/>
                    <a:pt x="5909" y="79565"/>
                    <a:pt x="4890" y="79508"/>
                  </a:cubicBezTo>
                  <a:close/>
                  <a:moveTo>
                    <a:pt x="39179" y="3308"/>
                  </a:moveTo>
                  <a:lnTo>
                    <a:pt x="7842" y="21024"/>
                  </a:lnTo>
                  <a:cubicBezTo>
                    <a:pt x="4585" y="23415"/>
                    <a:pt x="2613" y="27177"/>
                    <a:pt x="2508" y="31216"/>
                  </a:cubicBezTo>
                  <a:lnTo>
                    <a:pt x="2508" y="73031"/>
                  </a:lnTo>
                  <a:cubicBezTo>
                    <a:pt x="2346" y="74431"/>
                    <a:pt x="2880" y="75812"/>
                    <a:pt x="3937" y="76745"/>
                  </a:cubicBezTo>
                  <a:cubicBezTo>
                    <a:pt x="4775" y="77174"/>
                    <a:pt x="5766" y="77174"/>
                    <a:pt x="6604" y="76745"/>
                  </a:cubicBezTo>
                  <a:lnTo>
                    <a:pt x="37941" y="58648"/>
                  </a:lnTo>
                  <a:cubicBezTo>
                    <a:pt x="41218" y="56228"/>
                    <a:pt x="43190" y="52428"/>
                    <a:pt x="43275" y="48361"/>
                  </a:cubicBezTo>
                  <a:lnTo>
                    <a:pt x="43275" y="6546"/>
                  </a:lnTo>
                  <a:cubicBezTo>
                    <a:pt x="43418" y="5146"/>
                    <a:pt x="42894" y="3765"/>
                    <a:pt x="41847" y="2831"/>
                  </a:cubicBezTo>
                  <a:cubicBezTo>
                    <a:pt x="41018" y="2355"/>
                    <a:pt x="40008" y="2355"/>
                    <a:pt x="39179" y="28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7" name="Hình tự do: Hình 481">
              <a:extLst>
                <a:ext uri="{FF2B5EF4-FFF2-40B4-BE49-F238E27FC236}">
                  <a16:creationId xmlns:a16="http://schemas.microsoft.com/office/drawing/2014/main" id="{2F1FA544-0676-41BE-9A4D-490017730602}"/>
                </a:ext>
              </a:extLst>
            </p:cNvPr>
            <p:cNvSpPr/>
            <p:nvPr/>
          </p:nvSpPr>
          <p:spPr>
            <a:xfrm>
              <a:off x="5146996" y="2187375"/>
              <a:ext cx="45778" cy="79145"/>
            </a:xfrm>
            <a:custGeom>
              <a:avLst/>
              <a:gdLst>
                <a:gd name="connsiteX0" fmla="*/ 4790 w 45778"/>
                <a:gd name="connsiteY0" fmla="*/ 79003 h 79145"/>
                <a:gd name="connsiteX1" fmla="*/ 2694 w 45778"/>
                <a:gd name="connsiteY1" fmla="*/ 79003 h 79145"/>
                <a:gd name="connsiteX2" fmla="*/ 27 w 45778"/>
                <a:gd name="connsiteY2" fmla="*/ 73097 h 79145"/>
                <a:gd name="connsiteX3" fmla="*/ 27 w 45778"/>
                <a:gd name="connsiteY3" fmla="*/ 31282 h 79145"/>
                <a:gd name="connsiteX4" fmla="*/ 6599 w 45778"/>
                <a:gd name="connsiteY4" fmla="*/ 18805 h 79145"/>
                <a:gd name="connsiteX5" fmla="*/ 37937 w 45778"/>
                <a:gd name="connsiteY5" fmla="*/ 707 h 79145"/>
                <a:gd name="connsiteX6" fmla="*/ 43080 w 45778"/>
                <a:gd name="connsiteY6" fmla="*/ 707 h 79145"/>
                <a:gd name="connsiteX7" fmla="*/ 45747 w 45778"/>
                <a:gd name="connsiteY7" fmla="*/ 6613 h 79145"/>
                <a:gd name="connsiteX8" fmla="*/ 45747 w 45778"/>
                <a:gd name="connsiteY8" fmla="*/ 48427 h 79145"/>
                <a:gd name="connsiteX9" fmla="*/ 39175 w 45778"/>
                <a:gd name="connsiteY9" fmla="*/ 60810 h 79145"/>
                <a:gd name="connsiteX10" fmla="*/ 7838 w 45778"/>
                <a:gd name="connsiteY10" fmla="*/ 78907 h 79145"/>
                <a:gd name="connsiteX11" fmla="*/ 4790 w 45778"/>
                <a:gd name="connsiteY11" fmla="*/ 79003 h 79145"/>
                <a:gd name="connsiteX12" fmla="*/ 40890 w 45778"/>
                <a:gd name="connsiteY12" fmla="*/ 1850 h 79145"/>
                <a:gd name="connsiteX13" fmla="*/ 39175 w 45778"/>
                <a:gd name="connsiteY13" fmla="*/ 2422 h 79145"/>
                <a:gd name="connsiteX14" fmla="*/ 7838 w 45778"/>
                <a:gd name="connsiteY14" fmla="*/ 20519 h 79145"/>
                <a:gd name="connsiteX15" fmla="*/ 2504 w 45778"/>
                <a:gd name="connsiteY15" fmla="*/ 30806 h 79145"/>
                <a:gd name="connsiteX16" fmla="*/ 2504 w 45778"/>
                <a:gd name="connsiteY16" fmla="*/ 72621 h 79145"/>
                <a:gd name="connsiteX17" fmla="*/ 3933 w 45778"/>
                <a:gd name="connsiteY17" fmla="*/ 76336 h 79145"/>
                <a:gd name="connsiteX18" fmla="*/ 6599 w 45778"/>
                <a:gd name="connsiteY18" fmla="*/ 76336 h 79145"/>
                <a:gd name="connsiteX19" fmla="*/ 37937 w 45778"/>
                <a:gd name="connsiteY19" fmla="*/ 58238 h 79145"/>
                <a:gd name="connsiteX20" fmla="*/ 43175 w 45778"/>
                <a:gd name="connsiteY20" fmla="*/ 48046 h 79145"/>
                <a:gd name="connsiteX21" fmla="*/ 43175 w 45778"/>
                <a:gd name="connsiteY21" fmla="*/ 6232 h 79145"/>
                <a:gd name="connsiteX22" fmla="*/ 41747 w 45778"/>
                <a:gd name="connsiteY22" fmla="*/ 2517 h 79145"/>
                <a:gd name="connsiteX23" fmla="*/ 40890 w 45778"/>
                <a:gd name="connsiteY23" fmla="*/ 1850 h 7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145">
                  <a:moveTo>
                    <a:pt x="4790" y="79003"/>
                  </a:moveTo>
                  <a:cubicBezTo>
                    <a:pt x="4104" y="79193"/>
                    <a:pt x="3380" y="79193"/>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681" y="53371"/>
                    <a:pt x="43233" y="57981"/>
                    <a:pt x="39175" y="60810"/>
                  </a:cubicBezTo>
                  <a:lnTo>
                    <a:pt x="7838" y="78907"/>
                  </a:lnTo>
                  <a:cubicBezTo>
                    <a:pt x="6847" y="79184"/>
                    <a:pt x="5799" y="79212"/>
                    <a:pt x="4790" y="79003"/>
                  </a:cubicBezTo>
                  <a:close/>
                  <a:moveTo>
                    <a:pt x="40890" y="1850"/>
                  </a:moveTo>
                  <a:cubicBezTo>
                    <a:pt x="40280" y="1898"/>
                    <a:pt x="39689" y="2088"/>
                    <a:pt x="39175" y="2422"/>
                  </a:cubicBezTo>
                  <a:lnTo>
                    <a:pt x="7838" y="20519"/>
                  </a:lnTo>
                  <a:cubicBezTo>
                    <a:pt x="4561" y="22939"/>
                    <a:pt x="2590" y="26739"/>
                    <a:pt x="2504" y="30806"/>
                  </a:cubicBezTo>
                  <a:lnTo>
                    <a:pt x="2504" y="72621"/>
                  </a:lnTo>
                  <a:cubicBezTo>
                    <a:pt x="2361" y="74021"/>
                    <a:pt x="2885" y="75402"/>
                    <a:pt x="3933" y="76336"/>
                  </a:cubicBezTo>
                  <a:cubicBezTo>
                    <a:pt x="4761" y="76812"/>
                    <a:pt x="5771" y="76812"/>
                    <a:pt x="6599" y="76336"/>
                  </a:cubicBezTo>
                  <a:lnTo>
                    <a:pt x="37937" y="58238"/>
                  </a:lnTo>
                  <a:cubicBezTo>
                    <a:pt x="41175" y="55838"/>
                    <a:pt x="43109" y="52076"/>
                    <a:pt x="43175" y="48046"/>
                  </a:cubicBezTo>
                  <a:lnTo>
                    <a:pt x="43175" y="6232"/>
                  </a:lnTo>
                  <a:cubicBezTo>
                    <a:pt x="43175" y="4422"/>
                    <a:pt x="42699" y="2993"/>
                    <a:pt x="41747" y="2517"/>
                  </a:cubicBezTo>
                  <a:cubicBezTo>
                    <a:pt x="41556" y="2193"/>
                    <a:pt x="41251" y="1955"/>
                    <a:pt x="40890" y="1850"/>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8" name="Hình tự do: Hình 482">
              <a:extLst>
                <a:ext uri="{FF2B5EF4-FFF2-40B4-BE49-F238E27FC236}">
                  <a16:creationId xmlns:a16="http://schemas.microsoft.com/office/drawing/2014/main" id="{646D6BD8-1872-4BCC-A0E5-48F7196A727B}"/>
                </a:ext>
              </a:extLst>
            </p:cNvPr>
            <p:cNvSpPr/>
            <p:nvPr/>
          </p:nvSpPr>
          <p:spPr>
            <a:xfrm>
              <a:off x="5196337" y="2158867"/>
              <a:ext cx="45860" cy="79529"/>
            </a:xfrm>
            <a:custGeom>
              <a:avLst/>
              <a:gdLst>
                <a:gd name="connsiteX0" fmla="*/ 4884 w 45860"/>
                <a:gd name="connsiteY0" fmla="*/ 79508 h 79529"/>
                <a:gd name="connsiteX1" fmla="*/ 2788 w 45860"/>
                <a:gd name="connsiteY1" fmla="*/ 78936 h 79529"/>
                <a:gd name="connsiteX2" fmla="*/ 26 w 45860"/>
                <a:gd name="connsiteY2" fmla="*/ 73031 h 79529"/>
                <a:gd name="connsiteX3" fmla="*/ 26 w 45860"/>
                <a:gd name="connsiteY3" fmla="*/ 31216 h 79529"/>
                <a:gd name="connsiteX4" fmla="*/ 6599 w 45860"/>
                <a:gd name="connsiteY4" fmla="*/ 18833 h 79529"/>
                <a:gd name="connsiteX5" fmla="*/ 37936 w 45860"/>
                <a:gd name="connsiteY5" fmla="*/ 736 h 79529"/>
                <a:gd name="connsiteX6" fmla="*/ 43174 w 45860"/>
                <a:gd name="connsiteY6" fmla="*/ 736 h 79529"/>
                <a:gd name="connsiteX7" fmla="*/ 45841 w 45860"/>
                <a:gd name="connsiteY7" fmla="*/ 6641 h 79529"/>
                <a:gd name="connsiteX8" fmla="*/ 45841 w 45860"/>
                <a:gd name="connsiteY8" fmla="*/ 48456 h 79529"/>
                <a:gd name="connsiteX9" fmla="*/ 39269 w 45860"/>
                <a:gd name="connsiteY9" fmla="*/ 60934 h 79529"/>
                <a:gd name="connsiteX10" fmla="*/ 7932 w 45860"/>
                <a:gd name="connsiteY10" fmla="*/ 79031 h 79529"/>
                <a:gd name="connsiteX11" fmla="*/ 4884 w 45860"/>
                <a:gd name="connsiteY11" fmla="*/ 79508 h 79529"/>
                <a:gd name="connsiteX12" fmla="*/ 40984 w 45860"/>
                <a:gd name="connsiteY12" fmla="*/ 2355 h 79529"/>
                <a:gd name="connsiteX13" fmla="*/ 39269 w 45860"/>
                <a:gd name="connsiteY13" fmla="*/ 2927 h 79529"/>
                <a:gd name="connsiteX14" fmla="*/ 7932 w 45860"/>
                <a:gd name="connsiteY14" fmla="*/ 20929 h 79529"/>
                <a:gd name="connsiteX15" fmla="*/ 2598 w 45860"/>
                <a:gd name="connsiteY15" fmla="*/ 31216 h 79529"/>
                <a:gd name="connsiteX16" fmla="*/ 2598 w 45860"/>
                <a:gd name="connsiteY16" fmla="*/ 73031 h 79529"/>
                <a:gd name="connsiteX17" fmla="*/ 4027 w 45860"/>
                <a:gd name="connsiteY17" fmla="*/ 76745 h 79529"/>
                <a:gd name="connsiteX18" fmla="*/ 6599 w 45860"/>
                <a:gd name="connsiteY18" fmla="*/ 76745 h 79529"/>
                <a:gd name="connsiteX19" fmla="*/ 37936 w 45860"/>
                <a:gd name="connsiteY19" fmla="*/ 58648 h 79529"/>
                <a:gd name="connsiteX20" fmla="*/ 43270 w 45860"/>
                <a:gd name="connsiteY20" fmla="*/ 48361 h 79529"/>
                <a:gd name="connsiteX21" fmla="*/ 43270 w 45860"/>
                <a:gd name="connsiteY21" fmla="*/ 6546 h 79529"/>
                <a:gd name="connsiteX22" fmla="*/ 41841 w 45860"/>
                <a:gd name="connsiteY22" fmla="*/ 2831 h 79529"/>
                <a:gd name="connsiteX23" fmla="*/ 40984 w 45860"/>
                <a:gd name="connsiteY23" fmla="*/ 1879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9">
                  <a:moveTo>
                    <a:pt x="4884" y="79508"/>
                  </a:moveTo>
                  <a:cubicBezTo>
                    <a:pt x="4141" y="79527"/>
                    <a:pt x="3417" y="79327"/>
                    <a:pt x="2788" y="78936"/>
                  </a:cubicBezTo>
                  <a:cubicBezTo>
                    <a:pt x="874" y="77612"/>
                    <a:pt x="-183" y="75355"/>
                    <a:pt x="26" y="73031"/>
                  </a:cubicBezTo>
                  <a:lnTo>
                    <a:pt x="26" y="31216"/>
                  </a:lnTo>
                  <a:cubicBezTo>
                    <a:pt x="112" y="26272"/>
                    <a:pt x="2550" y="21672"/>
                    <a:pt x="6599" y="18833"/>
                  </a:cubicBezTo>
                  <a:lnTo>
                    <a:pt x="37936" y="736"/>
                  </a:lnTo>
                  <a:cubicBezTo>
                    <a:pt x="39545" y="-245"/>
                    <a:pt x="41565" y="-245"/>
                    <a:pt x="43174" y="736"/>
                  </a:cubicBezTo>
                  <a:cubicBezTo>
                    <a:pt x="45013" y="2126"/>
                    <a:pt x="46013" y="4346"/>
                    <a:pt x="45841" y="6641"/>
                  </a:cubicBezTo>
                  <a:lnTo>
                    <a:pt x="45841" y="48456"/>
                  </a:lnTo>
                  <a:cubicBezTo>
                    <a:pt x="45746" y="53419"/>
                    <a:pt x="43308" y="58048"/>
                    <a:pt x="39269" y="60934"/>
                  </a:cubicBezTo>
                  <a:lnTo>
                    <a:pt x="7932" y="79031"/>
                  </a:lnTo>
                  <a:cubicBezTo>
                    <a:pt x="6970" y="79431"/>
                    <a:pt x="5922" y="79593"/>
                    <a:pt x="4884" y="79508"/>
                  </a:cubicBezTo>
                  <a:close/>
                  <a:moveTo>
                    <a:pt x="40984" y="2355"/>
                  </a:moveTo>
                  <a:cubicBezTo>
                    <a:pt x="40374" y="2384"/>
                    <a:pt x="39774" y="2584"/>
                    <a:pt x="39269" y="2927"/>
                  </a:cubicBezTo>
                  <a:lnTo>
                    <a:pt x="7932" y="20929"/>
                  </a:lnTo>
                  <a:cubicBezTo>
                    <a:pt x="4636" y="23329"/>
                    <a:pt x="2655" y="27139"/>
                    <a:pt x="2598" y="31216"/>
                  </a:cubicBezTo>
                  <a:lnTo>
                    <a:pt x="2598" y="73031"/>
                  </a:lnTo>
                  <a:cubicBezTo>
                    <a:pt x="2598" y="74840"/>
                    <a:pt x="3074" y="76269"/>
                    <a:pt x="4027" y="76745"/>
                  </a:cubicBezTo>
                  <a:cubicBezTo>
                    <a:pt x="4836" y="77164"/>
                    <a:pt x="5789" y="77164"/>
                    <a:pt x="6599" y="76745"/>
                  </a:cubicBezTo>
                  <a:lnTo>
                    <a:pt x="37936" y="58648"/>
                  </a:lnTo>
                  <a:cubicBezTo>
                    <a:pt x="41231" y="56247"/>
                    <a:pt x="43213" y="52437"/>
                    <a:pt x="43270" y="48361"/>
                  </a:cubicBezTo>
                  <a:lnTo>
                    <a:pt x="43270" y="6546"/>
                  </a:lnTo>
                  <a:cubicBezTo>
                    <a:pt x="43470" y="5146"/>
                    <a:pt x="42927" y="3736"/>
                    <a:pt x="41841" y="2831"/>
                  </a:cubicBezTo>
                  <a:cubicBezTo>
                    <a:pt x="41717" y="2393"/>
                    <a:pt x="41403" y="2041"/>
                    <a:pt x="40984" y="187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89" name="Hình tự do: Hình 483">
              <a:extLst>
                <a:ext uri="{FF2B5EF4-FFF2-40B4-BE49-F238E27FC236}">
                  <a16:creationId xmlns:a16="http://schemas.microsoft.com/office/drawing/2014/main" id="{E776731E-36FE-49AB-8C56-45ADA61B0BF5}"/>
                </a:ext>
              </a:extLst>
            </p:cNvPr>
            <p:cNvSpPr/>
            <p:nvPr/>
          </p:nvSpPr>
          <p:spPr>
            <a:xfrm>
              <a:off x="5245775" y="2130321"/>
              <a:ext cx="45864" cy="79488"/>
            </a:xfrm>
            <a:custGeom>
              <a:avLst/>
              <a:gdLst>
                <a:gd name="connsiteX0" fmla="*/ 4881 w 45864"/>
                <a:gd name="connsiteY0" fmla="*/ 79479 h 79488"/>
                <a:gd name="connsiteX1" fmla="*/ 2690 w 45864"/>
                <a:gd name="connsiteY1" fmla="*/ 78908 h 79488"/>
                <a:gd name="connsiteX2" fmla="*/ 23 w 45864"/>
                <a:gd name="connsiteY2" fmla="*/ 73002 h 79488"/>
                <a:gd name="connsiteX3" fmla="*/ 23 w 45864"/>
                <a:gd name="connsiteY3" fmla="*/ 31283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8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3 h 79488"/>
                <a:gd name="connsiteX16" fmla="*/ 2595 w 45864"/>
                <a:gd name="connsiteY16" fmla="*/ 73002 h 79488"/>
                <a:gd name="connsiteX17" fmla="*/ 4023 w 45864"/>
                <a:gd name="connsiteY17" fmla="*/ 76812 h 79488"/>
                <a:gd name="connsiteX18" fmla="*/ 6595 w 45864"/>
                <a:gd name="connsiteY18" fmla="*/ 76812 h 79488"/>
                <a:gd name="connsiteX19" fmla="*/ 37932 w 45864"/>
                <a:gd name="connsiteY19" fmla="*/ 58714 h 79488"/>
                <a:gd name="connsiteX20" fmla="*/ 43266 w 45864"/>
                <a:gd name="connsiteY20" fmla="*/ 48427 h 79488"/>
                <a:gd name="connsiteX21" fmla="*/ 43266 w 45864"/>
                <a:gd name="connsiteY21" fmla="*/ 6708 h 79488"/>
                <a:gd name="connsiteX22" fmla="*/ 41838 w 45864"/>
                <a:gd name="connsiteY22" fmla="*/ 2993 h 79488"/>
                <a:gd name="connsiteX23" fmla="*/ 40599 w 45864"/>
                <a:gd name="connsiteY23" fmla="*/ 1850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8">
                  <a:moveTo>
                    <a:pt x="4881" y="79479"/>
                  </a:moveTo>
                  <a:cubicBezTo>
                    <a:pt x="4109" y="79479"/>
                    <a:pt x="3357" y="79289"/>
                    <a:pt x="2690" y="78908"/>
                  </a:cubicBezTo>
                  <a:cubicBezTo>
                    <a:pt x="842" y="77536"/>
                    <a:pt x="-168" y="75297"/>
                    <a:pt x="23" y="73002"/>
                  </a:cubicBezTo>
                  <a:lnTo>
                    <a:pt x="23" y="31283"/>
                  </a:lnTo>
                  <a:cubicBezTo>
                    <a:pt x="108" y="26310"/>
                    <a:pt x="2547" y="21681"/>
                    <a:pt x="6595" y="18805"/>
                  </a:cubicBezTo>
                  <a:lnTo>
                    <a:pt x="37932" y="707"/>
                  </a:lnTo>
                  <a:cubicBezTo>
                    <a:pt x="39523" y="-236"/>
                    <a:pt x="41485" y="-236"/>
                    <a:pt x="43076" y="707"/>
                  </a:cubicBezTo>
                  <a:cubicBezTo>
                    <a:pt x="44990" y="2031"/>
                    <a:pt x="46048" y="4289"/>
                    <a:pt x="45838" y="6613"/>
                  </a:cubicBezTo>
                  <a:lnTo>
                    <a:pt x="45838" y="48332"/>
                  </a:lnTo>
                  <a:cubicBezTo>
                    <a:pt x="45752" y="53304"/>
                    <a:pt x="43314" y="57933"/>
                    <a:pt x="39266" y="60810"/>
                  </a:cubicBezTo>
                  <a:lnTo>
                    <a:pt x="7929" y="78908"/>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3"/>
                  </a:cubicBezTo>
                  <a:lnTo>
                    <a:pt x="2595" y="73002"/>
                  </a:lnTo>
                  <a:cubicBezTo>
                    <a:pt x="2385" y="74431"/>
                    <a:pt x="2918" y="75879"/>
                    <a:pt x="4023" y="76812"/>
                  </a:cubicBezTo>
                  <a:cubicBezTo>
                    <a:pt x="4814" y="77288"/>
                    <a:pt x="5804" y="77288"/>
                    <a:pt x="6595" y="76812"/>
                  </a:cubicBezTo>
                  <a:lnTo>
                    <a:pt x="37932" y="58714"/>
                  </a:lnTo>
                  <a:cubicBezTo>
                    <a:pt x="41238" y="56324"/>
                    <a:pt x="43219" y="52504"/>
                    <a:pt x="43266" y="48427"/>
                  </a:cubicBezTo>
                  <a:lnTo>
                    <a:pt x="43266" y="6708"/>
                  </a:lnTo>
                  <a:cubicBezTo>
                    <a:pt x="43266" y="4898"/>
                    <a:pt x="42790" y="3469"/>
                    <a:pt x="41838" y="2993"/>
                  </a:cubicBezTo>
                  <a:cubicBezTo>
                    <a:pt x="41695" y="2403"/>
                    <a:pt x="41209" y="1946"/>
                    <a:pt x="40599" y="1850"/>
                  </a:cubicBezTo>
                  <a:close/>
                </a:path>
              </a:pathLst>
            </a:custGeom>
            <a:solidFill>
              <a:srgbClr val="BA68C8"/>
            </a:solidFill>
            <a:ln w="3175" cap="flat">
              <a:solidFill>
                <a:srgbClr val="7030A0"/>
              </a:solidFill>
              <a:prstDash val="solid"/>
              <a:miter/>
            </a:ln>
          </p:spPr>
          <p:txBody>
            <a:bodyPr rtlCol="0" anchor="ctr"/>
            <a:lstStyle/>
            <a:p>
              <a:endParaRPr lang="en-US"/>
            </a:p>
          </p:txBody>
        </p:sp>
        <p:grpSp>
          <p:nvGrpSpPr>
            <p:cNvPr id="590" name="Đồ họa 4">
              <a:extLst>
                <a:ext uri="{FF2B5EF4-FFF2-40B4-BE49-F238E27FC236}">
                  <a16:creationId xmlns:a16="http://schemas.microsoft.com/office/drawing/2014/main" id="{AD6FF30E-D6CF-4071-A90D-1C8ABF4E148B}"/>
                </a:ext>
              </a:extLst>
            </p:cNvPr>
            <p:cNvGrpSpPr/>
            <p:nvPr/>
          </p:nvGrpSpPr>
          <p:grpSpPr>
            <a:xfrm>
              <a:off x="4553876" y="2130321"/>
              <a:ext cx="737763" cy="478491"/>
              <a:chOff x="4553876" y="2130321"/>
              <a:chExt cx="737763" cy="478491"/>
            </a:xfrm>
            <a:solidFill>
              <a:srgbClr val="000000"/>
            </a:solidFill>
          </p:grpSpPr>
          <p:sp>
            <p:nvSpPr>
              <p:cNvPr id="744" name="Hình tự do: Hình 485">
                <a:extLst>
                  <a:ext uri="{FF2B5EF4-FFF2-40B4-BE49-F238E27FC236}">
                    <a16:creationId xmlns:a16="http://schemas.microsoft.com/office/drawing/2014/main" id="{23898AEF-A4A8-49AD-B528-B031D72C124B}"/>
                  </a:ext>
                </a:extLst>
              </p:cNvPr>
              <p:cNvSpPr/>
              <p:nvPr/>
            </p:nvSpPr>
            <p:spPr>
              <a:xfrm>
                <a:off x="4553876" y="2529323"/>
                <a:ext cx="45864" cy="79488"/>
              </a:xfrm>
              <a:custGeom>
                <a:avLst/>
                <a:gdLst>
                  <a:gd name="connsiteX0" fmla="*/ 4884 w 45864"/>
                  <a:gd name="connsiteY0" fmla="*/ 79479 h 79488"/>
                  <a:gd name="connsiteX1" fmla="*/ 2789 w 45864"/>
                  <a:gd name="connsiteY1" fmla="*/ 78908 h 79488"/>
                  <a:gd name="connsiteX2" fmla="*/ 26 w 45864"/>
                  <a:gd name="connsiteY2" fmla="*/ 73002 h 79488"/>
                  <a:gd name="connsiteX3" fmla="*/ 26 w 45864"/>
                  <a:gd name="connsiteY3" fmla="*/ 31283 h 79488"/>
                  <a:gd name="connsiteX4" fmla="*/ 6599 w 45864"/>
                  <a:gd name="connsiteY4" fmla="*/ 18805 h 79488"/>
                  <a:gd name="connsiteX5" fmla="*/ 38031 w 45864"/>
                  <a:gd name="connsiteY5" fmla="*/ 707 h 79488"/>
                  <a:gd name="connsiteX6" fmla="*/ 43175 w 45864"/>
                  <a:gd name="connsiteY6" fmla="*/ 707 h 79488"/>
                  <a:gd name="connsiteX7" fmla="*/ 45842 w 45864"/>
                  <a:gd name="connsiteY7" fmla="*/ 6613 h 79488"/>
                  <a:gd name="connsiteX8" fmla="*/ 45842 w 45864"/>
                  <a:gd name="connsiteY8" fmla="*/ 48332 h 79488"/>
                  <a:gd name="connsiteX9" fmla="*/ 39269 w 45864"/>
                  <a:gd name="connsiteY9" fmla="*/ 60810 h 79488"/>
                  <a:gd name="connsiteX10" fmla="*/ 7932 w 45864"/>
                  <a:gd name="connsiteY10" fmla="*/ 78908 h 79488"/>
                  <a:gd name="connsiteX11" fmla="*/ 4884 w 45864"/>
                  <a:gd name="connsiteY11" fmla="*/ 79479 h 79488"/>
                  <a:gd name="connsiteX12" fmla="*/ 39269 w 45864"/>
                  <a:gd name="connsiteY12" fmla="*/ 3279 h 79488"/>
                  <a:gd name="connsiteX13" fmla="*/ 7932 w 45864"/>
                  <a:gd name="connsiteY13" fmla="*/ 21376 h 79488"/>
                  <a:gd name="connsiteX14" fmla="*/ 2598 w 45864"/>
                  <a:gd name="connsiteY14" fmla="*/ 31663 h 79488"/>
                  <a:gd name="connsiteX15" fmla="*/ 2598 w 45864"/>
                  <a:gd name="connsiteY15" fmla="*/ 73383 h 79488"/>
                  <a:gd name="connsiteX16" fmla="*/ 4027 w 45864"/>
                  <a:gd name="connsiteY16" fmla="*/ 77098 h 79488"/>
                  <a:gd name="connsiteX17" fmla="*/ 6694 w 45864"/>
                  <a:gd name="connsiteY17" fmla="*/ 77098 h 79488"/>
                  <a:gd name="connsiteX18" fmla="*/ 37936 w 45864"/>
                  <a:gd name="connsiteY18" fmla="*/ 59000 h 79488"/>
                  <a:gd name="connsiteX19" fmla="*/ 43270 w 45864"/>
                  <a:gd name="connsiteY19" fmla="*/ 48713 h 79488"/>
                  <a:gd name="connsiteX20" fmla="*/ 43270 w 45864"/>
                  <a:gd name="connsiteY20" fmla="*/ 6994 h 79488"/>
                  <a:gd name="connsiteX21" fmla="*/ 41841 w 45864"/>
                  <a:gd name="connsiteY21" fmla="*/ 3184 h 79488"/>
                  <a:gd name="connsiteX22" fmla="*/ 39269 w 45864"/>
                  <a:gd name="connsiteY22" fmla="*/ 3184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4" y="79479"/>
                    </a:moveTo>
                    <a:cubicBezTo>
                      <a:pt x="4147" y="79479"/>
                      <a:pt x="3423" y="79279"/>
                      <a:pt x="2789" y="78908"/>
                    </a:cubicBezTo>
                    <a:cubicBezTo>
                      <a:pt x="872" y="77583"/>
                      <a:pt x="-183" y="75326"/>
                      <a:pt x="26" y="73002"/>
                    </a:cubicBezTo>
                    <a:lnTo>
                      <a:pt x="26" y="31283"/>
                    </a:lnTo>
                    <a:cubicBezTo>
                      <a:pt x="108" y="26310"/>
                      <a:pt x="2548" y="21681"/>
                      <a:pt x="6599" y="18805"/>
                    </a:cubicBezTo>
                    <a:lnTo>
                      <a:pt x="38031" y="707"/>
                    </a:lnTo>
                    <a:cubicBezTo>
                      <a:pt x="39617" y="-236"/>
                      <a:pt x="41589" y="-236"/>
                      <a:pt x="43175" y="707"/>
                    </a:cubicBezTo>
                    <a:cubicBezTo>
                      <a:pt x="45024" y="2079"/>
                      <a:pt x="46033" y="4317"/>
                      <a:pt x="45842" y="6613"/>
                    </a:cubicBezTo>
                    <a:lnTo>
                      <a:pt x="45842" y="48332"/>
                    </a:lnTo>
                    <a:cubicBezTo>
                      <a:pt x="45760" y="53304"/>
                      <a:pt x="43319" y="57934"/>
                      <a:pt x="39269" y="60810"/>
                    </a:cubicBezTo>
                    <a:lnTo>
                      <a:pt x="7932" y="78908"/>
                    </a:lnTo>
                    <a:cubicBezTo>
                      <a:pt x="6978" y="79346"/>
                      <a:pt x="5932" y="79536"/>
                      <a:pt x="4884" y="79479"/>
                    </a:cubicBezTo>
                    <a:close/>
                    <a:moveTo>
                      <a:pt x="39269" y="3279"/>
                    </a:moveTo>
                    <a:lnTo>
                      <a:pt x="7932" y="21376"/>
                    </a:lnTo>
                    <a:cubicBezTo>
                      <a:pt x="4622" y="23767"/>
                      <a:pt x="2643" y="27587"/>
                      <a:pt x="2598" y="31663"/>
                    </a:cubicBezTo>
                    <a:lnTo>
                      <a:pt x="2598" y="73383"/>
                    </a:lnTo>
                    <a:cubicBezTo>
                      <a:pt x="2598" y="75193"/>
                      <a:pt x="2598" y="76621"/>
                      <a:pt x="4027" y="77098"/>
                    </a:cubicBezTo>
                    <a:cubicBezTo>
                      <a:pt x="4840" y="77622"/>
                      <a:pt x="5880" y="77622"/>
                      <a:pt x="6694" y="77098"/>
                    </a:cubicBezTo>
                    <a:lnTo>
                      <a:pt x="37936" y="59000"/>
                    </a:lnTo>
                    <a:cubicBezTo>
                      <a:pt x="41246" y="56609"/>
                      <a:pt x="43225" y="52790"/>
                      <a:pt x="43270" y="48713"/>
                    </a:cubicBezTo>
                    <a:lnTo>
                      <a:pt x="43270" y="6994"/>
                    </a:lnTo>
                    <a:cubicBezTo>
                      <a:pt x="43483" y="5565"/>
                      <a:pt x="42943" y="4117"/>
                      <a:pt x="41841" y="3184"/>
                    </a:cubicBezTo>
                    <a:cubicBezTo>
                      <a:pt x="41051" y="2708"/>
                      <a:pt x="40059" y="2708"/>
                      <a:pt x="39269" y="318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45" name="Hình tự do: Hình 486">
                <a:extLst>
                  <a:ext uri="{FF2B5EF4-FFF2-40B4-BE49-F238E27FC236}">
                    <a16:creationId xmlns:a16="http://schemas.microsoft.com/office/drawing/2014/main" id="{EB79305F-FD5A-4D5F-BFC4-998B15A8672D}"/>
                  </a:ext>
                </a:extLst>
              </p:cNvPr>
              <p:cNvSpPr/>
              <p:nvPr/>
            </p:nvSpPr>
            <p:spPr>
              <a:xfrm>
                <a:off x="4603317" y="2500748"/>
                <a:ext cx="45860" cy="79585"/>
              </a:xfrm>
              <a:custGeom>
                <a:avLst/>
                <a:gdLst>
                  <a:gd name="connsiteX0" fmla="*/ 4877 w 45860"/>
                  <a:gd name="connsiteY0" fmla="*/ 79574 h 79585"/>
                  <a:gd name="connsiteX1" fmla="*/ 2686 w 45860"/>
                  <a:gd name="connsiteY1" fmla="*/ 79003 h 79585"/>
                  <a:gd name="connsiteX2" fmla="*/ 19 w 45860"/>
                  <a:gd name="connsiteY2" fmla="*/ 73097 h 79585"/>
                  <a:gd name="connsiteX3" fmla="*/ 19 w 45860"/>
                  <a:gd name="connsiteY3" fmla="*/ 31283 h 79585"/>
                  <a:gd name="connsiteX4" fmla="*/ 6592 w 45860"/>
                  <a:gd name="connsiteY4" fmla="*/ 18805 h 79585"/>
                  <a:gd name="connsiteX5" fmla="*/ 37929 w 45860"/>
                  <a:gd name="connsiteY5" fmla="*/ 707 h 79585"/>
                  <a:gd name="connsiteX6" fmla="*/ 43072 w 45860"/>
                  <a:gd name="connsiteY6" fmla="*/ 707 h 79585"/>
                  <a:gd name="connsiteX7" fmla="*/ 45835 w 45860"/>
                  <a:gd name="connsiteY7" fmla="*/ 6613 h 79585"/>
                  <a:gd name="connsiteX8" fmla="*/ 45835 w 45860"/>
                  <a:gd name="connsiteY8" fmla="*/ 48428 h 79585"/>
                  <a:gd name="connsiteX9" fmla="*/ 39262 w 45860"/>
                  <a:gd name="connsiteY9" fmla="*/ 60810 h 79585"/>
                  <a:gd name="connsiteX10" fmla="*/ 7925 w 45860"/>
                  <a:gd name="connsiteY10" fmla="*/ 78908 h 79585"/>
                  <a:gd name="connsiteX11" fmla="*/ 4877 w 45860"/>
                  <a:gd name="connsiteY11" fmla="*/ 79574 h 79585"/>
                  <a:gd name="connsiteX12" fmla="*/ 40977 w 45860"/>
                  <a:gd name="connsiteY12" fmla="*/ 2326 h 79585"/>
                  <a:gd name="connsiteX13" fmla="*/ 39262 w 45860"/>
                  <a:gd name="connsiteY13" fmla="*/ 2898 h 79585"/>
                  <a:gd name="connsiteX14" fmla="*/ 7925 w 45860"/>
                  <a:gd name="connsiteY14" fmla="*/ 20996 h 79585"/>
                  <a:gd name="connsiteX15" fmla="*/ 2591 w 45860"/>
                  <a:gd name="connsiteY15" fmla="*/ 31283 h 79585"/>
                  <a:gd name="connsiteX16" fmla="*/ 2591 w 45860"/>
                  <a:gd name="connsiteY16" fmla="*/ 73097 h 79585"/>
                  <a:gd name="connsiteX17" fmla="*/ 4020 w 45860"/>
                  <a:gd name="connsiteY17" fmla="*/ 76812 h 79585"/>
                  <a:gd name="connsiteX18" fmla="*/ 6592 w 45860"/>
                  <a:gd name="connsiteY18" fmla="*/ 76812 h 79585"/>
                  <a:gd name="connsiteX19" fmla="*/ 37929 w 45860"/>
                  <a:gd name="connsiteY19" fmla="*/ 58810 h 79585"/>
                  <a:gd name="connsiteX20" fmla="*/ 43263 w 45860"/>
                  <a:gd name="connsiteY20" fmla="*/ 48523 h 79585"/>
                  <a:gd name="connsiteX21" fmla="*/ 43263 w 45860"/>
                  <a:gd name="connsiteY21" fmla="*/ 6708 h 79585"/>
                  <a:gd name="connsiteX22" fmla="*/ 41834 w 45860"/>
                  <a:gd name="connsiteY22" fmla="*/ 2993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0" h="79585">
                    <a:moveTo>
                      <a:pt x="4877" y="79574"/>
                    </a:moveTo>
                    <a:cubicBezTo>
                      <a:pt x="4109" y="79574"/>
                      <a:pt x="3354" y="79384"/>
                      <a:pt x="2686" y="79003"/>
                    </a:cubicBezTo>
                    <a:cubicBezTo>
                      <a:pt x="851" y="77612"/>
                      <a:pt x="-154" y="75393"/>
                      <a:pt x="19" y="73097"/>
                    </a:cubicBezTo>
                    <a:lnTo>
                      <a:pt x="19" y="31283"/>
                    </a:lnTo>
                    <a:cubicBezTo>
                      <a:pt x="116" y="26320"/>
                      <a:pt x="2553" y="21691"/>
                      <a:pt x="6592" y="18805"/>
                    </a:cubicBezTo>
                    <a:lnTo>
                      <a:pt x="37929" y="707"/>
                    </a:lnTo>
                    <a:cubicBezTo>
                      <a:pt x="39515" y="-236"/>
                      <a:pt x="41486" y="-236"/>
                      <a:pt x="43072" y="707"/>
                    </a:cubicBezTo>
                    <a:cubicBezTo>
                      <a:pt x="44989" y="2031"/>
                      <a:pt x="46044" y="4289"/>
                      <a:pt x="45835" y="6613"/>
                    </a:cubicBezTo>
                    <a:lnTo>
                      <a:pt x="45835" y="48428"/>
                    </a:lnTo>
                    <a:cubicBezTo>
                      <a:pt x="45754" y="53371"/>
                      <a:pt x="43309" y="57972"/>
                      <a:pt x="39262" y="60810"/>
                    </a:cubicBezTo>
                    <a:lnTo>
                      <a:pt x="7925" y="78908"/>
                    </a:lnTo>
                    <a:cubicBezTo>
                      <a:pt x="6991" y="79412"/>
                      <a:pt x="5935" y="79641"/>
                      <a:pt x="4877" y="79574"/>
                    </a:cubicBezTo>
                    <a:close/>
                    <a:moveTo>
                      <a:pt x="40977" y="2326"/>
                    </a:moveTo>
                    <a:cubicBezTo>
                      <a:pt x="40363" y="2355"/>
                      <a:pt x="39770" y="2555"/>
                      <a:pt x="39262" y="2898"/>
                    </a:cubicBezTo>
                    <a:lnTo>
                      <a:pt x="7925" y="20996"/>
                    </a:lnTo>
                    <a:cubicBezTo>
                      <a:pt x="4627" y="23396"/>
                      <a:pt x="2651" y="27206"/>
                      <a:pt x="2591" y="31283"/>
                    </a:cubicBezTo>
                    <a:lnTo>
                      <a:pt x="2591" y="73097"/>
                    </a:lnTo>
                    <a:cubicBezTo>
                      <a:pt x="2393" y="74497"/>
                      <a:pt x="2933" y="75907"/>
                      <a:pt x="4020" y="76812"/>
                    </a:cubicBezTo>
                    <a:cubicBezTo>
                      <a:pt x="4809" y="77288"/>
                      <a:pt x="5802" y="77288"/>
                      <a:pt x="6592" y="76812"/>
                    </a:cubicBezTo>
                    <a:lnTo>
                      <a:pt x="37929" y="58810"/>
                    </a:lnTo>
                    <a:cubicBezTo>
                      <a:pt x="41226" y="56409"/>
                      <a:pt x="43203" y="52599"/>
                      <a:pt x="43263" y="48523"/>
                    </a:cubicBezTo>
                    <a:lnTo>
                      <a:pt x="43263" y="6708"/>
                    </a:lnTo>
                    <a:cubicBezTo>
                      <a:pt x="43425" y="5308"/>
                      <a:pt x="42891" y="3927"/>
                      <a:pt x="41834" y="299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46" name="Hình tự do: Hình 487">
                <a:extLst>
                  <a:ext uri="{FF2B5EF4-FFF2-40B4-BE49-F238E27FC236}">
                    <a16:creationId xmlns:a16="http://schemas.microsoft.com/office/drawing/2014/main" id="{D5557455-7915-4D80-9E2A-703552205AC1}"/>
                  </a:ext>
                </a:extLst>
              </p:cNvPr>
              <p:cNvSpPr/>
              <p:nvPr/>
            </p:nvSpPr>
            <p:spPr>
              <a:xfrm>
                <a:off x="4652834" y="2472311"/>
                <a:ext cx="45779" cy="79466"/>
              </a:xfrm>
              <a:custGeom>
                <a:avLst/>
                <a:gdLst>
                  <a:gd name="connsiteX0" fmla="*/ 4890 w 45779"/>
                  <a:gd name="connsiteY0" fmla="*/ 79436 h 79466"/>
                  <a:gd name="connsiteX1" fmla="*/ 2699 w 45779"/>
                  <a:gd name="connsiteY1" fmla="*/ 78865 h 79466"/>
                  <a:gd name="connsiteX2" fmla="*/ 32 w 45779"/>
                  <a:gd name="connsiteY2" fmla="*/ 72959 h 79466"/>
                  <a:gd name="connsiteX3" fmla="*/ 32 w 45779"/>
                  <a:gd name="connsiteY3" fmla="*/ 31144 h 79466"/>
                  <a:gd name="connsiteX4" fmla="*/ 6605 w 45779"/>
                  <a:gd name="connsiteY4" fmla="*/ 18762 h 79466"/>
                  <a:gd name="connsiteX5" fmla="*/ 37942 w 45779"/>
                  <a:gd name="connsiteY5" fmla="*/ 664 h 79466"/>
                  <a:gd name="connsiteX6" fmla="*/ 43085 w 45779"/>
                  <a:gd name="connsiteY6" fmla="*/ 664 h 79466"/>
                  <a:gd name="connsiteX7" fmla="*/ 45752 w 45779"/>
                  <a:gd name="connsiteY7" fmla="*/ 6570 h 79466"/>
                  <a:gd name="connsiteX8" fmla="*/ 45752 w 45779"/>
                  <a:gd name="connsiteY8" fmla="*/ 48385 h 79466"/>
                  <a:gd name="connsiteX9" fmla="*/ 39180 w 45779"/>
                  <a:gd name="connsiteY9" fmla="*/ 60862 h 79466"/>
                  <a:gd name="connsiteX10" fmla="*/ 7843 w 45779"/>
                  <a:gd name="connsiteY10" fmla="*/ 78960 h 79466"/>
                  <a:gd name="connsiteX11" fmla="*/ 4890 w 45779"/>
                  <a:gd name="connsiteY11" fmla="*/ 79436 h 79466"/>
                  <a:gd name="connsiteX12" fmla="*/ 40990 w 45779"/>
                  <a:gd name="connsiteY12" fmla="*/ 2284 h 79466"/>
                  <a:gd name="connsiteX13" fmla="*/ 39180 w 45779"/>
                  <a:gd name="connsiteY13" fmla="*/ 2855 h 79466"/>
                  <a:gd name="connsiteX14" fmla="*/ 7843 w 45779"/>
                  <a:gd name="connsiteY14" fmla="*/ 20953 h 79466"/>
                  <a:gd name="connsiteX15" fmla="*/ 2509 w 45779"/>
                  <a:gd name="connsiteY15" fmla="*/ 31144 h 79466"/>
                  <a:gd name="connsiteX16" fmla="*/ 2509 w 45779"/>
                  <a:gd name="connsiteY16" fmla="*/ 72959 h 79466"/>
                  <a:gd name="connsiteX17" fmla="*/ 4033 w 45779"/>
                  <a:gd name="connsiteY17" fmla="*/ 76674 h 79466"/>
                  <a:gd name="connsiteX18" fmla="*/ 6605 w 45779"/>
                  <a:gd name="connsiteY18" fmla="*/ 76674 h 79466"/>
                  <a:gd name="connsiteX19" fmla="*/ 37942 w 45779"/>
                  <a:gd name="connsiteY19" fmla="*/ 58576 h 79466"/>
                  <a:gd name="connsiteX20" fmla="*/ 43276 w 45779"/>
                  <a:gd name="connsiteY20" fmla="*/ 48289 h 79466"/>
                  <a:gd name="connsiteX21" fmla="*/ 43276 w 45779"/>
                  <a:gd name="connsiteY21" fmla="*/ 6475 h 79466"/>
                  <a:gd name="connsiteX22" fmla="*/ 41847 w 45779"/>
                  <a:gd name="connsiteY22" fmla="*/ 2760 h 7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79" h="79466">
                    <a:moveTo>
                      <a:pt x="4890" y="79436"/>
                    </a:moveTo>
                    <a:cubicBezTo>
                      <a:pt x="4122" y="79436"/>
                      <a:pt x="3367" y="79246"/>
                      <a:pt x="2699" y="78865"/>
                    </a:cubicBezTo>
                    <a:cubicBezTo>
                      <a:pt x="819" y="77512"/>
                      <a:pt x="-198" y="75264"/>
                      <a:pt x="32" y="72959"/>
                    </a:cubicBezTo>
                    <a:lnTo>
                      <a:pt x="32" y="31144"/>
                    </a:lnTo>
                    <a:cubicBezTo>
                      <a:pt x="98" y="26201"/>
                      <a:pt x="2545" y="21591"/>
                      <a:pt x="6605" y="18762"/>
                    </a:cubicBezTo>
                    <a:lnTo>
                      <a:pt x="37942" y="664"/>
                    </a:lnTo>
                    <a:cubicBezTo>
                      <a:pt x="39542" y="-221"/>
                      <a:pt x="41485" y="-221"/>
                      <a:pt x="43085" y="664"/>
                    </a:cubicBezTo>
                    <a:cubicBezTo>
                      <a:pt x="44952" y="2026"/>
                      <a:pt x="45962" y="4265"/>
                      <a:pt x="45752" y="6570"/>
                    </a:cubicBezTo>
                    <a:lnTo>
                      <a:pt x="45752" y="48385"/>
                    </a:lnTo>
                    <a:cubicBezTo>
                      <a:pt x="45705" y="53357"/>
                      <a:pt x="43257" y="58005"/>
                      <a:pt x="39180" y="60862"/>
                    </a:cubicBezTo>
                    <a:lnTo>
                      <a:pt x="7843" y="78960"/>
                    </a:lnTo>
                    <a:cubicBezTo>
                      <a:pt x="6917" y="79369"/>
                      <a:pt x="5899" y="79541"/>
                      <a:pt x="4890" y="79436"/>
                    </a:cubicBezTo>
                    <a:close/>
                    <a:moveTo>
                      <a:pt x="40990" y="2284"/>
                    </a:moveTo>
                    <a:cubicBezTo>
                      <a:pt x="40352" y="2322"/>
                      <a:pt x="39732" y="2522"/>
                      <a:pt x="39180" y="2855"/>
                    </a:cubicBezTo>
                    <a:lnTo>
                      <a:pt x="7843" y="20953"/>
                    </a:lnTo>
                    <a:cubicBezTo>
                      <a:pt x="4582" y="23343"/>
                      <a:pt x="2613" y="27106"/>
                      <a:pt x="2509" y="31144"/>
                    </a:cubicBezTo>
                    <a:lnTo>
                      <a:pt x="2509" y="72959"/>
                    </a:lnTo>
                    <a:cubicBezTo>
                      <a:pt x="2314" y="74378"/>
                      <a:pt x="2896" y="75798"/>
                      <a:pt x="4033" y="76674"/>
                    </a:cubicBezTo>
                    <a:cubicBezTo>
                      <a:pt x="4838" y="77093"/>
                      <a:pt x="5800" y="77093"/>
                      <a:pt x="6605" y="76674"/>
                    </a:cubicBezTo>
                    <a:lnTo>
                      <a:pt x="37942" y="58576"/>
                    </a:lnTo>
                    <a:cubicBezTo>
                      <a:pt x="41218" y="56157"/>
                      <a:pt x="43190" y="52357"/>
                      <a:pt x="43276" y="48289"/>
                    </a:cubicBezTo>
                    <a:lnTo>
                      <a:pt x="43276" y="6475"/>
                    </a:lnTo>
                    <a:cubicBezTo>
                      <a:pt x="43419" y="5074"/>
                      <a:pt x="42895" y="3693"/>
                      <a:pt x="41847" y="2760"/>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47" name="Hình tự do: Hình 488">
                <a:extLst>
                  <a:ext uri="{FF2B5EF4-FFF2-40B4-BE49-F238E27FC236}">
                    <a16:creationId xmlns:a16="http://schemas.microsoft.com/office/drawing/2014/main" id="{9EDD9915-7A02-41B5-8390-58986E89A784}"/>
                  </a:ext>
                </a:extLst>
              </p:cNvPr>
              <p:cNvSpPr/>
              <p:nvPr/>
            </p:nvSpPr>
            <p:spPr>
              <a:xfrm>
                <a:off x="4702172" y="2443693"/>
                <a:ext cx="45785" cy="79494"/>
              </a:xfrm>
              <a:custGeom>
                <a:avLst/>
                <a:gdLst>
                  <a:gd name="connsiteX0" fmla="*/ 4892 w 45785"/>
                  <a:gd name="connsiteY0" fmla="*/ 79479 h 79494"/>
                  <a:gd name="connsiteX1" fmla="*/ 2701 w 45785"/>
                  <a:gd name="connsiteY1" fmla="*/ 78907 h 79494"/>
                  <a:gd name="connsiteX2" fmla="*/ 34 w 45785"/>
                  <a:gd name="connsiteY2" fmla="*/ 73097 h 79494"/>
                  <a:gd name="connsiteX3" fmla="*/ 34 w 45785"/>
                  <a:gd name="connsiteY3" fmla="*/ 31282 h 79494"/>
                  <a:gd name="connsiteX4" fmla="*/ 6606 w 45785"/>
                  <a:gd name="connsiteY4" fmla="*/ 18805 h 79494"/>
                  <a:gd name="connsiteX5" fmla="*/ 37943 w 45785"/>
                  <a:gd name="connsiteY5" fmla="*/ 707 h 79494"/>
                  <a:gd name="connsiteX6" fmla="*/ 43087 w 45785"/>
                  <a:gd name="connsiteY6" fmla="*/ 707 h 79494"/>
                  <a:gd name="connsiteX7" fmla="*/ 45754 w 45785"/>
                  <a:gd name="connsiteY7" fmla="*/ 6613 h 79494"/>
                  <a:gd name="connsiteX8" fmla="*/ 45754 w 45785"/>
                  <a:gd name="connsiteY8" fmla="*/ 48427 h 79494"/>
                  <a:gd name="connsiteX9" fmla="*/ 39182 w 45785"/>
                  <a:gd name="connsiteY9" fmla="*/ 60810 h 79494"/>
                  <a:gd name="connsiteX10" fmla="*/ 7844 w 45785"/>
                  <a:gd name="connsiteY10" fmla="*/ 78907 h 79494"/>
                  <a:gd name="connsiteX11" fmla="*/ 4892 w 45785"/>
                  <a:gd name="connsiteY11" fmla="*/ 79479 h 79494"/>
                  <a:gd name="connsiteX12" fmla="*/ 40896 w 45785"/>
                  <a:gd name="connsiteY12" fmla="*/ 2326 h 79494"/>
                  <a:gd name="connsiteX13" fmla="*/ 39182 w 45785"/>
                  <a:gd name="connsiteY13" fmla="*/ 2898 h 79494"/>
                  <a:gd name="connsiteX14" fmla="*/ 7844 w 45785"/>
                  <a:gd name="connsiteY14" fmla="*/ 20995 h 79494"/>
                  <a:gd name="connsiteX15" fmla="*/ 2510 w 45785"/>
                  <a:gd name="connsiteY15" fmla="*/ 31282 h 79494"/>
                  <a:gd name="connsiteX16" fmla="*/ 2510 w 45785"/>
                  <a:gd name="connsiteY16" fmla="*/ 73097 h 79494"/>
                  <a:gd name="connsiteX17" fmla="*/ 3939 w 45785"/>
                  <a:gd name="connsiteY17" fmla="*/ 76812 h 79494"/>
                  <a:gd name="connsiteX18" fmla="*/ 6606 w 45785"/>
                  <a:gd name="connsiteY18" fmla="*/ 76812 h 79494"/>
                  <a:gd name="connsiteX19" fmla="*/ 37943 w 45785"/>
                  <a:gd name="connsiteY19" fmla="*/ 58714 h 79494"/>
                  <a:gd name="connsiteX20" fmla="*/ 43277 w 45785"/>
                  <a:gd name="connsiteY20" fmla="*/ 48523 h 79494"/>
                  <a:gd name="connsiteX21" fmla="*/ 43277 w 45785"/>
                  <a:gd name="connsiteY21" fmla="*/ 6708 h 79494"/>
                  <a:gd name="connsiteX22" fmla="*/ 41849 w 45785"/>
                  <a:gd name="connsiteY22" fmla="*/ 2993 h 79494"/>
                  <a:gd name="connsiteX23" fmla="*/ 41277 w 45785"/>
                  <a:gd name="connsiteY23" fmla="*/ 2326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85" h="79494">
                    <a:moveTo>
                      <a:pt x="4892" y="79479"/>
                    </a:moveTo>
                    <a:cubicBezTo>
                      <a:pt x="4120" y="79527"/>
                      <a:pt x="3349" y="79327"/>
                      <a:pt x="2701" y="78907"/>
                    </a:cubicBezTo>
                    <a:cubicBezTo>
                      <a:pt x="825" y="77603"/>
                      <a:pt x="-204" y="75374"/>
                      <a:pt x="34" y="73097"/>
                    </a:cubicBezTo>
                    <a:lnTo>
                      <a:pt x="34" y="31282"/>
                    </a:lnTo>
                    <a:cubicBezTo>
                      <a:pt x="82" y="26310"/>
                      <a:pt x="2529" y="21662"/>
                      <a:pt x="6606" y="18805"/>
                    </a:cubicBezTo>
                    <a:lnTo>
                      <a:pt x="37943" y="707"/>
                    </a:lnTo>
                    <a:cubicBezTo>
                      <a:pt x="39534" y="-236"/>
                      <a:pt x="41496" y="-236"/>
                      <a:pt x="43087" y="707"/>
                    </a:cubicBezTo>
                    <a:cubicBezTo>
                      <a:pt x="44963" y="2060"/>
                      <a:pt x="45983" y="4308"/>
                      <a:pt x="45754" y="6613"/>
                    </a:cubicBezTo>
                    <a:lnTo>
                      <a:pt x="45754" y="48427"/>
                    </a:lnTo>
                    <a:cubicBezTo>
                      <a:pt x="45687" y="53371"/>
                      <a:pt x="43239" y="57981"/>
                      <a:pt x="39182" y="60810"/>
                    </a:cubicBezTo>
                    <a:lnTo>
                      <a:pt x="7844" y="78907"/>
                    </a:lnTo>
                    <a:cubicBezTo>
                      <a:pt x="6930" y="79355"/>
                      <a:pt x="5911" y="79555"/>
                      <a:pt x="4892" y="79479"/>
                    </a:cubicBezTo>
                    <a:close/>
                    <a:moveTo>
                      <a:pt x="40896" y="2326"/>
                    </a:moveTo>
                    <a:cubicBezTo>
                      <a:pt x="40287" y="2374"/>
                      <a:pt x="39696" y="2565"/>
                      <a:pt x="39182" y="2898"/>
                    </a:cubicBezTo>
                    <a:lnTo>
                      <a:pt x="7844" y="20995"/>
                    </a:lnTo>
                    <a:cubicBezTo>
                      <a:pt x="4568" y="23415"/>
                      <a:pt x="2596" y="27215"/>
                      <a:pt x="2510" y="31282"/>
                    </a:cubicBezTo>
                    <a:lnTo>
                      <a:pt x="2510" y="73097"/>
                    </a:lnTo>
                    <a:cubicBezTo>
                      <a:pt x="2368" y="74497"/>
                      <a:pt x="2891" y="75879"/>
                      <a:pt x="3939" y="76812"/>
                    </a:cubicBezTo>
                    <a:cubicBezTo>
                      <a:pt x="4768" y="77288"/>
                      <a:pt x="5778" y="77288"/>
                      <a:pt x="6606" y="76812"/>
                    </a:cubicBezTo>
                    <a:lnTo>
                      <a:pt x="37943" y="58714"/>
                    </a:lnTo>
                    <a:cubicBezTo>
                      <a:pt x="41201" y="56324"/>
                      <a:pt x="43173" y="52561"/>
                      <a:pt x="43277" y="48523"/>
                    </a:cubicBezTo>
                    <a:lnTo>
                      <a:pt x="43277" y="6708"/>
                    </a:lnTo>
                    <a:cubicBezTo>
                      <a:pt x="43439" y="5308"/>
                      <a:pt x="42906" y="3917"/>
                      <a:pt x="41849" y="2993"/>
                    </a:cubicBezTo>
                    <a:cubicBezTo>
                      <a:pt x="41725" y="2726"/>
                      <a:pt x="41525" y="2488"/>
                      <a:pt x="41277" y="2326"/>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48" name="Hình tự do: Hình 489">
                <a:extLst>
                  <a:ext uri="{FF2B5EF4-FFF2-40B4-BE49-F238E27FC236}">
                    <a16:creationId xmlns:a16="http://schemas.microsoft.com/office/drawing/2014/main" id="{B098403D-A062-4FE9-A464-6842DC99C895}"/>
                  </a:ext>
                </a:extLst>
              </p:cNvPr>
              <p:cNvSpPr/>
              <p:nvPr/>
            </p:nvSpPr>
            <p:spPr>
              <a:xfrm>
                <a:off x="4751609" y="2415185"/>
                <a:ext cx="45778" cy="79529"/>
              </a:xfrm>
              <a:custGeom>
                <a:avLst/>
                <a:gdLst>
                  <a:gd name="connsiteX0" fmla="*/ 4889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604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889 w 45778"/>
                  <a:gd name="connsiteY11" fmla="*/ 79508 h 79529"/>
                  <a:gd name="connsiteX12" fmla="*/ 40894 w 45778"/>
                  <a:gd name="connsiteY12" fmla="*/ 2355 h 79529"/>
                  <a:gd name="connsiteX13" fmla="*/ 39179 w 45778"/>
                  <a:gd name="connsiteY13" fmla="*/ 2926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604 w 45778"/>
                  <a:gd name="connsiteY18" fmla="*/ 76745 h 79529"/>
                  <a:gd name="connsiteX19" fmla="*/ 37941 w 45778"/>
                  <a:gd name="connsiteY19" fmla="*/ 58648 h 79529"/>
                  <a:gd name="connsiteX20" fmla="*/ 43275 w 45778"/>
                  <a:gd name="connsiteY20" fmla="*/ 48361 h 79529"/>
                  <a:gd name="connsiteX21" fmla="*/ 43275 w 45778"/>
                  <a:gd name="connsiteY21" fmla="*/ 6546 h 79529"/>
                  <a:gd name="connsiteX22" fmla="*/ 41846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889" y="79508"/>
                    </a:moveTo>
                    <a:cubicBezTo>
                      <a:pt x="4118" y="79508"/>
                      <a:pt x="3365" y="79317"/>
                      <a:pt x="2699" y="78936"/>
                    </a:cubicBezTo>
                    <a:cubicBezTo>
                      <a:pt x="822" y="77583"/>
                      <a:pt x="-197" y="75336"/>
                      <a:pt x="32" y="73031"/>
                    </a:cubicBezTo>
                    <a:lnTo>
                      <a:pt x="32" y="31216"/>
                    </a:lnTo>
                    <a:cubicBezTo>
                      <a:pt x="70" y="26263"/>
                      <a:pt x="2518" y="21634"/>
                      <a:pt x="6604"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909" y="79431"/>
                      <a:pt x="5899" y="79593"/>
                      <a:pt x="4889" y="79508"/>
                    </a:cubicBezTo>
                    <a:close/>
                    <a:moveTo>
                      <a:pt x="40894" y="2355"/>
                    </a:moveTo>
                    <a:cubicBezTo>
                      <a:pt x="40284" y="2403"/>
                      <a:pt x="39694" y="2593"/>
                      <a:pt x="39179" y="2926"/>
                    </a:cubicBezTo>
                    <a:lnTo>
                      <a:pt x="7842" y="20929"/>
                    </a:lnTo>
                    <a:cubicBezTo>
                      <a:pt x="4575" y="23358"/>
                      <a:pt x="2613" y="27149"/>
                      <a:pt x="2508" y="31216"/>
                    </a:cubicBezTo>
                    <a:lnTo>
                      <a:pt x="2508" y="73031"/>
                    </a:lnTo>
                    <a:cubicBezTo>
                      <a:pt x="2346" y="74431"/>
                      <a:pt x="2880" y="75812"/>
                      <a:pt x="3937" y="76745"/>
                    </a:cubicBezTo>
                    <a:cubicBezTo>
                      <a:pt x="4775" y="77174"/>
                      <a:pt x="5766" y="77174"/>
                      <a:pt x="6604" y="76745"/>
                    </a:cubicBezTo>
                    <a:lnTo>
                      <a:pt x="37941" y="58648"/>
                    </a:lnTo>
                    <a:cubicBezTo>
                      <a:pt x="41208" y="56219"/>
                      <a:pt x="43170" y="52428"/>
                      <a:pt x="43275" y="48361"/>
                    </a:cubicBezTo>
                    <a:lnTo>
                      <a:pt x="43275" y="6546"/>
                    </a:lnTo>
                    <a:cubicBezTo>
                      <a:pt x="43418" y="5146"/>
                      <a:pt x="42894" y="3765"/>
                      <a:pt x="41846" y="2831"/>
                    </a:cubicBezTo>
                    <a:cubicBezTo>
                      <a:pt x="41599" y="2565"/>
                      <a:pt x="41256" y="2393"/>
                      <a:pt x="40894"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49" name="Hình tự do: Hình 490">
                <a:extLst>
                  <a:ext uri="{FF2B5EF4-FFF2-40B4-BE49-F238E27FC236}">
                    <a16:creationId xmlns:a16="http://schemas.microsoft.com/office/drawing/2014/main" id="{BFD28FFA-5E6C-43EA-9680-FBAD5B4A5FE8}"/>
                  </a:ext>
                </a:extLst>
              </p:cNvPr>
              <p:cNvSpPr/>
              <p:nvPr/>
            </p:nvSpPr>
            <p:spPr>
              <a:xfrm>
                <a:off x="4801044" y="2386638"/>
                <a:ext cx="45783" cy="79488"/>
              </a:xfrm>
              <a:custGeom>
                <a:avLst/>
                <a:gdLst>
                  <a:gd name="connsiteX0" fmla="*/ 4794 w 45783"/>
                  <a:gd name="connsiteY0" fmla="*/ 79479 h 79488"/>
                  <a:gd name="connsiteX1" fmla="*/ 2699 w 45783"/>
                  <a:gd name="connsiteY1" fmla="*/ 78908 h 79488"/>
                  <a:gd name="connsiteX2" fmla="*/ 32 w 45783"/>
                  <a:gd name="connsiteY2" fmla="*/ 73002 h 79488"/>
                  <a:gd name="connsiteX3" fmla="*/ 32 w 45783"/>
                  <a:gd name="connsiteY3" fmla="*/ 31283 h 79488"/>
                  <a:gd name="connsiteX4" fmla="*/ 6604 w 45783"/>
                  <a:gd name="connsiteY4" fmla="*/ 18805 h 79488"/>
                  <a:gd name="connsiteX5" fmla="*/ 37941 w 45783"/>
                  <a:gd name="connsiteY5" fmla="*/ 707 h 79488"/>
                  <a:gd name="connsiteX6" fmla="*/ 43085 w 45783"/>
                  <a:gd name="connsiteY6" fmla="*/ 707 h 79488"/>
                  <a:gd name="connsiteX7" fmla="*/ 45752 w 45783"/>
                  <a:gd name="connsiteY7" fmla="*/ 6613 h 79488"/>
                  <a:gd name="connsiteX8" fmla="*/ 45752 w 45783"/>
                  <a:gd name="connsiteY8" fmla="*/ 48332 h 79488"/>
                  <a:gd name="connsiteX9" fmla="*/ 39179 w 45783"/>
                  <a:gd name="connsiteY9" fmla="*/ 60810 h 79488"/>
                  <a:gd name="connsiteX10" fmla="*/ 7842 w 45783"/>
                  <a:gd name="connsiteY10" fmla="*/ 78908 h 79488"/>
                  <a:gd name="connsiteX11" fmla="*/ 4794 w 45783"/>
                  <a:gd name="connsiteY11" fmla="*/ 79479 h 79488"/>
                  <a:gd name="connsiteX12" fmla="*/ 40894 w 45783"/>
                  <a:gd name="connsiteY12" fmla="*/ 2326 h 79488"/>
                  <a:gd name="connsiteX13" fmla="*/ 39179 w 45783"/>
                  <a:gd name="connsiteY13" fmla="*/ 2898 h 79488"/>
                  <a:gd name="connsiteX14" fmla="*/ 7842 w 45783"/>
                  <a:gd name="connsiteY14" fmla="*/ 20996 h 79488"/>
                  <a:gd name="connsiteX15" fmla="*/ 2508 w 45783"/>
                  <a:gd name="connsiteY15" fmla="*/ 31283 h 79488"/>
                  <a:gd name="connsiteX16" fmla="*/ 2508 w 45783"/>
                  <a:gd name="connsiteY16" fmla="*/ 73002 h 79488"/>
                  <a:gd name="connsiteX17" fmla="*/ 3937 w 45783"/>
                  <a:gd name="connsiteY17" fmla="*/ 76812 h 79488"/>
                  <a:gd name="connsiteX18" fmla="*/ 6604 w 45783"/>
                  <a:gd name="connsiteY18" fmla="*/ 76812 h 79488"/>
                  <a:gd name="connsiteX19" fmla="*/ 37941 w 45783"/>
                  <a:gd name="connsiteY19" fmla="*/ 58714 h 79488"/>
                  <a:gd name="connsiteX20" fmla="*/ 43275 w 45783"/>
                  <a:gd name="connsiteY20" fmla="*/ 48427 h 79488"/>
                  <a:gd name="connsiteX21" fmla="*/ 43275 w 45783"/>
                  <a:gd name="connsiteY21" fmla="*/ 6708 h 79488"/>
                  <a:gd name="connsiteX22" fmla="*/ 41846 w 45783"/>
                  <a:gd name="connsiteY22" fmla="*/ 299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88">
                    <a:moveTo>
                      <a:pt x="4794" y="79479"/>
                    </a:moveTo>
                    <a:cubicBezTo>
                      <a:pt x="4061" y="79479"/>
                      <a:pt x="3337" y="79279"/>
                      <a:pt x="2699" y="78908"/>
                    </a:cubicBezTo>
                    <a:cubicBezTo>
                      <a:pt x="822" y="77555"/>
                      <a:pt x="-197" y="75307"/>
                      <a:pt x="32" y="73002"/>
                    </a:cubicBezTo>
                    <a:lnTo>
                      <a:pt x="32" y="31283"/>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8"/>
                    </a:lnTo>
                    <a:cubicBezTo>
                      <a:pt x="6890" y="79346"/>
                      <a:pt x="5842" y="79536"/>
                      <a:pt x="4794" y="79479"/>
                    </a:cubicBezTo>
                    <a:close/>
                    <a:moveTo>
                      <a:pt x="40894" y="2326"/>
                    </a:moveTo>
                    <a:cubicBezTo>
                      <a:pt x="40284" y="2374"/>
                      <a:pt x="39694" y="2565"/>
                      <a:pt x="39179" y="2898"/>
                    </a:cubicBezTo>
                    <a:lnTo>
                      <a:pt x="7842" y="20996"/>
                    </a:lnTo>
                    <a:cubicBezTo>
                      <a:pt x="4566" y="23415"/>
                      <a:pt x="2594" y="27215"/>
                      <a:pt x="2508" y="31283"/>
                    </a:cubicBezTo>
                    <a:lnTo>
                      <a:pt x="2508" y="73002"/>
                    </a:lnTo>
                    <a:cubicBezTo>
                      <a:pt x="2346" y="74431"/>
                      <a:pt x="2880" y="75840"/>
                      <a:pt x="3937" y="76812"/>
                    </a:cubicBezTo>
                    <a:cubicBezTo>
                      <a:pt x="4766" y="77288"/>
                      <a:pt x="5775" y="77288"/>
                      <a:pt x="6604" y="76812"/>
                    </a:cubicBezTo>
                    <a:lnTo>
                      <a:pt x="37941" y="58714"/>
                    </a:lnTo>
                    <a:cubicBezTo>
                      <a:pt x="41218" y="56295"/>
                      <a:pt x="43189" y="52495"/>
                      <a:pt x="43275" y="48427"/>
                    </a:cubicBezTo>
                    <a:lnTo>
                      <a:pt x="43275" y="6708"/>
                    </a:lnTo>
                    <a:cubicBezTo>
                      <a:pt x="43437" y="5308"/>
                      <a:pt x="42904" y="3927"/>
                      <a:pt x="41846" y="299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0" name="Hình tự do: Hình 491">
                <a:extLst>
                  <a:ext uri="{FF2B5EF4-FFF2-40B4-BE49-F238E27FC236}">
                    <a16:creationId xmlns:a16="http://schemas.microsoft.com/office/drawing/2014/main" id="{456DDA26-314F-468F-8143-A98BFA4FB00D}"/>
                  </a:ext>
                </a:extLst>
              </p:cNvPr>
              <p:cNvSpPr/>
              <p:nvPr/>
            </p:nvSpPr>
            <p:spPr>
              <a:xfrm>
                <a:off x="4850479" y="2358130"/>
                <a:ext cx="45778" cy="79529"/>
              </a:xfrm>
              <a:custGeom>
                <a:avLst/>
                <a:gdLst>
                  <a:gd name="connsiteX0" fmla="*/ 4794 w 45778"/>
                  <a:gd name="connsiteY0" fmla="*/ 79508 h 79529"/>
                  <a:gd name="connsiteX1" fmla="*/ 2699 w 45778"/>
                  <a:gd name="connsiteY1" fmla="*/ 78936 h 79529"/>
                  <a:gd name="connsiteX2" fmla="*/ 32 w 45778"/>
                  <a:gd name="connsiteY2" fmla="*/ 73031 h 79529"/>
                  <a:gd name="connsiteX3" fmla="*/ 32 w 45778"/>
                  <a:gd name="connsiteY3" fmla="*/ 31216 h 79529"/>
                  <a:gd name="connsiteX4" fmla="*/ 6509 w 45778"/>
                  <a:gd name="connsiteY4" fmla="*/ 18833 h 79529"/>
                  <a:gd name="connsiteX5" fmla="*/ 37941 w 45778"/>
                  <a:gd name="connsiteY5" fmla="*/ 736 h 79529"/>
                  <a:gd name="connsiteX6" fmla="*/ 43085 w 45778"/>
                  <a:gd name="connsiteY6" fmla="*/ 736 h 79529"/>
                  <a:gd name="connsiteX7" fmla="*/ 45752 w 45778"/>
                  <a:gd name="connsiteY7" fmla="*/ 6641 h 79529"/>
                  <a:gd name="connsiteX8" fmla="*/ 45752 w 45778"/>
                  <a:gd name="connsiteY8" fmla="*/ 48456 h 79529"/>
                  <a:gd name="connsiteX9" fmla="*/ 39179 w 45778"/>
                  <a:gd name="connsiteY9" fmla="*/ 60934 h 79529"/>
                  <a:gd name="connsiteX10" fmla="*/ 7842 w 45778"/>
                  <a:gd name="connsiteY10" fmla="*/ 79031 h 79529"/>
                  <a:gd name="connsiteX11" fmla="*/ 4794 w 45778"/>
                  <a:gd name="connsiteY11" fmla="*/ 79508 h 79529"/>
                  <a:gd name="connsiteX12" fmla="*/ 40894 w 45778"/>
                  <a:gd name="connsiteY12" fmla="*/ 2355 h 79529"/>
                  <a:gd name="connsiteX13" fmla="*/ 39179 w 45778"/>
                  <a:gd name="connsiteY13" fmla="*/ 2831 h 79529"/>
                  <a:gd name="connsiteX14" fmla="*/ 7842 w 45778"/>
                  <a:gd name="connsiteY14" fmla="*/ 20929 h 79529"/>
                  <a:gd name="connsiteX15" fmla="*/ 2508 w 45778"/>
                  <a:gd name="connsiteY15" fmla="*/ 31216 h 79529"/>
                  <a:gd name="connsiteX16" fmla="*/ 2508 w 45778"/>
                  <a:gd name="connsiteY16" fmla="*/ 73031 h 79529"/>
                  <a:gd name="connsiteX17" fmla="*/ 3937 w 45778"/>
                  <a:gd name="connsiteY17" fmla="*/ 76745 h 79529"/>
                  <a:gd name="connsiteX18" fmla="*/ 6509 w 45778"/>
                  <a:gd name="connsiteY18" fmla="*/ 76745 h 79529"/>
                  <a:gd name="connsiteX19" fmla="*/ 37941 w 45778"/>
                  <a:gd name="connsiteY19" fmla="*/ 58648 h 79529"/>
                  <a:gd name="connsiteX20" fmla="*/ 43180 w 45778"/>
                  <a:gd name="connsiteY20" fmla="*/ 48361 h 79529"/>
                  <a:gd name="connsiteX21" fmla="*/ 43180 w 45778"/>
                  <a:gd name="connsiteY21" fmla="*/ 6546 h 79529"/>
                  <a:gd name="connsiteX22" fmla="*/ 41751 w 45778"/>
                  <a:gd name="connsiteY22" fmla="*/ 2831 h 79529"/>
                  <a:gd name="connsiteX23" fmla="*/ 40894 w 45778"/>
                  <a:gd name="connsiteY23" fmla="*/ 2355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29">
                    <a:moveTo>
                      <a:pt x="4794" y="79508"/>
                    </a:moveTo>
                    <a:cubicBezTo>
                      <a:pt x="4061" y="79508"/>
                      <a:pt x="3337" y="79308"/>
                      <a:pt x="2699" y="78936"/>
                    </a:cubicBezTo>
                    <a:cubicBezTo>
                      <a:pt x="822" y="77584"/>
                      <a:pt x="-197" y="75336"/>
                      <a:pt x="32" y="73031"/>
                    </a:cubicBezTo>
                    <a:lnTo>
                      <a:pt x="32" y="31216"/>
                    </a:lnTo>
                    <a:cubicBezTo>
                      <a:pt x="79" y="26291"/>
                      <a:pt x="2489" y="21681"/>
                      <a:pt x="6509" y="18833"/>
                    </a:cubicBezTo>
                    <a:lnTo>
                      <a:pt x="37941" y="736"/>
                    </a:lnTo>
                    <a:cubicBezTo>
                      <a:pt x="39513" y="-245"/>
                      <a:pt x="41513" y="-245"/>
                      <a:pt x="43085" y="736"/>
                    </a:cubicBezTo>
                    <a:cubicBezTo>
                      <a:pt x="44952" y="2098"/>
                      <a:pt x="45961" y="4336"/>
                      <a:pt x="45752" y="6641"/>
                    </a:cubicBezTo>
                    <a:lnTo>
                      <a:pt x="45752" y="48456"/>
                    </a:lnTo>
                    <a:cubicBezTo>
                      <a:pt x="45704" y="53428"/>
                      <a:pt x="43256" y="58076"/>
                      <a:pt x="39179" y="60934"/>
                    </a:cubicBezTo>
                    <a:lnTo>
                      <a:pt x="7842" y="79031"/>
                    </a:lnTo>
                    <a:cubicBezTo>
                      <a:pt x="6880" y="79431"/>
                      <a:pt x="5832" y="79593"/>
                      <a:pt x="4794" y="79508"/>
                    </a:cubicBezTo>
                    <a:close/>
                    <a:moveTo>
                      <a:pt x="40894" y="2355"/>
                    </a:moveTo>
                    <a:cubicBezTo>
                      <a:pt x="40294" y="2355"/>
                      <a:pt x="39694" y="2517"/>
                      <a:pt x="39179" y="2831"/>
                    </a:cubicBezTo>
                    <a:lnTo>
                      <a:pt x="7842" y="20929"/>
                    </a:lnTo>
                    <a:cubicBezTo>
                      <a:pt x="4547" y="23329"/>
                      <a:pt x="2565" y="27139"/>
                      <a:pt x="2508" y="31216"/>
                    </a:cubicBezTo>
                    <a:lnTo>
                      <a:pt x="2508" y="73031"/>
                    </a:lnTo>
                    <a:cubicBezTo>
                      <a:pt x="2346" y="74431"/>
                      <a:pt x="2880" y="75821"/>
                      <a:pt x="3937" y="76745"/>
                    </a:cubicBezTo>
                    <a:cubicBezTo>
                      <a:pt x="4747" y="77164"/>
                      <a:pt x="5699" y="77164"/>
                      <a:pt x="6509" y="76745"/>
                    </a:cubicBezTo>
                    <a:lnTo>
                      <a:pt x="37941" y="58648"/>
                    </a:lnTo>
                    <a:cubicBezTo>
                      <a:pt x="41180" y="56209"/>
                      <a:pt x="43113" y="52419"/>
                      <a:pt x="43180" y="48361"/>
                    </a:cubicBezTo>
                    <a:lnTo>
                      <a:pt x="43180" y="6546"/>
                    </a:lnTo>
                    <a:cubicBezTo>
                      <a:pt x="43380" y="5146"/>
                      <a:pt x="42837" y="3736"/>
                      <a:pt x="41751" y="2831"/>
                    </a:cubicBezTo>
                    <a:cubicBezTo>
                      <a:pt x="41532" y="2574"/>
                      <a:pt x="41227" y="2412"/>
                      <a:pt x="40894" y="2355"/>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1" name="Hình tự do: Hình 492">
                <a:extLst>
                  <a:ext uri="{FF2B5EF4-FFF2-40B4-BE49-F238E27FC236}">
                    <a16:creationId xmlns:a16="http://schemas.microsoft.com/office/drawing/2014/main" id="{2A4A3352-4912-4F33-AA4A-FB5E8B9A9B38}"/>
                  </a:ext>
                </a:extLst>
              </p:cNvPr>
              <p:cNvSpPr/>
              <p:nvPr/>
            </p:nvSpPr>
            <p:spPr>
              <a:xfrm>
                <a:off x="4899827" y="2329583"/>
                <a:ext cx="45864" cy="79488"/>
              </a:xfrm>
              <a:custGeom>
                <a:avLst/>
                <a:gdLst>
                  <a:gd name="connsiteX0" fmla="*/ 4881 w 45864"/>
                  <a:gd name="connsiteY0" fmla="*/ 79479 h 79488"/>
                  <a:gd name="connsiteX1" fmla="*/ 2690 w 45864"/>
                  <a:gd name="connsiteY1" fmla="*/ 78908 h 79488"/>
                  <a:gd name="connsiteX2" fmla="*/ 23 w 45864"/>
                  <a:gd name="connsiteY2" fmla="*/ 73002 h 79488"/>
                  <a:gd name="connsiteX3" fmla="*/ 23 w 45864"/>
                  <a:gd name="connsiteY3" fmla="*/ 31283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8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3 h 79488"/>
                  <a:gd name="connsiteX16" fmla="*/ 2595 w 45864"/>
                  <a:gd name="connsiteY16" fmla="*/ 73002 h 79488"/>
                  <a:gd name="connsiteX17" fmla="*/ 4023 w 45864"/>
                  <a:gd name="connsiteY17" fmla="*/ 76717 h 79488"/>
                  <a:gd name="connsiteX18" fmla="*/ 6595 w 45864"/>
                  <a:gd name="connsiteY18" fmla="*/ 76717 h 79488"/>
                  <a:gd name="connsiteX19" fmla="*/ 37932 w 45864"/>
                  <a:gd name="connsiteY19" fmla="*/ 58619 h 79488"/>
                  <a:gd name="connsiteX20" fmla="*/ 43266 w 45864"/>
                  <a:gd name="connsiteY20" fmla="*/ 48332 h 79488"/>
                  <a:gd name="connsiteX21" fmla="*/ 43266 w 45864"/>
                  <a:gd name="connsiteY21" fmla="*/ 6613 h 79488"/>
                  <a:gd name="connsiteX22" fmla="*/ 41838 w 45864"/>
                  <a:gd name="connsiteY22" fmla="*/ 2803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4" h="79488">
                    <a:moveTo>
                      <a:pt x="4881" y="79479"/>
                    </a:moveTo>
                    <a:cubicBezTo>
                      <a:pt x="4109" y="79479"/>
                      <a:pt x="3357" y="79288"/>
                      <a:pt x="2690" y="78908"/>
                    </a:cubicBezTo>
                    <a:cubicBezTo>
                      <a:pt x="842" y="77536"/>
                      <a:pt x="-168" y="75298"/>
                      <a:pt x="23" y="73002"/>
                    </a:cubicBezTo>
                    <a:lnTo>
                      <a:pt x="23" y="31283"/>
                    </a:lnTo>
                    <a:cubicBezTo>
                      <a:pt x="109" y="26310"/>
                      <a:pt x="2547" y="21681"/>
                      <a:pt x="6595" y="18805"/>
                    </a:cubicBezTo>
                    <a:lnTo>
                      <a:pt x="37932" y="707"/>
                    </a:lnTo>
                    <a:cubicBezTo>
                      <a:pt x="39513" y="-236"/>
                      <a:pt x="41485" y="-236"/>
                      <a:pt x="43076" y="707"/>
                    </a:cubicBezTo>
                    <a:cubicBezTo>
                      <a:pt x="44990" y="2031"/>
                      <a:pt x="46048" y="4289"/>
                      <a:pt x="45838" y="6613"/>
                    </a:cubicBezTo>
                    <a:lnTo>
                      <a:pt x="45838" y="48332"/>
                    </a:lnTo>
                    <a:cubicBezTo>
                      <a:pt x="45752" y="53304"/>
                      <a:pt x="43314" y="57934"/>
                      <a:pt x="39266" y="60810"/>
                    </a:cubicBezTo>
                    <a:lnTo>
                      <a:pt x="7929" y="78908"/>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3"/>
                    </a:cubicBezTo>
                    <a:lnTo>
                      <a:pt x="2595" y="73002"/>
                    </a:lnTo>
                    <a:cubicBezTo>
                      <a:pt x="2595" y="74812"/>
                      <a:pt x="2595" y="76241"/>
                      <a:pt x="4023" y="76717"/>
                    </a:cubicBezTo>
                    <a:cubicBezTo>
                      <a:pt x="4795" y="77241"/>
                      <a:pt x="5824" y="77241"/>
                      <a:pt x="6595" y="76717"/>
                    </a:cubicBezTo>
                    <a:lnTo>
                      <a:pt x="37932" y="58619"/>
                    </a:lnTo>
                    <a:cubicBezTo>
                      <a:pt x="41237" y="56229"/>
                      <a:pt x="43219" y="52409"/>
                      <a:pt x="43266" y="48332"/>
                    </a:cubicBezTo>
                    <a:lnTo>
                      <a:pt x="43266" y="6613"/>
                    </a:lnTo>
                    <a:cubicBezTo>
                      <a:pt x="43466" y="5184"/>
                      <a:pt x="42923" y="3755"/>
                      <a:pt x="41838" y="280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2" name="Hình tự do: Hình 493">
                <a:extLst>
                  <a:ext uri="{FF2B5EF4-FFF2-40B4-BE49-F238E27FC236}">
                    <a16:creationId xmlns:a16="http://schemas.microsoft.com/office/drawing/2014/main" id="{5411DF82-DEE5-4350-B997-A3B6A53DFC79}"/>
                  </a:ext>
                </a:extLst>
              </p:cNvPr>
              <p:cNvSpPr/>
              <p:nvPr/>
            </p:nvSpPr>
            <p:spPr>
              <a:xfrm>
                <a:off x="4949258" y="2301008"/>
                <a:ext cx="45779" cy="79588"/>
              </a:xfrm>
              <a:custGeom>
                <a:avLst/>
                <a:gdLst>
                  <a:gd name="connsiteX0" fmla="*/ 4885 w 45779"/>
                  <a:gd name="connsiteY0" fmla="*/ 79574 h 79588"/>
                  <a:gd name="connsiteX1" fmla="*/ 2694 w 45779"/>
                  <a:gd name="connsiteY1" fmla="*/ 79003 h 79588"/>
                  <a:gd name="connsiteX2" fmla="*/ 27 w 45779"/>
                  <a:gd name="connsiteY2" fmla="*/ 73097 h 79588"/>
                  <a:gd name="connsiteX3" fmla="*/ 27 w 45779"/>
                  <a:gd name="connsiteY3" fmla="*/ 31283 h 79588"/>
                  <a:gd name="connsiteX4" fmla="*/ 6600 w 45779"/>
                  <a:gd name="connsiteY4" fmla="*/ 18805 h 79588"/>
                  <a:gd name="connsiteX5" fmla="*/ 37937 w 45779"/>
                  <a:gd name="connsiteY5" fmla="*/ 707 h 79588"/>
                  <a:gd name="connsiteX6" fmla="*/ 43080 w 45779"/>
                  <a:gd name="connsiteY6" fmla="*/ 707 h 79588"/>
                  <a:gd name="connsiteX7" fmla="*/ 45747 w 45779"/>
                  <a:gd name="connsiteY7" fmla="*/ 6613 h 79588"/>
                  <a:gd name="connsiteX8" fmla="*/ 45747 w 45779"/>
                  <a:gd name="connsiteY8" fmla="*/ 48428 h 79588"/>
                  <a:gd name="connsiteX9" fmla="*/ 39270 w 45779"/>
                  <a:gd name="connsiteY9" fmla="*/ 60810 h 79588"/>
                  <a:gd name="connsiteX10" fmla="*/ 7838 w 45779"/>
                  <a:gd name="connsiteY10" fmla="*/ 78908 h 79588"/>
                  <a:gd name="connsiteX11" fmla="*/ 4885 w 45779"/>
                  <a:gd name="connsiteY11" fmla="*/ 79574 h 79588"/>
                  <a:gd name="connsiteX12" fmla="*/ 40985 w 45779"/>
                  <a:gd name="connsiteY12" fmla="*/ 2422 h 79588"/>
                  <a:gd name="connsiteX13" fmla="*/ 39270 w 45779"/>
                  <a:gd name="connsiteY13" fmla="*/ 2422 h 79588"/>
                  <a:gd name="connsiteX14" fmla="*/ 7838 w 45779"/>
                  <a:gd name="connsiteY14" fmla="*/ 20519 h 79588"/>
                  <a:gd name="connsiteX15" fmla="*/ 2599 w 45779"/>
                  <a:gd name="connsiteY15" fmla="*/ 30806 h 79588"/>
                  <a:gd name="connsiteX16" fmla="*/ 2599 w 45779"/>
                  <a:gd name="connsiteY16" fmla="*/ 72621 h 79588"/>
                  <a:gd name="connsiteX17" fmla="*/ 3933 w 45779"/>
                  <a:gd name="connsiteY17" fmla="*/ 76336 h 79588"/>
                  <a:gd name="connsiteX18" fmla="*/ 6600 w 45779"/>
                  <a:gd name="connsiteY18" fmla="*/ 76336 h 79588"/>
                  <a:gd name="connsiteX19" fmla="*/ 37937 w 45779"/>
                  <a:gd name="connsiteY19" fmla="*/ 58238 h 79588"/>
                  <a:gd name="connsiteX20" fmla="*/ 43271 w 45779"/>
                  <a:gd name="connsiteY20" fmla="*/ 47951 h 79588"/>
                  <a:gd name="connsiteX21" fmla="*/ 43271 w 45779"/>
                  <a:gd name="connsiteY21" fmla="*/ 6137 h 79588"/>
                  <a:gd name="connsiteX22" fmla="*/ 41842 w 45779"/>
                  <a:gd name="connsiteY22" fmla="*/ 2422 h 79588"/>
                  <a:gd name="connsiteX23" fmla="*/ 40985 w 45779"/>
                  <a:gd name="connsiteY23" fmla="*/ 2422 h 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9" h="79588">
                    <a:moveTo>
                      <a:pt x="4885" y="79574"/>
                    </a:moveTo>
                    <a:cubicBezTo>
                      <a:pt x="4113" y="79574"/>
                      <a:pt x="3361" y="79384"/>
                      <a:pt x="2694" y="79003"/>
                    </a:cubicBezTo>
                    <a:cubicBezTo>
                      <a:pt x="827" y="77641"/>
                      <a:pt x="-182" y="75402"/>
                      <a:pt x="27" y="73097"/>
                    </a:cubicBezTo>
                    <a:lnTo>
                      <a:pt x="27" y="31283"/>
                    </a:lnTo>
                    <a:cubicBezTo>
                      <a:pt x="75" y="26310"/>
                      <a:pt x="2523" y="21662"/>
                      <a:pt x="6600" y="18805"/>
                    </a:cubicBezTo>
                    <a:lnTo>
                      <a:pt x="37937" y="707"/>
                    </a:lnTo>
                    <a:cubicBezTo>
                      <a:pt x="39527" y="-236"/>
                      <a:pt x="41490" y="-236"/>
                      <a:pt x="43080" y="707"/>
                    </a:cubicBezTo>
                    <a:cubicBezTo>
                      <a:pt x="44957" y="2060"/>
                      <a:pt x="45976" y="4308"/>
                      <a:pt x="45747" y="6613"/>
                    </a:cubicBezTo>
                    <a:lnTo>
                      <a:pt x="45747" y="48428"/>
                    </a:lnTo>
                    <a:cubicBezTo>
                      <a:pt x="45700" y="53352"/>
                      <a:pt x="43290" y="57962"/>
                      <a:pt x="39270" y="60810"/>
                    </a:cubicBezTo>
                    <a:lnTo>
                      <a:pt x="7838" y="78908"/>
                    </a:lnTo>
                    <a:cubicBezTo>
                      <a:pt x="6942" y="79422"/>
                      <a:pt x="5914" y="79651"/>
                      <a:pt x="4885" y="79574"/>
                    </a:cubicBezTo>
                    <a:close/>
                    <a:moveTo>
                      <a:pt x="40985" y="2422"/>
                    </a:moveTo>
                    <a:cubicBezTo>
                      <a:pt x="40423" y="2269"/>
                      <a:pt x="39832" y="2269"/>
                      <a:pt x="39270" y="2422"/>
                    </a:cubicBezTo>
                    <a:lnTo>
                      <a:pt x="7838" y="20519"/>
                    </a:lnTo>
                    <a:cubicBezTo>
                      <a:pt x="4599" y="22958"/>
                      <a:pt x="2666" y="26749"/>
                      <a:pt x="2599" y="30806"/>
                    </a:cubicBezTo>
                    <a:lnTo>
                      <a:pt x="2599" y="72621"/>
                    </a:lnTo>
                    <a:cubicBezTo>
                      <a:pt x="2428" y="74002"/>
                      <a:pt x="2923" y="75383"/>
                      <a:pt x="3933" y="76336"/>
                    </a:cubicBezTo>
                    <a:cubicBezTo>
                      <a:pt x="4771" y="76774"/>
                      <a:pt x="5761" y="76774"/>
                      <a:pt x="6600" y="76336"/>
                    </a:cubicBezTo>
                    <a:lnTo>
                      <a:pt x="37937" y="58238"/>
                    </a:lnTo>
                    <a:cubicBezTo>
                      <a:pt x="41232" y="55838"/>
                      <a:pt x="43214" y="52028"/>
                      <a:pt x="43271" y="47951"/>
                    </a:cubicBezTo>
                    <a:lnTo>
                      <a:pt x="43271" y="6137"/>
                    </a:lnTo>
                    <a:cubicBezTo>
                      <a:pt x="43433" y="4736"/>
                      <a:pt x="42899" y="3355"/>
                      <a:pt x="41842" y="2422"/>
                    </a:cubicBezTo>
                    <a:cubicBezTo>
                      <a:pt x="41566" y="2336"/>
                      <a:pt x="41261" y="2336"/>
                      <a:pt x="40985" y="2422"/>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3" name="Hình tự do: Hình 494">
                <a:extLst>
                  <a:ext uri="{FF2B5EF4-FFF2-40B4-BE49-F238E27FC236}">
                    <a16:creationId xmlns:a16="http://schemas.microsoft.com/office/drawing/2014/main" id="{9156C83A-C7EE-42EA-9B08-BA2C76726B44}"/>
                  </a:ext>
                </a:extLst>
              </p:cNvPr>
              <p:cNvSpPr/>
              <p:nvPr/>
            </p:nvSpPr>
            <p:spPr>
              <a:xfrm>
                <a:off x="4998688" y="2272529"/>
                <a:ext cx="45783" cy="79494"/>
              </a:xfrm>
              <a:custGeom>
                <a:avLst/>
                <a:gdLst>
                  <a:gd name="connsiteX0" fmla="*/ 4889 w 45783"/>
                  <a:gd name="connsiteY0" fmla="*/ 79479 h 79494"/>
                  <a:gd name="connsiteX1" fmla="*/ 2699 w 45783"/>
                  <a:gd name="connsiteY1" fmla="*/ 78907 h 79494"/>
                  <a:gd name="connsiteX2" fmla="*/ 32 w 45783"/>
                  <a:gd name="connsiteY2" fmla="*/ 73002 h 79494"/>
                  <a:gd name="connsiteX3" fmla="*/ 32 w 45783"/>
                  <a:gd name="connsiteY3" fmla="*/ 31282 h 79494"/>
                  <a:gd name="connsiteX4" fmla="*/ 6604 w 45783"/>
                  <a:gd name="connsiteY4" fmla="*/ 18805 h 79494"/>
                  <a:gd name="connsiteX5" fmla="*/ 37941 w 45783"/>
                  <a:gd name="connsiteY5" fmla="*/ 707 h 79494"/>
                  <a:gd name="connsiteX6" fmla="*/ 43085 w 45783"/>
                  <a:gd name="connsiteY6" fmla="*/ 707 h 79494"/>
                  <a:gd name="connsiteX7" fmla="*/ 45752 w 45783"/>
                  <a:gd name="connsiteY7" fmla="*/ 6613 h 79494"/>
                  <a:gd name="connsiteX8" fmla="*/ 45752 w 45783"/>
                  <a:gd name="connsiteY8" fmla="*/ 48332 h 79494"/>
                  <a:gd name="connsiteX9" fmla="*/ 39179 w 45783"/>
                  <a:gd name="connsiteY9" fmla="*/ 60810 h 79494"/>
                  <a:gd name="connsiteX10" fmla="*/ 7842 w 45783"/>
                  <a:gd name="connsiteY10" fmla="*/ 78907 h 79494"/>
                  <a:gd name="connsiteX11" fmla="*/ 4889 w 45783"/>
                  <a:gd name="connsiteY11" fmla="*/ 79479 h 79494"/>
                  <a:gd name="connsiteX12" fmla="*/ 39179 w 45783"/>
                  <a:gd name="connsiteY12" fmla="*/ 3279 h 79494"/>
                  <a:gd name="connsiteX13" fmla="*/ 7842 w 45783"/>
                  <a:gd name="connsiteY13" fmla="*/ 21376 h 79494"/>
                  <a:gd name="connsiteX14" fmla="*/ 2508 w 45783"/>
                  <a:gd name="connsiteY14" fmla="*/ 31663 h 79494"/>
                  <a:gd name="connsiteX15" fmla="*/ 2508 w 45783"/>
                  <a:gd name="connsiteY15" fmla="*/ 73383 h 79494"/>
                  <a:gd name="connsiteX16" fmla="*/ 3937 w 45783"/>
                  <a:gd name="connsiteY16" fmla="*/ 77098 h 79494"/>
                  <a:gd name="connsiteX17" fmla="*/ 6604 w 45783"/>
                  <a:gd name="connsiteY17" fmla="*/ 77098 h 79494"/>
                  <a:gd name="connsiteX18" fmla="*/ 37941 w 45783"/>
                  <a:gd name="connsiteY18" fmla="*/ 59000 h 79494"/>
                  <a:gd name="connsiteX19" fmla="*/ 43275 w 45783"/>
                  <a:gd name="connsiteY19" fmla="*/ 48713 h 79494"/>
                  <a:gd name="connsiteX20" fmla="*/ 43275 w 45783"/>
                  <a:gd name="connsiteY20" fmla="*/ 6994 h 79494"/>
                  <a:gd name="connsiteX21" fmla="*/ 41846 w 45783"/>
                  <a:gd name="connsiteY21" fmla="*/ 3184 h 79494"/>
                  <a:gd name="connsiteX22" fmla="*/ 39179 w 45783"/>
                  <a:gd name="connsiteY22" fmla="*/ 3184 h 7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3" h="79494">
                    <a:moveTo>
                      <a:pt x="4889" y="79479"/>
                    </a:moveTo>
                    <a:cubicBezTo>
                      <a:pt x="4118" y="79479"/>
                      <a:pt x="3365" y="79288"/>
                      <a:pt x="2699" y="78907"/>
                    </a:cubicBezTo>
                    <a:cubicBezTo>
                      <a:pt x="822" y="77555"/>
                      <a:pt x="-197" y="75307"/>
                      <a:pt x="32" y="73002"/>
                    </a:cubicBezTo>
                    <a:lnTo>
                      <a:pt x="32" y="31282"/>
                    </a:lnTo>
                    <a:cubicBezTo>
                      <a:pt x="70" y="26301"/>
                      <a:pt x="2518" y="21653"/>
                      <a:pt x="6604" y="18805"/>
                    </a:cubicBezTo>
                    <a:lnTo>
                      <a:pt x="37941" y="707"/>
                    </a:lnTo>
                    <a:cubicBezTo>
                      <a:pt x="39532" y="-236"/>
                      <a:pt x="41494" y="-236"/>
                      <a:pt x="43085" y="707"/>
                    </a:cubicBezTo>
                    <a:cubicBezTo>
                      <a:pt x="44961" y="2060"/>
                      <a:pt x="45980" y="4308"/>
                      <a:pt x="45752" y="6613"/>
                    </a:cubicBezTo>
                    <a:lnTo>
                      <a:pt x="45752" y="48332"/>
                    </a:lnTo>
                    <a:cubicBezTo>
                      <a:pt x="45714" y="53314"/>
                      <a:pt x="43266" y="57962"/>
                      <a:pt x="39179" y="60810"/>
                    </a:cubicBezTo>
                    <a:lnTo>
                      <a:pt x="7842" y="78907"/>
                    </a:lnTo>
                    <a:cubicBezTo>
                      <a:pt x="6928" y="79355"/>
                      <a:pt x="5909" y="79555"/>
                      <a:pt x="4889" y="79479"/>
                    </a:cubicBezTo>
                    <a:close/>
                    <a:moveTo>
                      <a:pt x="39179" y="3279"/>
                    </a:moveTo>
                    <a:lnTo>
                      <a:pt x="7842" y="21376"/>
                    </a:lnTo>
                    <a:cubicBezTo>
                      <a:pt x="4566" y="23796"/>
                      <a:pt x="2594" y="27596"/>
                      <a:pt x="2508" y="31663"/>
                    </a:cubicBezTo>
                    <a:lnTo>
                      <a:pt x="2508" y="73383"/>
                    </a:lnTo>
                    <a:cubicBezTo>
                      <a:pt x="2346" y="74783"/>
                      <a:pt x="2880" y="76164"/>
                      <a:pt x="3937" y="77098"/>
                    </a:cubicBezTo>
                    <a:cubicBezTo>
                      <a:pt x="4766" y="77574"/>
                      <a:pt x="5775" y="77574"/>
                      <a:pt x="6604" y="77098"/>
                    </a:cubicBezTo>
                    <a:lnTo>
                      <a:pt x="37941" y="59000"/>
                    </a:lnTo>
                    <a:cubicBezTo>
                      <a:pt x="41218" y="56581"/>
                      <a:pt x="43189" y="52780"/>
                      <a:pt x="43275" y="48713"/>
                    </a:cubicBezTo>
                    <a:lnTo>
                      <a:pt x="43275" y="6994"/>
                    </a:lnTo>
                    <a:cubicBezTo>
                      <a:pt x="43437" y="5565"/>
                      <a:pt x="42904" y="4155"/>
                      <a:pt x="41846" y="3184"/>
                    </a:cubicBezTo>
                    <a:cubicBezTo>
                      <a:pt x="41018" y="2707"/>
                      <a:pt x="40008" y="2707"/>
                      <a:pt x="39179" y="318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4" name="Hình tự do: Hình 495">
                <a:extLst>
                  <a:ext uri="{FF2B5EF4-FFF2-40B4-BE49-F238E27FC236}">
                    <a16:creationId xmlns:a16="http://schemas.microsoft.com/office/drawing/2014/main" id="{7092041A-F015-43E3-9648-732039DB3E3A}"/>
                  </a:ext>
                </a:extLst>
              </p:cNvPr>
              <p:cNvSpPr/>
              <p:nvPr/>
            </p:nvSpPr>
            <p:spPr>
              <a:xfrm>
                <a:off x="5048127" y="2243954"/>
                <a:ext cx="45778" cy="79585"/>
              </a:xfrm>
              <a:custGeom>
                <a:avLst/>
                <a:gdLst>
                  <a:gd name="connsiteX0" fmla="*/ 4885 w 45778"/>
                  <a:gd name="connsiteY0" fmla="*/ 79574 h 79585"/>
                  <a:gd name="connsiteX1" fmla="*/ 2694 w 45778"/>
                  <a:gd name="connsiteY1" fmla="*/ 79003 h 79585"/>
                  <a:gd name="connsiteX2" fmla="*/ 27 w 45778"/>
                  <a:gd name="connsiteY2" fmla="*/ 73097 h 79585"/>
                  <a:gd name="connsiteX3" fmla="*/ 27 w 45778"/>
                  <a:gd name="connsiteY3" fmla="*/ 31282 h 79585"/>
                  <a:gd name="connsiteX4" fmla="*/ 6599 w 45778"/>
                  <a:gd name="connsiteY4" fmla="*/ 18805 h 79585"/>
                  <a:gd name="connsiteX5" fmla="*/ 37937 w 45778"/>
                  <a:gd name="connsiteY5" fmla="*/ 707 h 79585"/>
                  <a:gd name="connsiteX6" fmla="*/ 43080 w 45778"/>
                  <a:gd name="connsiteY6" fmla="*/ 707 h 79585"/>
                  <a:gd name="connsiteX7" fmla="*/ 45747 w 45778"/>
                  <a:gd name="connsiteY7" fmla="*/ 6613 h 79585"/>
                  <a:gd name="connsiteX8" fmla="*/ 45747 w 45778"/>
                  <a:gd name="connsiteY8" fmla="*/ 48427 h 79585"/>
                  <a:gd name="connsiteX9" fmla="*/ 39175 w 45778"/>
                  <a:gd name="connsiteY9" fmla="*/ 60810 h 79585"/>
                  <a:gd name="connsiteX10" fmla="*/ 7838 w 45778"/>
                  <a:gd name="connsiteY10" fmla="*/ 78907 h 79585"/>
                  <a:gd name="connsiteX11" fmla="*/ 4885 w 45778"/>
                  <a:gd name="connsiteY11" fmla="*/ 79574 h 79585"/>
                  <a:gd name="connsiteX12" fmla="*/ 40889 w 45778"/>
                  <a:gd name="connsiteY12" fmla="*/ 2327 h 79585"/>
                  <a:gd name="connsiteX13" fmla="*/ 39175 w 45778"/>
                  <a:gd name="connsiteY13" fmla="*/ 2898 h 79585"/>
                  <a:gd name="connsiteX14" fmla="*/ 7838 w 45778"/>
                  <a:gd name="connsiteY14" fmla="*/ 20996 h 79585"/>
                  <a:gd name="connsiteX15" fmla="*/ 2504 w 45778"/>
                  <a:gd name="connsiteY15" fmla="*/ 31282 h 79585"/>
                  <a:gd name="connsiteX16" fmla="*/ 2504 w 45778"/>
                  <a:gd name="connsiteY16" fmla="*/ 73097 h 79585"/>
                  <a:gd name="connsiteX17" fmla="*/ 3932 w 45778"/>
                  <a:gd name="connsiteY17" fmla="*/ 76812 h 79585"/>
                  <a:gd name="connsiteX18" fmla="*/ 6599 w 45778"/>
                  <a:gd name="connsiteY18" fmla="*/ 76812 h 79585"/>
                  <a:gd name="connsiteX19" fmla="*/ 37937 w 45778"/>
                  <a:gd name="connsiteY19" fmla="*/ 58810 h 79585"/>
                  <a:gd name="connsiteX20" fmla="*/ 43271 w 45778"/>
                  <a:gd name="connsiteY20" fmla="*/ 48523 h 79585"/>
                  <a:gd name="connsiteX21" fmla="*/ 43271 w 45778"/>
                  <a:gd name="connsiteY21" fmla="*/ 6708 h 79585"/>
                  <a:gd name="connsiteX22" fmla="*/ 41842 w 45778"/>
                  <a:gd name="connsiteY22" fmla="*/ 2993 h 79585"/>
                  <a:gd name="connsiteX23" fmla="*/ 40889 w 45778"/>
                  <a:gd name="connsiteY23" fmla="*/ 2327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585">
                    <a:moveTo>
                      <a:pt x="4885" y="79574"/>
                    </a:moveTo>
                    <a:cubicBezTo>
                      <a:pt x="4113" y="79574"/>
                      <a:pt x="3361" y="79384"/>
                      <a:pt x="2694" y="79003"/>
                    </a:cubicBezTo>
                    <a:cubicBezTo>
                      <a:pt x="827" y="77641"/>
                      <a:pt x="-182" y="75402"/>
                      <a:pt x="27" y="73097"/>
                    </a:cubicBezTo>
                    <a:lnTo>
                      <a:pt x="27" y="31282"/>
                    </a:lnTo>
                    <a:cubicBezTo>
                      <a:pt x="75" y="26311"/>
                      <a:pt x="2523" y="21662"/>
                      <a:pt x="6599" y="18805"/>
                    </a:cubicBezTo>
                    <a:lnTo>
                      <a:pt x="37937" y="707"/>
                    </a:lnTo>
                    <a:cubicBezTo>
                      <a:pt x="39527" y="-236"/>
                      <a:pt x="41490" y="-236"/>
                      <a:pt x="43080" y="707"/>
                    </a:cubicBezTo>
                    <a:cubicBezTo>
                      <a:pt x="44957" y="2060"/>
                      <a:pt x="45976" y="4308"/>
                      <a:pt x="45747" y="6613"/>
                    </a:cubicBezTo>
                    <a:lnTo>
                      <a:pt x="45747" y="48427"/>
                    </a:lnTo>
                    <a:cubicBezTo>
                      <a:pt x="45709" y="53381"/>
                      <a:pt x="43261" y="58010"/>
                      <a:pt x="39175" y="60810"/>
                    </a:cubicBezTo>
                    <a:lnTo>
                      <a:pt x="7838" y="78907"/>
                    </a:lnTo>
                    <a:cubicBezTo>
                      <a:pt x="6933" y="79403"/>
                      <a:pt x="5914" y="79641"/>
                      <a:pt x="4885" y="79574"/>
                    </a:cubicBezTo>
                    <a:close/>
                    <a:moveTo>
                      <a:pt x="40889" y="2327"/>
                    </a:moveTo>
                    <a:cubicBezTo>
                      <a:pt x="40280" y="2374"/>
                      <a:pt x="39689" y="2565"/>
                      <a:pt x="39175" y="2898"/>
                    </a:cubicBezTo>
                    <a:lnTo>
                      <a:pt x="7838" y="20996"/>
                    </a:lnTo>
                    <a:cubicBezTo>
                      <a:pt x="4571" y="23424"/>
                      <a:pt x="2608" y="27215"/>
                      <a:pt x="2504" y="31282"/>
                    </a:cubicBezTo>
                    <a:lnTo>
                      <a:pt x="2504" y="73097"/>
                    </a:lnTo>
                    <a:cubicBezTo>
                      <a:pt x="2361" y="74497"/>
                      <a:pt x="2885" y="75879"/>
                      <a:pt x="3932" y="76812"/>
                    </a:cubicBezTo>
                    <a:cubicBezTo>
                      <a:pt x="4761" y="77288"/>
                      <a:pt x="5771" y="77288"/>
                      <a:pt x="6599" y="76812"/>
                    </a:cubicBezTo>
                    <a:lnTo>
                      <a:pt x="37937" y="58810"/>
                    </a:lnTo>
                    <a:cubicBezTo>
                      <a:pt x="41204" y="56381"/>
                      <a:pt x="43166" y="52590"/>
                      <a:pt x="43271" y="48523"/>
                    </a:cubicBezTo>
                    <a:lnTo>
                      <a:pt x="43271" y="6708"/>
                    </a:lnTo>
                    <a:cubicBezTo>
                      <a:pt x="43433" y="5308"/>
                      <a:pt x="42899" y="3917"/>
                      <a:pt x="41842" y="2993"/>
                    </a:cubicBezTo>
                    <a:cubicBezTo>
                      <a:pt x="41613" y="2660"/>
                      <a:pt x="41280" y="2422"/>
                      <a:pt x="40889" y="232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5" name="Hình tự do: Hình 496">
                <a:extLst>
                  <a:ext uri="{FF2B5EF4-FFF2-40B4-BE49-F238E27FC236}">
                    <a16:creationId xmlns:a16="http://schemas.microsoft.com/office/drawing/2014/main" id="{7E099339-9B72-4EFF-B594-62BD79524B16}"/>
                  </a:ext>
                </a:extLst>
              </p:cNvPr>
              <p:cNvSpPr/>
              <p:nvPr/>
            </p:nvSpPr>
            <p:spPr>
              <a:xfrm>
                <a:off x="5097557" y="2215445"/>
                <a:ext cx="45785" cy="79517"/>
              </a:xfrm>
              <a:custGeom>
                <a:avLst/>
                <a:gdLst>
                  <a:gd name="connsiteX0" fmla="*/ 4890 w 45785"/>
                  <a:gd name="connsiteY0" fmla="*/ 79508 h 79517"/>
                  <a:gd name="connsiteX1" fmla="*/ 2699 w 45785"/>
                  <a:gd name="connsiteY1" fmla="*/ 78936 h 79517"/>
                  <a:gd name="connsiteX2" fmla="*/ 32 w 45785"/>
                  <a:gd name="connsiteY2" fmla="*/ 73031 h 79517"/>
                  <a:gd name="connsiteX3" fmla="*/ 32 w 45785"/>
                  <a:gd name="connsiteY3" fmla="*/ 31216 h 79517"/>
                  <a:gd name="connsiteX4" fmla="*/ 6604 w 45785"/>
                  <a:gd name="connsiteY4" fmla="*/ 18833 h 79517"/>
                  <a:gd name="connsiteX5" fmla="*/ 37941 w 45785"/>
                  <a:gd name="connsiteY5" fmla="*/ 736 h 79517"/>
                  <a:gd name="connsiteX6" fmla="*/ 43085 w 45785"/>
                  <a:gd name="connsiteY6" fmla="*/ 736 h 79517"/>
                  <a:gd name="connsiteX7" fmla="*/ 45752 w 45785"/>
                  <a:gd name="connsiteY7" fmla="*/ 6546 h 79517"/>
                  <a:gd name="connsiteX8" fmla="*/ 45752 w 45785"/>
                  <a:gd name="connsiteY8" fmla="*/ 48361 h 79517"/>
                  <a:gd name="connsiteX9" fmla="*/ 39179 w 45785"/>
                  <a:gd name="connsiteY9" fmla="*/ 60839 h 79517"/>
                  <a:gd name="connsiteX10" fmla="*/ 7842 w 45785"/>
                  <a:gd name="connsiteY10" fmla="*/ 78936 h 79517"/>
                  <a:gd name="connsiteX11" fmla="*/ 4890 w 45785"/>
                  <a:gd name="connsiteY11" fmla="*/ 79508 h 79517"/>
                  <a:gd name="connsiteX12" fmla="*/ 39179 w 45785"/>
                  <a:gd name="connsiteY12" fmla="*/ 3308 h 79517"/>
                  <a:gd name="connsiteX13" fmla="*/ 7842 w 45785"/>
                  <a:gd name="connsiteY13" fmla="*/ 21024 h 79517"/>
                  <a:gd name="connsiteX14" fmla="*/ 2508 w 45785"/>
                  <a:gd name="connsiteY14" fmla="*/ 31216 h 79517"/>
                  <a:gd name="connsiteX15" fmla="*/ 2508 w 45785"/>
                  <a:gd name="connsiteY15" fmla="*/ 73031 h 79517"/>
                  <a:gd name="connsiteX16" fmla="*/ 3937 w 45785"/>
                  <a:gd name="connsiteY16" fmla="*/ 76745 h 79517"/>
                  <a:gd name="connsiteX17" fmla="*/ 6604 w 45785"/>
                  <a:gd name="connsiteY17" fmla="*/ 76745 h 79517"/>
                  <a:gd name="connsiteX18" fmla="*/ 37941 w 45785"/>
                  <a:gd name="connsiteY18" fmla="*/ 58648 h 79517"/>
                  <a:gd name="connsiteX19" fmla="*/ 43275 w 45785"/>
                  <a:gd name="connsiteY19" fmla="*/ 48361 h 79517"/>
                  <a:gd name="connsiteX20" fmla="*/ 43275 w 45785"/>
                  <a:gd name="connsiteY20" fmla="*/ 6546 h 79517"/>
                  <a:gd name="connsiteX21" fmla="*/ 41847 w 45785"/>
                  <a:gd name="connsiteY21" fmla="*/ 2831 h 79517"/>
                  <a:gd name="connsiteX22" fmla="*/ 39179 w 45785"/>
                  <a:gd name="connsiteY22" fmla="*/ 2831 h 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785" h="79517">
                    <a:moveTo>
                      <a:pt x="4890" y="79508"/>
                    </a:moveTo>
                    <a:cubicBezTo>
                      <a:pt x="4118" y="79508"/>
                      <a:pt x="3365" y="79317"/>
                      <a:pt x="2699" y="78936"/>
                    </a:cubicBezTo>
                    <a:cubicBezTo>
                      <a:pt x="822" y="77584"/>
                      <a:pt x="-197" y="75336"/>
                      <a:pt x="32" y="73031"/>
                    </a:cubicBezTo>
                    <a:lnTo>
                      <a:pt x="32" y="31216"/>
                    </a:lnTo>
                    <a:cubicBezTo>
                      <a:pt x="98" y="26272"/>
                      <a:pt x="2546" y="21662"/>
                      <a:pt x="6604" y="18833"/>
                    </a:cubicBezTo>
                    <a:lnTo>
                      <a:pt x="37941" y="736"/>
                    </a:lnTo>
                    <a:cubicBezTo>
                      <a:pt x="39513" y="-245"/>
                      <a:pt x="41513" y="-245"/>
                      <a:pt x="43085" y="736"/>
                    </a:cubicBezTo>
                    <a:cubicBezTo>
                      <a:pt x="44961" y="2041"/>
                      <a:pt x="45990" y="4270"/>
                      <a:pt x="45752" y="6546"/>
                    </a:cubicBezTo>
                    <a:lnTo>
                      <a:pt x="45752" y="48361"/>
                    </a:lnTo>
                    <a:cubicBezTo>
                      <a:pt x="45704" y="53333"/>
                      <a:pt x="43256" y="57981"/>
                      <a:pt x="39179" y="60839"/>
                    </a:cubicBezTo>
                    <a:lnTo>
                      <a:pt x="7842" y="78936"/>
                    </a:lnTo>
                    <a:cubicBezTo>
                      <a:pt x="6918" y="79374"/>
                      <a:pt x="5909" y="79565"/>
                      <a:pt x="4890" y="79508"/>
                    </a:cubicBezTo>
                    <a:close/>
                    <a:moveTo>
                      <a:pt x="39179" y="3308"/>
                    </a:moveTo>
                    <a:lnTo>
                      <a:pt x="7842" y="21024"/>
                    </a:lnTo>
                    <a:cubicBezTo>
                      <a:pt x="4585" y="23415"/>
                      <a:pt x="2613" y="27177"/>
                      <a:pt x="2508" y="31216"/>
                    </a:cubicBezTo>
                    <a:lnTo>
                      <a:pt x="2508" y="73031"/>
                    </a:lnTo>
                    <a:cubicBezTo>
                      <a:pt x="2346" y="74431"/>
                      <a:pt x="2880" y="75812"/>
                      <a:pt x="3937" y="76745"/>
                    </a:cubicBezTo>
                    <a:cubicBezTo>
                      <a:pt x="4775" y="77174"/>
                      <a:pt x="5766" y="77174"/>
                      <a:pt x="6604" y="76745"/>
                    </a:cubicBezTo>
                    <a:lnTo>
                      <a:pt x="37941" y="58648"/>
                    </a:lnTo>
                    <a:cubicBezTo>
                      <a:pt x="41218" y="56228"/>
                      <a:pt x="43190" y="52428"/>
                      <a:pt x="43275" y="48361"/>
                    </a:cubicBezTo>
                    <a:lnTo>
                      <a:pt x="43275" y="6546"/>
                    </a:lnTo>
                    <a:cubicBezTo>
                      <a:pt x="43418" y="5146"/>
                      <a:pt x="42894" y="3765"/>
                      <a:pt x="41847" y="2831"/>
                    </a:cubicBezTo>
                    <a:cubicBezTo>
                      <a:pt x="41018" y="2355"/>
                      <a:pt x="40008" y="2355"/>
                      <a:pt x="39179" y="2831"/>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6" name="Hình tự do: Hình 497">
                <a:extLst>
                  <a:ext uri="{FF2B5EF4-FFF2-40B4-BE49-F238E27FC236}">
                    <a16:creationId xmlns:a16="http://schemas.microsoft.com/office/drawing/2014/main" id="{288F1C6B-EF23-4ECF-AA6C-A8A125887EEA}"/>
                  </a:ext>
                </a:extLst>
              </p:cNvPr>
              <p:cNvSpPr/>
              <p:nvPr/>
            </p:nvSpPr>
            <p:spPr>
              <a:xfrm>
                <a:off x="5146996" y="2187375"/>
                <a:ext cx="45778" cy="79145"/>
              </a:xfrm>
              <a:custGeom>
                <a:avLst/>
                <a:gdLst>
                  <a:gd name="connsiteX0" fmla="*/ 4790 w 45778"/>
                  <a:gd name="connsiteY0" fmla="*/ 79003 h 79145"/>
                  <a:gd name="connsiteX1" fmla="*/ 2694 w 45778"/>
                  <a:gd name="connsiteY1" fmla="*/ 79003 h 79145"/>
                  <a:gd name="connsiteX2" fmla="*/ 27 w 45778"/>
                  <a:gd name="connsiteY2" fmla="*/ 73097 h 79145"/>
                  <a:gd name="connsiteX3" fmla="*/ 27 w 45778"/>
                  <a:gd name="connsiteY3" fmla="*/ 31282 h 79145"/>
                  <a:gd name="connsiteX4" fmla="*/ 6599 w 45778"/>
                  <a:gd name="connsiteY4" fmla="*/ 18805 h 79145"/>
                  <a:gd name="connsiteX5" fmla="*/ 37937 w 45778"/>
                  <a:gd name="connsiteY5" fmla="*/ 707 h 79145"/>
                  <a:gd name="connsiteX6" fmla="*/ 43080 w 45778"/>
                  <a:gd name="connsiteY6" fmla="*/ 707 h 79145"/>
                  <a:gd name="connsiteX7" fmla="*/ 45747 w 45778"/>
                  <a:gd name="connsiteY7" fmla="*/ 6613 h 79145"/>
                  <a:gd name="connsiteX8" fmla="*/ 45747 w 45778"/>
                  <a:gd name="connsiteY8" fmla="*/ 48427 h 79145"/>
                  <a:gd name="connsiteX9" fmla="*/ 39175 w 45778"/>
                  <a:gd name="connsiteY9" fmla="*/ 60810 h 79145"/>
                  <a:gd name="connsiteX10" fmla="*/ 7838 w 45778"/>
                  <a:gd name="connsiteY10" fmla="*/ 78907 h 79145"/>
                  <a:gd name="connsiteX11" fmla="*/ 4790 w 45778"/>
                  <a:gd name="connsiteY11" fmla="*/ 79003 h 79145"/>
                  <a:gd name="connsiteX12" fmla="*/ 40890 w 45778"/>
                  <a:gd name="connsiteY12" fmla="*/ 1850 h 79145"/>
                  <a:gd name="connsiteX13" fmla="*/ 39175 w 45778"/>
                  <a:gd name="connsiteY13" fmla="*/ 2422 h 79145"/>
                  <a:gd name="connsiteX14" fmla="*/ 7838 w 45778"/>
                  <a:gd name="connsiteY14" fmla="*/ 20519 h 79145"/>
                  <a:gd name="connsiteX15" fmla="*/ 2504 w 45778"/>
                  <a:gd name="connsiteY15" fmla="*/ 30806 h 79145"/>
                  <a:gd name="connsiteX16" fmla="*/ 2504 w 45778"/>
                  <a:gd name="connsiteY16" fmla="*/ 72621 h 79145"/>
                  <a:gd name="connsiteX17" fmla="*/ 3933 w 45778"/>
                  <a:gd name="connsiteY17" fmla="*/ 76336 h 79145"/>
                  <a:gd name="connsiteX18" fmla="*/ 6599 w 45778"/>
                  <a:gd name="connsiteY18" fmla="*/ 76336 h 79145"/>
                  <a:gd name="connsiteX19" fmla="*/ 37937 w 45778"/>
                  <a:gd name="connsiteY19" fmla="*/ 58238 h 79145"/>
                  <a:gd name="connsiteX20" fmla="*/ 43175 w 45778"/>
                  <a:gd name="connsiteY20" fmla="*/ 48046 h 79145"/>
                  <a:gd name="connsiteX21" fmla="*/ 43175 w 45778"/>
                  <a:gd name="connsiteY21" fmla="*/ 6232 h 79145"/>
                  <a:gd name="connsiteX22" fmla="*/ 41747 w 45778"/>
                  <a:gd name="connsiteY22" fmla="*/ 2517 h 79145"/>
                  <a:gd name="connsiteX23" fmla="*/ 40890 w 45778"/>
                  <a:gd name="connsiteY23" fmla="*/ 1850 h 7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78" h="79145">
                    <a:moveTo>
                      <a:pt x="4790" y="79003"/>
                    </a:moveTo>
                    <a:cubicBezTo>
                      <a:pt x="4104" y="79193"/>
                      <a:pt x="3380" y="79193"/>
                      <a:pt x="2694" y="79003"/>
                    </a:cubicBezTo>
                    <a:cubicBezTo>
                      <a:pt x="827" y="77641"/>
                      <a:pt x="-182" y="75402"/>
                      <a:pt x="27" y="73097"/>
                    </a:cubicBezTo>
                    <a:lnTo>
                      <a:pt x="27" y="31282"/>
                    </a:lnTo>
                    <a:cubicBezTo>
                      <a:pt x="75" y="26310"/>
                      <a:pt x="2523" y="21662"/>
                      <a:pt x="6599" y="18805"/>
                    </a:cubicBezTo>
                    <a:lnTo>
                      <a:pt x="37937" y="707"/>
                    </a:lnTo>
                    <a:cubicBezTo>
                      <a:pt x="39527" y="-236"/>
                      <a:pt x="41490" y="-236"/>
                      <a:pt x="43080" y="707"/>
                    </a:cubicBezTo>
                    <a:cubicBezTo>
                      <a:pt x="44957" y="2060"/>
                      <a:pt x="45976" y="4308"/>
                      <a:pt x="45747" y="6613"/>
                    </a:cubicBezTo>
                    <a:lnTo>
                      <a:pt x="45747" y="48427"/>
                    </a:lnTo>
                    <a:cubicBezTo>
                      <a:pt x="45681" y="53371"/>
                      <a:pt x="43233" y="57981"/>
                      <a:pt x="39175" y="60810"/>
                    </a:cubicBezTo>
                    <a:lnTo>
                      <a:pt x="7838" y="78907"/>
                    </a:lnTo>
                    <a:cubicBezTo>
                      <a:pt x="6847" y="79184"/>
                      <a:pt x="5799" y="79212"/>
                      <a:pt x="4790" y="79003"/>
                    </a:cubicBezTo>
                    <a:close/>
                    <a:moveTo>
                      <a:pt x="40890" y="1850"/>
                    </a:moveTo>
                    <a:cubicBezTo>
                      <a:pt x="40280" y="1898"/>
                      <a:pt x="39689" y="2088"/>
                      <a:pt x="39175" y="2422"/>
                    </a:cubicBezTo>
                    <a:lnTo>
                      <a:pt x="7838" y="20519"/>
                    </a:lnTo>
                    <a:cubicBezTo>
                      <a:pt x="4561" y="22939"/>
                      <a:pt x="2590" y="26739"/>
                      <a:pt x="2504" y="30806"/>
                    </a:cubicBezTo>
                    <a:lnTo>
                      <a:pt x="2504" y="72621"/>
                    </a:lnTo>
                    <a:cubicBezTo>
                      <a:pt x="2361" y="74021"/>
                      <a:pt x="2885" y="75402"/>
                      <a:pt x="3933" y="76336"/>
                    </a:cubicBezTo>
                    <a:cubicBezTo>
                      <a:pt x="4761" y="76812"/>
                      <a:pt x="5771" y="76812"/>
                      <a:pt x="6599" y="76336"/>
                    </a:cubicBezTo>
                    <a:lnTo>
                      <a:pt x="37937" y="58238"/>
                    </a:lnTo>
                    <a:cubicBezTo>
                      <a:pt x="41175" y="55838"/>
                      <a:pt x="43109" y="52076"/>
                      <a:pt x="43175" y="48046"/>
                    </a:cubicBezTo>
                    <a:lnTo>
                      <a:pt x="43175" y="6232"/>
                    </a:lnTo>
                    <a:cubicBezTo>
                      <a:pt x="43175" y="4422"/>
                      <a:pt x="42699" y="2993"/>
                      <a:pt x="41747" y="2517"/>
                    </a:cubicBezTo>
                    <a:cubicBezTo>
                      <a:pt x="41556" y="2193"/>
                      <a:pt x="41251" y="1955"/>
                      <a:pt x="40890" y="1850"/>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7" name="Hình tự do: Hình 498">
                <a:extLst>
                  <a:ext uri="{FF2B5EF4-FFF2-40B4-BE49-F238E27FC236}">
                    <a16:creationId xmlns:a16="http://schemas.microsoft.com/office/drawing/2014/main" id="{9B1F73A4-9E00-46EF-AF66-ADD2FE762902}"/>
                  </a:ext>
                </a:extLst>
              </p:cNvPr>
              <p:cNvSpPr/>
              <p:nvPr/>
            </p:nvSpPr>
            <p:spPr>
              <a:xfrm>
                <a:off x="5196337" y="2158867"/>
                <a:ext cx="45860" cy="79529"/>
              </a:xfrm>
              <a:custGeom>
                <a:avLst/>
                <a:gdLst>
                  <a:gd name="connsiteX0" fmla="*/ 4884 w 45860"/>
                  <a:gd name="connsiteY0" fmla="*/ 79508 h 79529"/>
                  <a:gd name="connsiteX1" fmla="*/ 2788 w 45860"/>
                  <a:gd name="connsiteY1" fmla="*/ 78936 h 79529"/>
                  <a:gd name="connsiteX2" fmla="*/ 26 w 45860"/>
                  <a:gd name="connsiteY2" fmla="*/ 73031 h 79529"/>
                  <a:gd name="connsiteX3" fmla="*/ 26 w 45860"/>
                  <a:gd name="connsiteY3" fmla="*/ 31216 h 79529"/>
                  <a:gd name="connsiteX4" fmla="*/ 6599 w 45860"/>
                  <a:gd name="connsiteY4" fmla="*/ 18833 h 79529"/>
                  <a:gd name="connsiteX5" fmla="*/ 37936 w 45860"/>
                  <a:gd name="connsiteY5" fmla="*/ 736 h 79529"/>
                  <a:gd name="connsiteX6" fmla="*/ 43174 w 45860"/>
                  <a:gd name="connsiteY6" fmla="*/ 736 h 79529"/>
                  <a:gd name="connsiteX7" fmla="*/ 45841 w 45860"/>
                  <a:gd name="connsiteY7" fmla="*/ 6641 h 79529"/>
                  <a:gd name="connsiteX8" fmla="*/ 45841 w 45860"/>
                  <a:gd name="connsiteY8" fmla="*/ 48456 h 79529"/>
                  <a:gd name="connsiteX9" fmla="*/ 39269 w 45860"/>
                  <a:gd name="connsiteY9" fmla="*/ 60934 h 79529"/>
                  <a:gd name="connsiteX10" fmla="*/ 7932 w 45860"/>
                  <a:gd name="connsiteY10" fmla="*/ 79031 h 79529"/>
                  <a:gd name="connsiteX11" fmla="*/ 4884 w 45860"/>
                  <a:gd name="connsiteY11" fmla="*/ 79508 h 79529"/>
                  <a:gd name="connsiteX12" fmla="*/ 40984 w 45860"/>
                  <a:gd name="connsiteY12" fmla="*/ 2355 h 79529"/>
                  <a:gd name="connsiteX13" fmla="*/ 39269 w 45860"/>
                  <a:gd name="connsiteY13" fmla="*/ 2927 h 79529"/>
                  <a:gd name="connsiteX14" fmla="*/ 7932 w 45860"/>
                  <a:gd name="connsiteY14" fmla="*/ 20929 h 79529"/>
                  <a:gd name="connsiteX15" fmla="*/ 2598 w 45860"/>
                  <a:gd name="connsiteY15" fmla="*/ 31216 h 79529"/>
                  <a:gd name="connsiteX16" fmla="*/ 2598 w 45860"/>
                  <a:gd name="connsiteY16" fmla="*/ 73031 h 79529"/>
                  <a:gd name="connsiteX17" fmla="*/ 4027 w 45860"/>
                  <a:gd name="connsiteY17" fmla="*/ 76745 h 79529"/>
                  <a:gd name="connsiteX18" fmla="*/ 6599 w 45860"/>
                  <a:gd name="connsiteY18" fmla="*/ 76745 h 79529"/>
                  <a:gd name="connsiteX19" fmla="*/ 37936 w 45860"/>
                  <a:gd name="connsiteY19" fmla="*/ 58648 h 79529"/>
                  <a:gd name="connsiteX20" fmla="*/ 43270 w 45860"/>
                  <a:gd name="connsiteY20" fmla="*/ 48361 h 79529"/>
                  <a:gd name="connsiteX21" fmla="*/ 43270 w 45860"/>
                  <a:gd name="connsiteY21" fmla="*/ 6546 h 79529"/>
                  <a:gd name="connsiteX22" fmla="*/ 41841 w 45860"/>
                  <a:gd name="connsiteY22" fmla="*/ 2831 h 79529"/>
                  <a:gd name="connsiteX23" fmla="*/ 40984 w 45860"/>
                  <a:gd name="connsiteY23" fmla="*/ 1879 h 7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0" h="79529">
                    <a:moveTo>
                      <a:pt x="4884" y="79508"/>
                    </a:moveTo>
                    <a:cubicBezTo>
                      <a:pt x="4141" y="79527"/>
                      <a:pt x="3417" y="79327"/>
                      <a:pt x="2788" y="78936"/>
                    </a:cubicBezTo>
                    <a:cubicBezTo>
                      <a:pt x="874" y="77612"/>
                      <a:pt x="-183" y="75355"/>
                      <a:pt x="26" y="73031"/>
                    </a:cubicBezTo>
                    <a:lnTo>
                      <a:pt x="26" y="31216"/>
                    </a:lnTo>
                    <a:cubicBezTo>
                      <a:pt x="112" y="26272"/>
                      <a:pt x="2550" y="21672"/>
                      <a:pt x="6599" y="18833"/>
                    </a:cubicBezTo>
                    <a:lnTo>
                      <a:pt x="37936" y="736"/>
                    </a:lnTo>
                    <a:cubicBezTo>
                      <a:pt x="39545" y="-245"/>
                      <a:pt x="41565" y="-245"/>
                      <a:pt x="43174" y="736"/>
                    </a:cubicBezTo>
                    <a:cubicBezTo>
                      <a:pt x="45013" y="2126"/>
                      <a:pt x="46013" y="4346"/>
                      <a:pt x="45841" y="6641"/>
                    </a:cubicBezTo>
                    <a:lnTo>
                      <a:pt x="45841" y="48456"/>
                    </a:lnTo>
                    <a:cubicBezTo>
                      <a:pt x="45746" y="53419"/>
                      <a:pt x="43308" y="58048"/>
                      <a:pt x="39269" y="60934"/>
                    </a:cubicBezTo>
                    <a:lnTo>
                      <a:pt x="7932" y="79031"/>
                    </a:lnTo>
                    <a:cubicBezTo>
                      <a:pt x="6970" y="79431"/>
                      <a:pt x="5922" y="79593"/>
                      <a:pt x="4884" y="79508"/>
                    </a:cubicBezTo>
                    <a:close/>
                    <a:moveTo>
                      <a:pt x="40984" y="2355"/>
                    </a:moveTo>
                    <a:cubicBezTo>
                      <a:pt x="40374" y="2384"/>
                      <a:pt x="39774" y="2584"/>
                      <a:pt x="39269" y="2927"/>
                    </a:cubicBezTo>
                    <a:lnTo>
                      <a:pt x="7932" y="20929"/>
                    </a:lnTo>
                    <a:cubicBezTo>
                      <a:pt x="4636" y="23329"/>
                      <a:pt x="2655" y="27139"/>
                      <a:pt x="2598" y="31216"/>
                    </a:cubicBezTo>
                    <a:lnTo>
                      <a:pt x="2598" y="73031"/>
                    </a:lnTo>
                    <a:cubicBezTo>
                      <a:pt x="2598" y="74840"/>
                      <a:pt x="3074" y="76269"/>
                      <a:pt x="4027" y="76745"/>
                    </a:cubicBezTo>
                    <a:cubicBezTo>
                      <a:pt x="4836" y="77164"/>
                      <a:pt x="5789" y="77164"/>
                      <a:pt x="6599" y="76745"/>
                    </a:cubicBezTo>
                    <a:lnTo>
                      <a:pt x="37936" y="58648"/>
                    </a:lnTo>
                    <a:cubicBezTo>
                      <a:pt x="41231" y="56247"/>
                      <a:pt x="43213" y="52437"/>
                      <a:pt x="43270" y="48361"/>
                    </a:cubicBezTo>
                    <a:lnTo>
                      <a:pt x="43270" y="6546"/>
                    </a:lnTo>
                    <a:cubicBezTo>
                      <a:pt x="43470" y="5146"/>
                      <a:pt x="42927" y="3736"/>
                      <a:pt x="41841" y="2831"/>
                    </a:cubicBezTo>
                    <a:cubicBezTo>
                      <a:pt x="41717" y="2393"/>
                      <a:pt x="41403" y="2041"/>
                      <a:pt x="40984" y="1879"/>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58" name="Hình tự do: Hình 499">
                <a:extLst>
                  <a:ext uri="{FF2B5EF4-FFF2-40B4-BE49-F238E27FC236}">
                    <a16:creationId xmlns:a16="http://schemas.microsoft.com/office/drawing/2014/main" id="{1874E4BC-459B-4EC9-B7AF-F4FED81D4235}"/>
                  </a:ext>
                </a:extLst>
              </p:cNvPr>
              <p:cNvSpPr/>
              <p:nvPr/>
            </p:nvSpPr>
            <p:spPr>
              <a:xfrm>
                <a:off x="5245775" y="2130321"/>
                <a:ext cx="45864" cy="79488"/>
              </a:xfrm>
              <a:custGeom>
                <a:avLst/>
                <a:gdLst>
                  <a:gd name="connsiteX0" fmla="*/ 4881 w 45864"/>
                  <a:gd name="connsiteY0" fmla="*/ 79479 h 79488"/>
                  <a:gd name="connsiteX1" fmla="*/ 2690 w 45864"/>
                  <a:gd name="connsiteY1" fmla="*/ 78908 h 79488"/>
                  <a:gd name="connsiteX2" fmla="*/ 23 w 45864"/>
                  <a:gd name="connsiteY2" fmla="*/ 73002 h 79488"/>
                  <a:gd name="connsiteX3" fmla="*/ 23 w 45864"/>
                  <a:gd name="connsiteY3" fmla="*/ 31283 h 79488"/>
                  <a:gd name="connsiteX4" fmla="*/ 6595 w 45864"/>
                  <a:gd name="connsiteY4" fmla="*/ 18805 h 79488"/>
                  <a:gd name="connsiteX5" fmla="*/ 37932 w 45864"/>
                  <a:gd name="connsiteY5" fmla="*/ 707 h 79488"/>
                  <a:gd name="connsiteX6" fmla="*/ 43076 w 45864"/>
                  <a:gd name="connsiteY6" fmla="*/ 707 h 79488"/>
                  <a:gd name="connsiteX7" fmla="*/ 45838 w 45864"/>
                  <a:gd name="connsiteY7" fmla="*/ 6613 h 79488"/>
                  <a:gd name="connsiteX8" fmla="*/ 45838 w 45864"/>
                  <a:gd name="connsiteY8" fmla="*/ 48332 h 79488"/>
                  <a:gd name="connsiteX9" fmla="*/ 39266 w 45864"/>
                  <a:gd name="connsiteY9" fmla="*/ 60810 h 79488"/>
                  <a:gd name="connsiteX10" fmla="*/ 7929 w 45864"/>
                  <a:gd name="connsiteY10" fmla="*/ 78908 h 79488"/>
                  <a:gd name="connsiteX11" fmla="*/ 4881 w 45864"/>
                  <a:gd name="connsiteY11" fmla="*/ 79479 h 79488"/>
                  <a:gd name="connsiteX12" fmla="*/ 40980 w 45864"/>
                  <a:gd name="connsiteY12" fmla="*/ 2327 h 79488"/>
                  <a:gd name="connsiteX13" fmla="*/ 39266 w 45864"/>
                  <a:gd name="connsiteY13" fmla="*/ 2898 h 79488"/>
                  <a:gd name="connsiteX14" fmla="*/ 7929 w 45864"/>
                  <a:gd name="connsiteY14" fmla="*/ 20996 h 79488"/>
                  <a:gd name="connsiteX15" fmla="*/ 2595 w 45864"/>
                  <a:gd name="connsiteY15" fmla="*/ 31283 h 79488"/>
                  <a:gd name="connsiteX16" fmla="*/ 2595 w 45864"/>
                  <a:gd name="connsiteY16" fmla="*/ 73002 h 79488"/>
                  <a:gd name="connsiteX17" fmla="*/ 4023 w 45864"/>
                  <a:gd name="connsiteY17" fmla="*/ 76812 h 79488"/>
                  <a:gd name="connsiteX18" fmla="*/ 6595 w 45864"/>
                  <a:gd name="connsiteY18" fmla="*/ 76812 h 79488"/>
                  <a:gd name="connsiteX19" fmla="*/ 37932 w 45864"/>
                  <a:gd name="connsiteY19" fmla="*/ 58714 h 79488"/>
                  <a:gd name="connsiteX20" fmla="*/ 43266 w 45864"/>
                  <a:gd name="connsiteY20" fmla="*/ 48427 h 79488"/>
                  <a:gd name="connsiteX21" fmla="*/ 43266 w 45864"/>
                  <a:gd name="connsiteY21" fmla="*/ 6708 h 79488"/>
                  <a:gd name="connsiteX22" fmla="*/ 41838 w 45864"/>
                  <a:gd name="connsiteY22" fmla="*/ 2993 h 79488"/>
                  <a:gd name="connsiteX23" fmla="*/ 40599 w 45864"/>
                  <a:gd name="connsiteY23" fmla="*/ 1850 h 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864" h="79488">
                    <a:moveTo>
                      <a:pt x="4881" y="79479"/>
                    </a:moveTo>
                    <a:cubicBezTo>
                      <a:pt x="4109" y="79479"/>
                      <a:pt x="3357" y="79289"/>
                      <a:pt x="2690" y="78908"/>
                    </a:cubicBezTo>
                    <a:cubicBezTo>
                      <a:pt x="842" y="77536"/>
                      <a:pt x="-168" y="75297"/>
                      <a:pt x="23" y="73002"/>
                    </a:cubicBezTo>
                    <a:lnTo>
                      <a:pt x="23" y="31283"/>
                    </a:lnTo>
                    <a:cubicBezTo>
                      <a:pt x="108" y="26310"/>
                      <a:pt x="2547" y="21681"/>
                      <a:pt x="6595" y="18805"/>
                    </a:cubicBezTo>
                    <a:lnTo>
                      <a:pt x="37932" y="707"/>
                    </a:lnTo>
                    <a:cubicBezTo>
                      <a:pt x="39523" y="-236"/>
                      <a:pt x="41485" y="-236"/>
                      <a:pt x="43076" y="707"/>
                    </a:cubicBezTo>
                    <a:cubicBezTo>
                      <a:pt x="44990" y="2031"/>
                      <a:pt x="46048" y="4289"/>
                      <a:pt x="45838" y="6613"/>
                    </a:cubicBezTo>
                    <a:lnTo>
                      <a:pt x="45838" y="48332"/>
                    </a:lnTo>
                    <a:cubicBezTo>
                      <a:pt x="45752" y="53304"/>
                      <a:pt x="43314" y="57933"/>
                      <a:pt x="39266" y="60810"/>
                    </a:cubicBezTo>
                    <a:lnTo>
                      <a:pt x="7929" y="78908"/>
                    </a:lnTo>
                    <a:cubicBezTo>
                      <a:pt x="6976" y="79346"/>
                      <a:pt x="5928" y="79536"/>
                      <a:pt x="4881" y="79479"/>
                    </a:cubicBezTo>
                    <a:close/>
                    <a:moveTo>
                      <a:pt x="40980" y="2327"/>
                    </a:moveTo>
                    <a:cubicBezTo>
                      <a:pt x="40371" y="2355"/>
                      <a:pt x="39771" y="2555"/>
                      <a:pt x="39266" y="2898"/>
                    </a:cubicBezTo>
                    <a:lnTo>
                      <a:pt x="7929" y="20996"/>
                    </a:lnTo>
                    <a:cubicBezTo>
                      <a:pt x="4623" y="23386"/>
                      <a:pt x="2642" y="27206"/>
                      <a:pt x="2595" y="31283"/>
                    </a:cubicBezTo>
                    <a:lnTo>
                      <a:pt x="2595" y="73002"/>
                    </a:lnTo>
                    <a:cubicBezTo>
                      <a:pt x="2385" y="74431"/>
                      <a:pt x="2918" y="75879"/>
                      <a:pt x="4023" y="76812"/>
                    </a:cubicBezTo>
                    <a:cubicBezTo>
                      <a:pt x="4814" y="77288"/>
                      <a:pt x="5804" y="77288"/>
                      <a:pt x="6595" y="76812"/>
                    </a:cubicBezTo>
                    <a:lnTo>
                      <a:pt x="37932" y="58714"/>
                    </a:lnTo>
                    <a:cubicBezTo>
                      <a:pt x="41238" y="56324"/>
                      <a:pt x="43219" y="52504"/>
                      <a:pt x="43266" y="48427"/>
                    </a:cubicBezTo>
                    <a:lnTo>
                      <a:pt x="43266" y="6708"/>
                    </a:lnTo>
                    <a:cubicBezTo>
                      <a:pt x="43266" y="4898"/>
                      <a:pt x="42790" y="3469"/>
                      <a:pt x="41838" y="2993"/>
                    </a:cubicBezTo>
                    <a:cubicBezTo>
                      <a:pt x="41695" y="2403"/>
                      <a:pt x="41209" y="1946"/>
                      <a:pt x="40599" y="1850"/>
                    </a:cubicBezTo>
                    <a:close/>
                  </a:path>
                </a:pathLst>
              </a:custGeom>
              <a:solidFill>
                <a:srgbClr val="000000"/>
              </a:solidFill>
              <a:ln w="3175" cap="flat">
                <a:solidFill>
                  <a:srgbClr val="7030A0"/>
                </a:solidFill>
                <a:prstDash val="solid"/>
                <a:miter/>
              </a:ln>
            </p:spPr>
            <p:txBody>
              <a:bodyPr rtlCol="0" anchor="ctr"/>
              <a:lstStyle/>
              <a:p>
                <a:endParaRPr lang="en-US"/>
              </a:p>
            </p:txBody>
          </p:sp>
        </p:grpSp>
        <p:sp>
          <p:nvSpPr>
            <p:cNvPr id="591" name="Hình tự do: Hình 500">
              <a:extLst>
                <a:ext uri="{FF2B5EF4-FFF2-40B4-BE49-F238E27FC236}">
                  <a16:creationId xmlns:a16="http://schemas.microsoft.com/office/drawing/2014/main" id="{EE53A903-FA51-4DEA-AC14-5D8970AC2505}"/>
                </a:ext>
              </a:extLst>
            </p:cNvPr>
            <p:cNvSpPr/>
            <p:nvPr/>
          </p:nvSpPr>
          <p:spPr>
            <a:xfrm>
              <a:off x="4752975" y="1919449"/>
              <a:ext cx="11429" cy="20141"/>
            </a:xfrm>
            <a:custGeom>
              <a:avLst/>
              <a:gdLst>
                <a:gd name="connsiteX0" fmla="*/ 9525 w 11429"/>
                <a:gd name="connsiteY0" fmla="*/ 219 h 20141"/>
                <a:gd name="connsiteX1" fmla="*/ 1810 w 11429"/>
                <a:gd name="connsiteY1" fmla="*/ 4696 h 20141"/>
                <a:gd name="connsiteX2" fmla="*/ 0 w 11429"/>
                <a:gd name="connsiteY2" fmla="*/ 8220 h 20141"/>
                <a:gd name="connsiteX3" fmla="*/ 0 w 11429"/>
                <a:gd name="connsiteY3" fmla="*/ 18507 h 20141"/>
                <a:gd name="connsiteX4" fmla="*/ 1810 w 11429"/>
                <a:gd name="connsiteY4" fmla="*/ 19936 h 20141"/>
                <a:gd name="connsiteX5" fmla="*/ 9525 w 11429"/>
                <a:gd name="connsiteY5" fmla="*/ 15459 h 20141"/>
                <a:gd name="connsiteX6" fmla="*/ 11430 w 11429"/>
                <a:gd name="connsiteY6" fmla="*/ 11935 h 20141"/>
                <a:gd name="connsiteX7" fmla="*/ 11430 w 11429"/>
                <a:gd name="connsiteY7" fmla="*/ 1648 h 20141"/>
                <a:gd name="connsiteX8" fmla="*/ 9525 w 11429"/>
                <a:gd name="connsiteY8" fmla="*/ 219 h 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41">
                  <a:moveTo>
                    <a:pt x="9525" y="219"/>
                  </a:moveTo>
                  <a:lnTo>
                    <a:pt x="1810" y="4696"/>
                  </a:lnTo>
                  <a:cubicBezTo>
                    <a:pt x="705" y="5535"/>
                    <a:pt x="38" y="6831"/>
                    <a:pt x="0" y="8220"/>
                  </a:cubicBezTo>
                  <a:lnTo>
                    <a:pt x="0" y="18507"/>
                  </a:lnTo>
                  <a:cubicBezTo>
                    <a:pt x="0" y="19840"/>
                    <a:pt x="857" y="20507"/>
                    <a:pt x="1810" y="19936"/>
                  </a:cubicBezTo>
                  <a:lnTo>
                    <a:pt x="9525" y="15459"/>
                  </a:lnTo>
                  <a:cubicBezTo>
                    <a:pt x="10687" y="14661"/>
                    <a:pt x="11401" y="13348"/>
                    <a:pt x="11430" y="11935"/>
                  </a:cubicBezTo>
                  <a:lnTo>
                    <a:pt x="11430" y="1648"/>
                  </a:lnTo>
                  <a:cubicBezTo>
                    <a:pt x="11335" y="219"/>
                    <a:pt x="10477" y="-352"/>
                    <a:pt x="9525" y="21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92" name="Hình tự do: Hình 501">
              <a:extLst>
                <a:ext uri="{FF2B5EF4-FFF2-40B4-BE49-F238E27FC236}">
                  <a16:creationId xmlns:a16="http://schemas.microsoft.com/office/drawing/2014/main" id="{71FA87E3-7389-4510-BAEE-24EE04D86D87}"/>
                </a:ext>
              </a:extLst>
            </p:cNvPr>
            <p:cNvSpPr/>
            <p:nvPr/>
          </p:nvSpPr>
          <p:spPr>
            <a:xfrm>
              <a:off x="4752975" y="1938023"/>
              <a:ext cx="11429" cy="20102"/>
            </a:xfrm>
            <a:custGeom>
              <a:avLst/>
              <a:gdLst>
                <a:gd name="connsiteX0" fmla="*/ 9525 w 11429"/>
                <a:gd name="connsiteY0" fmla="*/ 219 h 20102"/>
                <a:gd name="connsiteX1" fmla="*/ 1810 w 11429"/>
                <a:gd name="connsiteY1" fmla="*/ 4696 h 20102"/>
                <a:gd name="connsiteX2" fmla="*/ 0 w 11429"/>
                <a:gd name="connsiteY2" fmla="*/ 8220 h 20102"/>
                <a:gd name="connsiteX3" fmla="*/ 0 w 11429"/>
                <a:gd name="connsiteY3" fmla="*/ 18507 h 20102"/>
                <a:gd name="connsiteX4" fmla="*/ 1810 w 11429"/>
                <a:gd name="connsiteY4" fmla="*/ 19841 h 20102"/>
                <a:gd name="connsiteX5" fmla="*/ 9525 w 11429"/>
                <a:gd name="connsiteY5" fmla="*/ 15459 h 20102"/>
                <a:gd name="connsiteX6" fmla="*/ 11430 w 11429"/>
                <a:gd name="connsiteY6" fmla="*/ 11840 h 20102"/>
                <a:gd name="connsiteX7" fmla="*/ 11430 w 11429"/>
                <a:gd name="connsiteY7" fmla="*/ 1648 h 20102"/>
                <a:gd name="connsiteX8" fmla="*/ 9525 w 11429"/>
                <a:gd name="connsiteY8" fmla="*/ 219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02">
                  <a:moveTo>
                    <a:pt x="9525" y="219"/>
                  </a:moveTo>
                  <a:lnTo>
                    <a:pt x="1810" y="4696"/>
                  </a:lnTo>
                  <a:cubicBezTo>
                    <a:pt x="695" y="5525"/>
                    <a:pt x="19" y="6827"/>
                    <a:pt x="0" y="8220"/>
                  </a:cubicBezTo>
                  <a:lnTo>
                    <a:pt x="0" y="18507"/>
                  </a:lnTo>
                  <a:cubicBezTo>
                    <a:pt x="0" y="19841"/>
                    <a:pt x="857" y="20507"/>
                    <a:pt x="1810" y="19841"/>
                  </a:cubicBezTo>
                  <a:lnTo>
                    <a:pt x="9525" y="15459"/>
                  </a:lnTo>
                  <a:cubicBezTo>
                    <a:pt x="10697" y="14620"/>
                    <a:pt x="11401" y="13279"/>
                    <a:pt x="11430" y="11840"/>
                  </a:cubicBezTo>
                  <a:lnTo>
                    <a:pt x="11430" y="1648"/>
                  </a:lnTo>
                  <a:cubicBezTo>
                    <a:pt x="11335" y="219"/>
                    <a:pt x="10477" y="-352"/>
                    <a:pt x="9525" y="21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93" name="Hình tự do: Hình 502">
              <a:extLst>
                <a:ext uri="{FF2B5EF4-FFF2-40B4-BE49-F238E27FC236}">
                  <a16:creationId xmlns:a16="http://schemas.microsoft.com/office/drawing/2014/main" id="{A5C46B98-95EC-4FD1-A8EB-54F7E1C2077D}"/>
                </a:ext>
              </a:extLst>
            </p:cNvPr>
            <p:cNvSpPr/>
            <p:nvPr/>
          </p:nvSpPr>
          <p:spPr>
            <a:xfrm>
              <a:off x="4752975" y="1938023"/>
              <a:ext cx="11429" cy="20102"/>
            </a:xfrm>
            <a:custGeom>
              <a:avLst/>
              <a:gdLst>
                <a:gd name="connsiteX0" fmla="*/ 9525 w 11429"/>
                <a:gd name="connsiteY0" fmla="*/ 219 h 20102"/>
                <a:gd name="connsiteX1" fmla="*/ 1810 w 11429"/>
                <a:gd name="connsiteY1" fmla="*/ 4696 h 20102"/>
                <a:gd name="connsiteX2" fmla="*/ 0 w 11429"/>
                <a:gd name="connsiteY2" fmla="*/ 8220 h 20102"/>
                <a:gd name="connsiteX3" fmla="*/ 0 w 11429"/>
                <a:gd name="connsiteY3" fmla="*/ 18507 h 20102"/>
                <a:gd name="connsiteX4" fmla="*/ 1810 w 11429"/>
                <a:gd name="connsiteY4" fmla="*/ 19841 h 20102"/>
                <a:gd name="connsiteX5" fmla="*/ 9525 w 11429"/>
                <a:gd name="connsiteY5" fmla="*/ 15459 h 20102"/>
                <a:gd name="connsiteX6" fmla="*/ 11430 w 11429"/>
                <a:gd name="connsiteY6" fmla="*/ 11840 h 20102"/>
                <a:gd name="connsiteX7" fmla="*/ 11430 w 11429"/>
                <a:gd name="connsiteY7" fmla="*/ 1648 h 20102"/>
                <a:gd name="connsiteX8" fmla="*/ 9525 w 11429"/>
                <a:gd name="connsiteY8" fmla="*/ 219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02">
                  <a:moveTo>
                    <a:pt x="9525" y="219"/>
                  </a:moveTo>
                  <a:lnTo>
                    <a:pt x="1810" y="4696"/>
                  </a:lnTo>
                  <a:cubicBezTo>
                    <a:pt x="695" y="5525"/>
                    <a:pt x="19" y="6827"/>
                    <a:pt x="0" y="8220"/>
                  </a:cubicBezTo>
                  <a:lnTo>
                    <a:pt x="0" y="18507"/>
                  </a:lnTo>
                  <a:cubicBezTo>
                    <a:pt x="0" y="19841"/>
                    <a:pt x="857" y="20507"/>
                    <a:pt x="1810" y="19841"/>
                  </a:cubicBezTo>
                  <a:lnTo>
                    <a:pt x="9525" y="15459"/>
                  </a:lnTo>
                  <a:cubicBezTo>
                    <a:pt x="10697" y="14620"/>
                    <a:pt x="11401" y="13279"/>
                    <a:pt x="11430" y="11840"/>
                  </a:cubicBezTo>
                  <a:lnTo>
                    <a:pt x="11430" y="1648"/>
                  </a:lnTo>
                  <a:cubicBezTo>
                    <a:pt x="11335" y="219"/>
                    <a:pt x="10477" y="-352"/>
                    <a:pt x="9525" y="219"/>
                  </a:cubicBezTo>
                  <a:close/>
                </a:path>
              </a:pathLst>
            </a:custGeom>
            <a:solidFill>
              <a:srgbClr val="FFFFFF">
                <a:alpha val="15000"/>
              </a:srgbClr>
            </a:solidFill>
            <a:ln w="3175" cap="flat">
              <a:solidFill>
                <a:srgbClr val="7030A0"/>
              </a:solidFill>
              <a:prstDash val="solid"/>
              <a:miter/>
            </a:ln>
          </p:spPr>
          <p:txBody>
            <a:bodyPr rtlCol="0" anchor="ctr"/>
            <a:lstStyle/>
            <a:p>
              <a:endParaRPr lang="en-US"/>
            </a:p>
          </p:txBody>
        </p:sp>
        <p:sp>
          <p:nvSpPr>
            <p:cNvPr id="594" name="Hình tự do: Hình 503">
              <a:extLst>
                <a:ext uri="{FF2B5EF4-FFF2-40B4-BE49-F238E27FC236}">
                  <a16:creationId xmlns:a16="http://schemas.microsoft.com/office/drawing/2014/main" id="{7D922952-A4E2-406C-9220-0FA9DA0FB97D}"/>
                </a:ext>
              </a:extLst>
            </p:cNvPr>
            <p:cNvSpPr/>
            <p:nvPr/>
          </p:nvSpPr>
          <p:spPr>
            <a:xfrm>
              <a:off x="4752975" y="1956595"/>
              <a:ext cx="11429" cy="20061"/>
            </a:xfrm>
            <a:custGeom>
              <a:avLst/>
              <a:gdLst>
                <a:gd name="connsiteX0" fmla="*/ 9525 w 11429"/>
                <a:gd name="connsiteY0" fmla="*/ 221 h 20061"/>
                <a:gd name="connsiteX1" fmla="*/ 1810 w 11429"/>
                <a:gd name="connsiteY1" fmla="*/ 4602 h 20061"/>
                <a:gd name="connsiteX2" fmla="*/ 0 w 11429"/>
                <a:gd name="connsiteY2" fmla="*/ 8222 h 20061"/>
                <a:gd name="connsiteX3" fmla="*/ 0 w 11429"/>
                <a:gd name="connsiteY3" fmla="*/ 18413 h 20061"/>
                <a:gd name="connsiteX4" fmla="*/ 1810 w 11429"/>
                <a:gd name="connsiteY4" fmla="*/ 19842 h 20061"/>
                <a:gd name="connsiteX5" fmla="*/ 9525 w 11429"/>
                <a:gd name="connsiteY5" fmla="*/ 15080 h 20061"/>
                <a:gd name="connsiteX6" fmla="*/ 11430 w 11429"/>
                <a:gd name="connsiteY6" fmla="*/ 11555 h 20061"/>
                <a:gd name="connsiteX7" fmla="*/ 11430 w 11429"/>
                <a:gd name="connsiteY7" fmla="*/ 1554 h 20061"/>
                <a:gd name="connsiteX8" fmla="*/ 9525 w 11429"/>
                <a:gd name="connsiteY8" fmla="*/ 221 h 2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061">
                  <a:moveTo>
                    <a:pt x="9525" y="221"/>
                  </a:moveTo>
                  <a:lnTo>
                    <a:pt x="1810" y="4602"/>
                  </a:lnTo>
                  <a:cubicBezTo>
                    <a:pt x="695" y="5479"/>
                    <a:pt x="38" y="6806"/>
                    <a:pt x="0" y="8222"/>
                  </a:cubicBezTo>
                  <a:lnTo>
                    <a:pt x="0" y="18413"/>
                  </a:lnTo>
                  <a:cubicBezTo>
                    <a:pt x="0" y="19842"/>
                    <a:pt x="857" y="20414"/>
                    <a:pt x="1810" y="19842"/>
                  </a:cubicBezTo>
                  <a:lnTo>
                    <a:pt x="9525" y="15080"/>
                  </a:lnTo>
                  <a:cubicBezTo>
                    <a:pt x="10706" y="14292"/>
                    <a:pt x="11420" y="12973"/>
                    <a:pt x="11430" y="11555"/>
                  </a:cubicBezTo>
                  <a:lnTo>
                    <a:pt x="11430" y="1554"/>
                  </a:lnTo>
                  <a:cubicBezTo>
                    <a:pt x="11335" y="221"/>
                    <a:pt x="10477" y="-351"/>
                    <a:pt x="9525" y="22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95" name="Hình tự do: Hình 504">
              <a:extLst>
                <a:ext uri="{FF2B5EF4-FFF2-40B4-BE49-F238E27FC236}">
                  <a16:creationId xmlns:a16="http://schemas.microsoft.com/office/drawing/2014/main" id="{89E36FC6-0FCB-4283-BD9E-49E6F071FFFA}"/>
                </a:ext>
              </a:extLst>
            </p:cNvPr>
            <p:cNvSpPr/>
            <p:nvPr/>
          </p:nvSpPr>
          <p:spPr>
            <a:xfrm>
              <a:off x="4752975" y="1956595"/>
              <a:ext cx="11429" cy="20061"/>
            </a:xfrm>
            <a:custGeom>
              <a:avLst/>
              <a:gdLst>
                <a:gd name="connsiteX0" fmla="*/ 9525 w 11429"/>
                <a:gd name="connsiteY0" fmla="*/ 221 h 20061"/>
                <a:gd name="connsiteX1" fmla="*/ 1810 w 11429"/>
                <a:gd name="connsiteY1" fmla="*/ 4602 h 20061"/>
                <a:gd name="connsiteX2" fmla="*/ 0 w 11429"/>
                <a:gd name="connsiteY2" fmla="*/ 8222 h 20061"/>
                <a:gd name="connsiteX3" fmla="*/ 0 w 11429"/>
                <a:gd name="connsiteY3" fmla="*/ 18413 h 20061"/>
                <a:gd name="connsiteX4" fmla="*/ 1810 w 11429"/>
                <a:gd name="connsiteY4" fmla="*/ 19842 h 20061"/>
                <a:gd name="connsiteX5" fmla="*/ 9525 w 11429"/>
                <a:gd name="connsiteY5" fmla="*/ 15080 h 20061"/>
                <a:gd name="connsiteX6" fmla="*/ 11430 w 11429"/>
                <a:gd name="connsiteY6" fmla="*/ 11555 h 20061"/>
                <a:gd name="connsiteX7" fmla="*/ 11430 w 11429"/>
                <a:gd name="connsiteY7" fmla="*/ 1554 h 20061"/>
                <a:gd name="connsiteX8" fmla="*/ 9525 w 11429"/>
                <a:gd name="connsiteY8" fmla="*/ 221 h 2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061">
                  <a:moveTo>
                    <a:pt x="9525" y="221"/>
                  </a:moveTo>
                  <a:lnTo>
                    <a:pt x="1810" y="4602"/>
                  </a:lnTo>
                  <a:cubicBezTo>
                    <a:pt x="695" y="5479"/>
                    <a:pt x="38" y="6806"/>
                    <a:pt x="0" y="8222"/>
                  </a:cubicBezTo>
                  <a:lnTo>
                    <a:pt x="0" y="18413"/>
                  </a:lnTo>
                  <a:cubicBezTo>
                    <a:pt x="0" y="19842"/>
                    <a:pt x="857" y="20414"/>
                    <a:pt x="1810" y="19842"/>
                  </a:cubicBezTo>
                  <a:lnTo>
                    <a:pt x="9525" y="15080"/>
                  </a:lnTo>
                  <a:cubicBezTo>
                    <a:pt x="10706" y="14292"/>
                    <a:pt x="11420" y="12973"/>
                    <a:pt x="11430" y="11555"/>
                  </a:cubicBezTo>
                  <a:lnTo>
                    <a:pt x="11430" y="1554"/>
                  </a:lnTo>
                  <a:cubicBezTo>
                    <a:pt x="11335" y="221"/>
                    <a:pt x="10477" y="-351"/>
                    <a:pt x="9525" y="221"/>
                  </a:cubicBezTo>
                  <a:close/>
                </a:path>
              </a:pathLst>
            </a:custGeom>
            <a:solidFill>
              <a:srgbClr val="FFFFFF">
                <a:alpha val="30000"/>
              </a:srgbClr>
            </a:solidFill>
            <a:ln w="3175" cap="flat">
              <a:solidFill>
                <a:srgbClr val="7030A0"/>
              </a:solidFill>
              <a:prstDash val="solid"/>
              <a:miter/>
            </a:ln>
          </p:spPr>
          <p:txBody>
            <a:bodyPr rtlCol="0" anchor="ctr"/>
            <a:lstStyle/>
            <a:p>
              <a:endParaRPr lang="en-US"/>
            </a:p>
          </p:txBody>
        </p:sp>
        <p:sp>
          <p:nvSpPr>
            <p:cNvPr id="596" name="Hình tự do: Hình 505">
              <a:extLst>
                <a:ext uri="{FF2B5EF4-FFF2-40B4-BE49-F238E27FC236}">
                  <a16:creationId xmlns:a16="http://schemas.microsoft.com/office/drawing/2014/main" id="{B107A0F8-5B0D-46F0-9358-EF3EAE4B33CB}"/>
                </a:ext>
              </a:extLst>
            </p:cNvPr>
            <p:cNvSpPr/>
            <p:nvPr/>
          </p:nvSpPr>
          <p:spPr>
            <a:xfrm>
              <a:off x="4752975" y="1975128"/>
              <a:ext cx="11429" cy="20102"/>
            </a:xfrm>
            <a:custGeom>
              <a:avLst/>
              <a:gdLst>
                <a:gd name="connsiteX0" fmla="*/ 9525 w 11429"/>
                <a:gd name="connsiteY0" fmla="*/ 262 h 20102"/>
                <a:gd name="connsiteX1" fmla="*/ 1810 w 11429"/>
                <a:gd name="connsiteY1" fmla="*/ 4643 h 20102"/>
                <a:gd name="connsiteX2" fmla="*/ 0 w 11429"/>
                <a:gd name="connsiteY2" fmla="*/ 8167 h 20102"/>
                <a:gd name="connsiteX3" fmla="*/ 0 w 11429"/>
                <a:gd name="connsiteY3" fmla="*/ 18454 h 20102"/>
                <a:gd name="connsiteX4" fmla="*/ 1810 w 11429"/>
                <a:gd name="connsiteY4" fmla="*/ 19883 h 20102"/>
                <a:gd name="connsiteX5" fmla="*/ 9525 w 11429"/>
                <a:gd name="connsiteY5" fmla="*/ 15597 h 20102"/>
                <a:gd name="connsiteX6" fmla="*/ 11430 w 11429"/>
                <a:gd name="connsiteY6" fmla="*/ 12073 h 20102"/>
                <a:gd name="connsiteX7" fmla="*/ 11430 w 11429"/>
                <a:gd name="connsiteY7" fmla="*/ 1595 h 20102"/>
                <a:gd name="connsiteX8" fmla="*/ 9525 w 11429"/>
                <a:gd name="connsiteY8" fmla="*/ 262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02">
                  <a:moveTo>
                    <a:pt x="9525" y="262"/>
                  </a:moveTo>
                  <a:lnTo>
                    <a:pt x="1810" y="4643"/>
                  </a:lnTo>
                  <a:cubicBezTo>
                    <a:pt x="705" y="5482"/>
                    <a:pt x="38" y="6779"/>
                    <a:pt x="0" y="8167"/>
                  </a:cubicBezTo>
                  <a:lnTo>
                    <a:pt x="0" y="18454"/>
                  </a:lnTo>
                  <a:cubicBezTo>
                    <a:pt x="0" y="19883"/>
                    <a:pt x="857" y="20455"/>
                    <a:pt x="1810" y="19883"/>
                  </a:cubicBezTo>
                  <a:lnTo>
                    <a:pt x="9525" y="15597"/>
                  </a:lnTo>
                  <a:cubicBezTo>
                    <a:pt x="10687" y="14799"/>
                    <a:pt x="11401" y="13486"/>
                    <a:pt x="11430" y="12073"/>
                  </a:cubicBezTo>
                  <a:lnTo>
                    <a:pt x="11430" y="1595"/>
                  </a:lnTo>
                  <a:cubicBezTo>
                    <a:pt x="11335" y="262"/>
                    <a:pt x="10477" y="-405"/>
                    <a:pt x="9525" y="26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97" name="Hình tự do: Hình 506">
              <a:extLst>
                <a:ext uri="{FF2B5EF4-FFF2-40B4-BE49-F238E27FC236}">
                  <a16:creationId xmlns:a16="http://schemas.microsoft.com/office/drawing/2014/main" id="{C7A05122-6898-43EE-A6FB-8581AD71EAC5}"/>
                </a:ext>
              </a:extLst>
            </p:cNvPr>
            <p:cNvSpPr/>
            <p:nvPr/>
          </p:nvSpPr>
          <p:spPr>
            <a:xfrm>
              <a:off x="4752975" y="1975128"/>
              <a:ext cx="11429" cy="20102"/>
            </a:xfrm>
            <a:custGeom>
              <a:avLst/>
              <a:gdLst>
                <a:gd name="connsiteX0" fmla="*/ 9525 w 11429"/>
                <a:gd name="connsiteY0" fmla="*/ 262 h 20102"/>
                <a:gd name="connsiteX1" fmla="*/ 1810 w 11429"/>
                <a:gd name="connsiteY1" fmla="*/ 4643 h 20102"/>
                <a:gd name="connsiteX2" fmla="*/ 0 w 11429"/>
                <a:gd name="connsiteY2" fmla="*/ 8167 h 20102"/>
                <a:gd name="connsiteX3" fmla="*/ 0 w 11429"/>
                <a:gd name="connsiteY3" fmla="*/ 18454 h 20102"/>
                <a:gd name="connsiteX4" fmla="*/ 1810 w 11429"/>
                <a:gd name="connsiteY4" fmla="*/ 19883 h 20102"/>
                <a:gd name="connsiteX5" fmla="*/ 9525 w 11429"/>
                <a:gd name="connsiteY5" fmla="*/ 15597 h 20102"/>
                <a:gd name="connsiteX6" fmla="*/ 11430 w 11429"/>
                <a:gd name="connsiteY6" fmla="*/ 12073 h 20102"/>
                <a:gd name="connsiteX7" fmla="*/ 11430 w 11429"/>
                <a:gd name="connsiteY7" fmla="*/ 1595 h 20102"/>
                <a:gd name="connsiteX8" fmla="*/ 9525 w 11429"/>
                <a:gd name="connsiteY8" fmla="*/ 262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02">
                  <a:moveTo>
                    <a:pt x="9525" y="262"/>
                  </a:moveTo>
                  <a:lnTo>
                    <a:pt x="1810" y="4643"/>
                  </a:lnTo>
                  <a:cubicBezTo>
                    <a:pt x="705" y="5482"/>
                    <a:pt x="38" y="6779"/>
                    <a:pt x="0" y="8167"/>
                  </a:cubicBezTo>
                  <a:lnTo>
                    <a:pt x="0" y="18454"/>
                  </a:lnTo>
                  <a:cubicBezTo>
                    <a:pt x="0" y="19883"/>
                    <a:pt x="857" y="20455"/>
                    <a:pt x="1810" y="19883"/>
                  </a:cubicBezTo>
                  <a:lnTo>
                    <a:pt x="9525" y="15597"/>
                  </a:lnTo>
                  <a:cubicBezTo>
                    <a:pt x="10687" y="14799"/>
                    <a:pt x="11401" y="13486"/>
                    <a:pt x="11430" y="12073"/>
                  </a:cubicBezTo>
                  <a:lnTo>
                    <a:pt x="11430" y="1595"/>
                  </a:lnTo>
                  <a:cubicBezTo>
                    <a:pt x="11335" y="262"/>
                    <a:pt x="10477" y="-405"/>
                    <a:pt x="9525" y="262"/>
                  </a:cubicBezTo>
                  <a:close/>
                </a:path>
              </a:pathLst>
            </a:custGeom>
            <a:solidFill>
              <a:srgbClr val="000000">
                <a:alpha val="15000"/>
              </a:srgbClr>
            </a:solidFill>
            <a:ln w="3175" cap="flat">
              <a:solidFill>
                <a:srgbClr val="7030A0"/>
              </a:solidFill>
              <a:prstDash val="solid"/>
              <a:miter/>
            </a:ln>
          </p:spPr>
          <p:txBody>
            <a:bodyPr rtlCol="0" anchor="ctr"/>
            <a:lstStyle/>
            <a:p>
              <a:endParaRPr lang="en-US"/>
            </a:p>
          </p:txBody>
        </p:sp>
        <p:sp>
          <p:nvSpPr>
            <p:cNvPr id="598" name="Hình tự do: Hình 507">
              <a:extLst>
                <a:ext uri="{FF2B5EF4-FFF2-40B4-BE49-F238E27FC236}">
                  <a16:creationId xmlns:a16="http://schemas.microsoft.com/office/drawing/2014/main" id="{5DF0AFEE-1D14-436E-9E2E-910D0FEBD6AE}"/>
                </a:ext>
              </a:extLst>
            </p:cNvPr>
            <p:cNvSpPr/>
            <p:nvPr/>
          </p:nvSpPr>
          <p:spPr>
            <a:xfrm>
              <a:off x="4752975" y="1993662"/>
              <a:ext cx="11429" cy="20127"/>
            </a:xfrm>
            <a:custGeom>
              <a:avLst/>
              <a:gdLst>
                <a:gd name="connsiteX0" fmla="*/ 9525 w 11429"/>
                <a:gd name="connsiteY0" fmla="*/ 206 h 20127"/>
                <a:gd name="connsiteX1" fmla="*/ 1810 w 11429"/>
                <a:gd name="connsiteY1" fmla="*/ 4682 h 20127"/>
                <a:gd name="connsiteX2" fmla="*/ 0 w 11429"/>
                <a:gd name="connsiteY2" fmla="*/ 8206 h 20127"/>
                <a:gd name="connsiteX3" fmla="*/ 0 w 11429"/>
                <a:gd name="connsiteY3" fmla="*/ 18493 h 20127"/>
                <a:gd name="connsiteX4" fmla="*/ 1810 w 11429"/>
                <a:gd name="connsiteY4" fmla="*/ 19922 h 20127"/>
                <a:gd name="connsiteX5" fmla="*/ 9525 w 11429"/>
                <a:gd name="connsiteY5" fmla="*/ 15445 h 20127"/>
                <a:gd name="connsiteX6" fmla="*/ 11430 w 11429"/>
                <a:gd name="connsiteY6" fmla="*/ 11921 h 20127"/>
                <a:gd name="connsiteX7" fmla="*/ 11430 w 11429"/>
                <a:gd name="connsiteY7" fmla="*/ 1634 h 20127"/>
                <a:gd name="connsiteX8" fmla="*/ 9525 w 11429"/>
                <a:gd name="connsiteY8" fmla="*/ 206 h 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27">
                  <a:moveTo>
                    <a:pt x="9525" y="206"/>
                  </a:moveTo>
                  <a:lnTo>
                    <a:pt x="1810" y="4682"/>
                  </a:lnTo>
                  <a:cubicBezTo>
                    <a:pt x="705" y="5521"/>
                    <a:pt x="38" y="6816"/>
                    <a:pt x="0" y="8206"/>
                  </a:cubicBezTo>
                  <a:lnTo>
                    <a:pt x="0" y="18493"/>
                  </a:lnTo>
                  <a:cubicBezTo>
                    <a:pt x="0" y="19827"/>
                    <a:pt x="857" y="20494"/>
                    <a:pt x="1810" y="19922"/>
                  </a:cubicBezTo>
                  <a:lnTo>
                    <a:pt x="9525" y="15445"/>
                  </a:lnTo>
                  <a:cubicBezTo>
                    <a:pt x="10687" y="14645"/>
                    <a:pt x="11401" y="13331"/>
                    <a:pt x="11430" y="11921"/>
                  </a:cubicBezTo>
                  <a:lnTo>
                    <a:pt x="11430" y="1634"/>
                  </a:lnTo>
                  <a:cubicBezTo>
                    <a:pt x="11335" y="301"/>
                    <a:pt x="10477" y="-366"/>
                    <a:pt x="9525" y="20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599" name="Hình tự do: Hình 508">
              <a:extLst>
                <a:ext uri="{FF2B5EF4-FFF2-40B4-BE49-F238E27FC236}">
                  <a16:creationId xmlns:a16="http://schemas.microsoft.com/office/drawing/2014/main" id="{5D579F5C-0202-4AEB-86C4-0EF0B27B4160}"/>
                </a:ext>
              </a:extLst>
            </p:cNvPr>
            <p:cNvSpPr/>
            <p:nvPr/>
          </p:nvSpPr>
          <p:spPr>
            <a:xfrm>
              <a:off x="4752975" y="1993662"/>
              <a:ext cx="11429" cy="20127"/>
            </a:xfrm>
            <a:custGeom>
              <a:avLst/>
              <a:gdLst>
                <a:gd name="connsiteX0" fmla="*/ 9525 w 11429"/>
                <a:gd name="connsiteY0" fmla="*/ 206 h 20127"/>
                <a:gd name="connsiteX1" fmla="*/ 1810 w 11429"/>
                <a:gd name="connsiteY1" fmla="*/ 4682 h 20127"/>
                <a:gd name="connsiteX2" fmla="*/ 0 w 11429"/>
                <a:gd name="connsiteY2" fmla="*/ 8206 h 20127"/>
                <a:gd name="connsiteX3" fmla="*/ 0 w 11429"/>
                <a:gd name="connsiteY3" fmla="*/ 18493 h 20127"/>
                <a:gd name="connsiteX4" fmla="*/ 1810 w 11429"/>
                <a:gd name="connsiteY4" fmla="*/ 19922 h 20127"/>
                <a:gd name="connsiteX5" fmla="*/ 9525 w 11429"/>
                <a:gd name="connsiteY5" fmla="*/ 15445 h 20127"/>
                <a:gd name="connsiteX6" fmla="*/ 11430 w 11429"/>
                <a:gd name="connsiteY6" fmla="*/ 11921 h 20127"/>
                <a:gd name="connsiteX7" fmla="*/ 11430 w 11429"/>
                <a:gd name="connsiteY7" fmla="*/ 1634 h 20127"/>
                <a:gd name="connsiteX8" fmla="*/ 9525 w 11429"/>
                <a:gd name="connsiteY8" fmla="*/ 206 h 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 h="20127">
                  <a:moveTo>
                    <a:pt x="9525" y="206"/>
                  </a:moveTo>
                  <a:lnTo>
                    <a:pt x="1810" y="4682"/>
                  </a:lnTo>
                  <a:cubicBezTo>
                    <a:pt x="705" y="5521"/>
                    <a:pt x="38" y="6816"/>
                    <a:pt x="0" y="8206"/>
                  </a:cubicBezTo>
                  <a:lnTo>
                    <a:pt x="0" y="18493"/>
                  </a:lnTo>
                  <a:cubicBezTo>
                    <a:pt x="0" y="19827"/>
                    <a:pt x="857" y="20494"/>
                    <a:pt x="1810" y="19922"/>
                  </a:cubicBezTo>
                  <a:lnTo>
                    <a:pt x="9525" y="15445"/>
                  </a:lnTo>
                  <a:cubicBezTo>
                    <a:pt x="10687" y="14645"/>
                    <a:pt x="11401" y="13331"/>
                    <a:pt x="11430" y="11921"/>
                  </a:cubicBezTo>
                  <a:lnTo>
                    <a:pt x="11430" y="1634"/>
                  </a:lnTo>
                  <a:cubicBezTo>
                    <a:pt x="11335" y="301"/>
                    <a:pt x="10477" y="-366"/>
                    <a:pt x="9525" y="206"/>
                  </a:cubicBezTo>
                  <a:close/>
                </a:path>
              </a:pathLst>
            </a:custGeom>
            <a:solidFill>
              <a:srgbClr val="000000">
                <a:alpha val="30000"/>
              </a:srgbClr>
            </a:solidFill>
            <a:ln w="3175" cap="flat">
              <a:solidFill>
                <a:srgbClr val="7030A0"/>
              </a:solidFill>
              <a:prstDash val="solid"/>
              <a:miter/>
            </a:ln>
          </p:spPr>
          <p:txBody>
            <a:bodyPr rtlCol="0" anchor="ctr"/>
            <a:lstStyle/>
            <a:p>
              <a:endParaRPr lang="en-US"/>
            </a:p>
          </p:txBody>
        </p:sp>
        <p:sp>
          <p:nvSpPr>
            <p:cNvPr id="600" name="Hình tự do: Hình 509">
              <a:extLst>
                <a:ext uri="{FF2B5EF4-FFF2-40B4-BE49-F238E27FC236}">
                  <a16:creationId xmlns:a16="http://schemas.microsoft.com/office/drawing/2014/main" id="{067B8399-0593-49F3-9382-DC449F150C4D}"/>
                </a:ext>
              </a:extLst>
            </p:cNvPr>
            <p:cNvSpPr/>
            <p:nvPr/>
          </p:nvSpPr>
          <p:spPr>
            <a:xfrm>
              <a:off x="4869179" y="1852311"/>
              <a:ext cx="11430" cy="20127"/>
            </a:xfrm>
            <a:custGeom>
              <a:avLst/>
              <a:gdLst>
                <a:gd name="connsiteX0" fmla="*/ 9525 w 11430"/>
                <a:gd name="connsiteY0" fmla="*/ 205 h 20127"/>
                <a:gd name="connsiteX1" fmla="*/ 1810 w 11430"/>
                <a:gd name="connsiteY1" fmla="*/ 4682 h 20127"/>
                <a:gd name="connsiteX2" fmla="*/ 0 w 11430"/>
                <a:gd name="connsiteY2" fmla="*/ 8207 h 20127"/>
                <a:gd name="connsiteX3" fmla="*/ 0 w 11430"/>
                <a:gd name="connsiteY3" fmla="*/ 18494 h 20127"/>
                <a:gd name="connsiteX4" fmla="*/ 1810 w 11430"/>
                <a:gd name="connsiteY4" fmla="*/ 19922 h 20127"/>
                <a:gd name="connsiteX5" fmla="*/ 9525 w 11430"/>
                <a:gd name="connsiteY5" fmla="*/ 15445 h 20127"/>
                <a:gd name="connsiteX6" fmla="*/ 11430 w 11430"/>
                <a:gd name="connsiteY6" fmla="*/ 11921 h 20127"/>
                <a:gd name="connsiteX7" fmla="*/ 11430 w 11430"/>
                <a:gd name="connsiteY7" fmla="*/ 1634 h 20127"/>
                <a:gd name="connsiteX8" fmla="*/ 9525 w 11430"/>
                <a:gd name="connsiteY8" fmla="*/ 205 h 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27">
                  <a:moveTo>
                    <a:pt x="9525" y="205"/>
                  </a:moveTo>
                  <a:lnTo>
                    <a:pt x="1810" y="4682"/>
                  </a:lnTo>
                  <a:cubicBezTo>
                    <a:pt x="705" y="5521"/>
                    <a:pt x="38" y="6818"/>
                    <a:pt x="0" y="8207"/>
                  </a:cubicBezTo>
                  <a:lnTo>
                    <a:pt x="0" y="18494"/>
                  </a:lnTo>
                  <a:cubicBezTo>
                    <a:pt x="0" y="19827"/>
                    <a:pt x="857" y="20494"/>
                    <a:pt x="1810" y="19922"/>
                  </a:cubicBezTo>
                  <a:lnTo>
                    <a:pt x="9525" y="15445"/>
                  </a:lnTo>
                  <a:cubicBezTo>
                    <a:pt x="10687" y="14646"/>
                    <a:pt x="11401" y="13335"/>
                    <a:pt x="11430" y="11921"/>
                  </a:cubicBezTo>
                  <a:lnTo>
                    <a:pt x="11430" y="1634"/>
                  </a:lnTo>
                  <a:cubicBezTo>
                    <a:pt x="11430" y="301"/>
                    <a:pt x="10573" y="-366"/>
                    <a:pt x="9525" y="20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01" name="Hình tự do: Hình 510">
              <a:extLst>
                <a:ext uri="{FF2B5EF4-FFF2-40B4-BE49-F238E27FC236}">
                  <a16:creationId xmlns:a16="http://schemas.microsoft.com/office/drawing/2014/main" id="{C0DE98BA-1849-4C12-8BF2-FBFAB2D4715C}"/>
                </a:ext>
              </a:extLst>
            </p:cNvPr>
            <p:cNvSpPr/>
            <p:nvPr/>
          </p:nvSpPr>
          <p:spPr>
            <a:xfrm>
              <a:off x="4869179" y="1852311"/>
              <a:ext cx="11430" cy="20127"/>
            </a:xfrm>
            <a:custGeom>
              <a:avLst/>
              <a:gdLst>
                <a:gd name="connsiteX0" fmla="*/ 9525 w 11430"/>
                <a:gd name="connsiteY0" fmla="*/ 205 h 20127"/>
                <a:gd name="connsiteX1" fmla="*/ 1810 w 11430"/>
                <a:gd name="connsiteY1" fmla="*/ 4682 h 20127"/>
                <a:gd name="connsiteX2" fmla="*/ 0 w 11430"/>
                <a:gd name="connsiteY2" fmla="*/ 8207 h 20127"/>
                <a:gd name="connsiteX3" fmla="*/ 0 w 11430"/>
                <a:gd name="connsiteY3" fmla="*/ 18494 h 20127"/>
                <a:gd name="connsiteX4" fmla="*/ 1810 w 11430"/>
                <a:gd name="connsiteY4" fmla="*/ 19922 h 20127"/>
                <a:gd name="connsiteX5" fmla="*/ 9525 w 11430"/>
                <a:gd name="connsiteY5" fmla="*/ 15445 h 20127"/>
                <a:gd name="connsiteX6" fmla="*/ 11430 w 11430"/>
                <a:gd name="connsiteY6" fmla="*/ 11921 h 20127"/>
                <a:gd name="connsiteX7" fmla="*/ 11430 w 11430"/>
                <a:gd name="connsiteY7" fmla="*/ 1634 h 20127"/>
                <a:gd name="connsiteX8" fmla="*/ 9525 w 11430"/>
                <a:gd name="connsiteY8" fmla="*/ 205 h 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27">
                  <a:moveTo>
                    <a:pt x="9525" y="205"/>
                  </a:moveTo>
                  <a:lnTo>
                    <a:pt x="1810" y="4682"/>
                  </a:lnTo>
                  <a:cubicBezTo>
                    <a:pt x="705" y="5521"/>
                    <a:pt x="38" y="6818"/>
                    <a:pt x="0" y="8207"/>
                  </a:cubicBezTo>
                  <a:lnTo>
                    <a:pt x="0" y="18494"/>
                  </a:lnTo>
                  <a:cubicBezTo>
                    <a:pt x="0" y="19827"/>
                    <a:pt x="857" y="20494"/>
                    <a:pt x="1810" y="19922"/>
                  </a:cubicBezTo>
                  <a:lnTo>
                    <a:pt x="9525" y="15445"/>
                  </a:lnTo>
                  <a:cubicBezTo>
                    <a:pt x="10687" y="14646"/>
                    <a:pt x="11401" y="13335"/>
                    <a:pt x="11430" y="11921"/>
                  </a:cubicBezTo>
                  <a:lnTo>
                    <a:pt x="11430" y="1634"/>
                  </a:lnTo>
                  <a:cubicBezTo>
                    <a:pt x="11430" y="301"/>
                    <a:pt x="10573" y="-366"/>
                    <a:pt x="9525" y="205"/>
                  </a:cubicBezTo>
                  <a:close/>
                </a:path>
              </a:pathLst>
            </a:custGeom>
            <a:solidFill>
              <a:srgbClr val="000000">
                <a:alpha val="40000"/>
              </a:srgbClr>
            </a:solidFill>
            <a:ln w="3175" cap="flat">
              <a:solidFill>
                <a:srgbClr val="7030A0"/>
              </a:solidFill>
              <a:prstDash val="solid"/>
              <a:miter/>
            </a:ln>
          </p:spPr>
          <p:txBody>
            <a:bodyPr rtlCol="0" anchor="ctr"/>
            <a:lstStyle/>
            <a:p>
              <a:endParaRPr lang="en-US"/>
            </a:p>
          </p:txBody>
        </p:sp>
        <p:sp>
          <p:nvSpPr>
            <p:cNvPr id="602" name="Hình tự do: Hình 511">
              <a:extLst>
                <a:ext uri="{FF2B5EF4-FFF2-40B4-BE49-F238E27FC236}">
                  <a16:creationId xmlns:a16="http://schemas.microsoft.com/office/drawing/2014/main" id="{09B1C320-D1CC-4FA8-863C-488C19B76572}"/>
                </a:ext>
              </a:extLst>
            </p:cNvPr>
            <p:cNvSpPr/>
            <p:nvPr/>
          </p:nvSpPr>
          <p:spPr>
            <a:xfrm>
              <a:off x="4869179" y="1870872"/>
              <a:ext cx="11430" cy="20102"/>
            </a:xfrm>
            <a:custGeom>
              <a:avLst/>
              <a:gdLst>
                <a:gd name="connsiteX0" fmla="*/ 9525 w 11430"/>
                <a:gd name="connsiteY0" fmla="*/ 219 h 20102"/>
                <a:gd name="connsiteX1" fmla="*/ 1810 w 11430"/>
                <a:gd name="connsiteY1" fmla="*/ 4696 h 20102"/>
                <a:gd name="connsiteX2" fmla="*/ 0 w 11430"/>
                <a:gd name="connsiteY2" fmla="*/ 8220 h 20102"/>
                <a:gd name="connsiteX3" fmla="*/ 0 w 11430"/>
                <a:gd name="connsiteY3" fmla="*/ 18507 h 20102"/>
                <a:gd name="connsiteX4" fmla="*/ 1810 w 11430"/>
                <a:gd name="connsiteY4" fmla="*/ 19841 h 20102"/>
                <a:gd name="connsiteX5" fmla="*/ 9525 w 11430"/>
                <a:gd name="connsiteY5" fmla="*/ 15459 h 20102"/>
                <a:gd name="connsiteX6" fmla="*/ 11430 w 11430"/>
                <a:gd name="connsiteY6" fmla="*/ 11935 h 20102"/>
                <a:gd name="connsiteX7" fmla="*/ 11430 w 11430"/>
                <a:gd name="connsiteY7" fmla="*/ 1648 h 20102"/>
                <a:gd name="connsiteX8" fmla="*/ 9525 w 11430"/>
                <a:gd name="connsiteY8" fmla="*/ 219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02">
                  <a:moveTo>
                    <a:pt x="9525" y="219"/>
                  </a:moveTo>
                  <a:lnTo>
                    <a:pt x="1810" y="4696"/>
                  </a:lnTo>
                  <a:cubicBezTo>
                    <a:pt x="705" y="5535"/>
                    <a:pt x="38" y="6831"/>
                    <a:pt x="0" y="8220"/>
                  </a:cubicBezTo>
                  <a:lnTo>
                    <a:pt x="0" y="18507"/>
                  </a:lnTo>
                  <a:cubicBezTo>
                    <a:pt x="0" y="19841"/>
                    <a:pt x="857" y="20507"/>
                    <a:pt x="1810" y="19841"/>
                  </a:cubicBezTo>
                  <a:lnTo>
                    <a:pt x="9525" y="15459"/>
                  </a:lnTo>
                  <a:cubicBezTo>
                    <a:pt x="10687" y="14661"/>
                    <a:pt x="11401" y="13348"/>
                    <a:pt x="11430" y="11935"/>
                  </a:cubicBezTo>
                  <a:lnTo>
                    <a:pt x="11430" y="1648"/>
                  </a:lnTo>
                  <a:cubicBezTo>
                    <a:pt x="11430" y="219"/>
                    <a:pt x="10573" y="-353"/>
                    <a:pt x="9525" y="21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03" name="Hình tự do: Hình 512">
              <a:extLst>
                <a:ext uri="{FF2B5EF4-FFF2-40B4-BE49-F238E27FC236}">
                  <a16:creationId xmlns:a16="http://schemas.microsoft.com/office/drawing/2014/main" id="{52A8B5B5-0652-480D-8436-553BB36022B6}"/>
                </a:ext>
              </a:extLst>
            </p:cNvPr>
            <p:cNvSpPr/>
            <p:nvPr/>
          </p:nvSpPr>
          <p:spPr>
            <a:xfrm>
              <a:off x="4869179" y="1870872"/>
              <a:ext cx="11430" cy="20102"/>
            </a:xfrm>
            <a:custGeom>
              <a:avLst/>
              <a:gdLst>
                <a:gd name="connsiteX0" fmla="*/ 9525 w 11430"/>
                <a:gd name="connsiteY0" fmla="*/ 219 h 20102"/>
                <a:gd name="connsiteX1" fmla="*/ 1810 w 11430"/>
                <a:gd name="connsiteY1" fmla="*/ 4696 h 20102"/>
                <a:gd name="connsiteX2" fmla="*/ 0 w 11430"/>
                <a:gd name="connsiteY2" fmla="*/ 8220 h 20102"/>
                <a:gd name="connsiteX3" fmla="*/ 0 w 11430"/>
                <a:gd name="connsiteY3" fmla="*/ 18507 h 20102"/>
                <a:gd name="connsiteX4" fmla="*/ 1810 w 11430"/>
                <a:gd name="connsiteY4" fmla="*/ 19841 h 20102"/>
                <a:gd name="connsiteX5" fmla="*/ 9525 w 11430"/>
                <a:gd name="connsiteY5" fmla="*/ 15459 h 20102"/>
                <a:gd name="connsiteX6" fmla="*/ 11430 w 11430"/>
                <a:gd name="connsiteY6" fmla="*/ 11935 h 20102"/>
                <a:gd name="connsiteX7" fmla="*/ 11430 w 11430"/>
                <a:gd name="connsiteY7" fmla="*/ 1648 h 20102"/>
                <a:gd name="connsiteX8" fmla="*/ 9525 w 11430"/>
                <a:gd name="connsiteY8" fmla="*/ 219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02">
                  <a:moveTo>
                    <a:pt x="9525" y="219"/>
                  </a:moveTo>
                  <a:lnTo>
                    <a:pt x="1810" y="4696"/>
                  </a:lnTo>
                  <a:cubicBezTo>
                    <a:pt x="705" y="5535"/>
                    <a:pt x="38" y="6831"/>
                    <a:pt x="0" y="8220"/>
                  </a:cubicBezTo>
                  <a:lnTo>
                    <a:pt x="0" y="18507"/>
                  </a:lnTo>
                  <a:cubicBezTo>
                    <a:pt x="0" y="19841"/>
                    <a:pt x="857" y="20507"/>
                    <a:pt x="1810" y="19841"/>
                  </a:cubicBezTo>
                  <a:lnTo>
                    <a:pt x="9525" y="15459"/>
                  </a:lnTo>
                  <a:cubicBezTo>
                    <a:pt x="10687" y="14661"/>
                    <a:pt x="11401" y="13348"/>
                    <a:pt x="11430" y="11935"/>
                  </a:cubicBezTo>
                  <a:lnTo>
                    <a:pt x="11430" y="1648"/>
                  </a:lnTo>
                  <a:cubicBezTo>
                    <a:pt x="11430" y="219"/>
                    <a:pt x="10573" y="-353"/>
                    <a:pt x="9525" y="219"/>
                  </a:cubicBezTo>
                  <a:close/>
                </a:path>
              </a:pathLst>
            </a:custGeom>
            <a:solidFill>
              <a:srgbClr val="000000">
                <a:alpha val="50000"/>
              </a:srgbClr>
            </a:solidFill>
            <a:ln w="3175" cap="flat">
              <a:solidFill>
                <a:srgbClr val="7030A0"/>
              </a:solidFill>
              <a:prstDash val="solid"/>
              <a:miter/>
            </a:ln>
          </p:spPr>
          <p:txBody>
            <a:bodyPr rtlCol="0" anchor="ctr"/>
            <a:lstStyle/>
            <a:p>
              <a:endParaRPr lang="en-US"/>
            </a:p>
          </p:txBody>
        </p:sp>
        <p:sp>
          <p:nvSpPr>
            <p:cNvPr id="604" name="Hình tự do: Hình 513">
              <a:extLst>
                <a:ext uri="{FF2B5EF4-FFF2-40B4-BE49-F238E27FC236}">
                  <a16:creationId xmlns:a16="http://schemas.microsoft.com/office/drawing/2014/main" id="{42A14883-EC52-4215-94CB-FA2CF5757E98}"/>
                </a:ext>
              </a:extLst>
            </p:cNvPr>
            <p:cNvSpPr/>
            <p:nvPr/>
          </p:nvSpPr>
          <p:spPr>
            <a:xfrm>
              <a:off x="4869179" y="1889445"/>
              <a:ext cx="11430" cy="20061"/>
            </a:xfrm>
            <a:custGeom>
              <a:avLst/>
              <a:gdLst>
                <a:gd name="connsiteX0" fmla="*/ 9525 w 11430"/>
                <a:gd name="connsiteY0" fmla="*/ 219 h 20061"/>
                <a:gd name="connsiteX1" fmla="*/ 1810 w 11430"/>
                <a:gd name="connsiteY1" fmla="*/ 4696 h 20061"/>
                <a:gd name="connsiteX2" fmla="*/ 0 w 11430"/>
                <a:gd name="connsiteY2" fmla="*/ 8220 h 20061"/>
                <a:gd name="connsiteX3" fmla="*/ 0 w 11430"/>
                <a:gd name="connsiteY3" fmla="*/ 18507 h 20061"/>
                <a:gd name="connsiteX4" fmla="*/ 1810 w 11430"/>
                <a:gd name="connsiteY4" fmla="*/ 19840 h 20061"/>
                <a:gd name="connsiteX5" fmla="*/ 9525 w 11430"/>
                <a:gd name="connsiteY5" fmla="*/ 15459 h 20061"/>
                <a:gd name="connsiteX6" fmla="*/ 11430 w 11430"/>
                <a:gd name="connsiteY6" fmla="*/ 11840 h 20061"/>
                <a:gd name="connsiteX7" fmla="*/ 11430 w 11430"/>
                <a:gd name="connsiteY7" fmla="*/ 1648 h 20061"/>
                <a:gd name="connsiteX8" fmla="*/ 9525 w 11430"/>
                <a:gd name="connsiteY8" fmla="*/ 219 h 2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061">
                  <a:moveTo>
                    <a:pt x="9525" y="219"/>
                  </a:moveTo>
                  <a:lnTo>
                    <a:pt x="1810" y="4696"/>
                  </a:lnTo>
                  <a:cubicBezTo>
                    <a:pt x="695" y="5525"/>
                    <a:pt x="19" y="6827"/>
                    <a:pt x="0" y="8220"/>
                  </a:cubicBezTo>
                  <a:lnTo>
                    <a:pt x="0" y="18507"/>
                  </a:lnTo>
                  <a:cubicBezTo>
                    <a:pt x="0" y="19840"/>
                    <a:pt x="857" y="20412"/>
                    <a:pt x="1810" y="19840"/>
                  </a:cubicBezTo>
                  <a:lnTo>
                    <a:pt x="9525" y="15459"/>
                  </a:lnTo>
                  <a:cubicBezTo>
                    <a:pt x="10697" y="14620"/>
                    <a:pt x="11401" y="13279"/>
                    <a:pt x="11430" y="11840"/>
                  </a:cubicBezTo>
                  <a:lnTo>
                    <a:pt x="11430" y="1648"/>
                  </a:lnTo>
                  <a:cubicBezTo>
                    <a:pt x="11430" y="219"/>
                    <a:pt x="10573" y="-352"/>
                    <a:pt x="9525" y="21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05" name="Hình tự do: Hình 514">
              <a:extLst>
                <a:ext uri="{FF2B5EF4-FFF2-40B4-BE49-F238E27FC236}">
                  <a16:creationId xmlns:a16="http://schemas.microsoft.com/office/drawing/2014/main" id="{D9813EC6-9A73-403A-8906-55DC69627EF8}"/>
                </a:ext>
              </a:extLst>
            </p:cNvPr>
            <p:cNvSpPr/>
            <p:nvPr/>
          </p:nvSpPr>
          <p:spPr>
            <a:xfrm>
              <a:off x="4869179" y="1907976"/>
              <a:ext cx="11430" cy="20102"/>
            </a:xfrm>
            <a:custGeom>
              <a:avLst/>
              <a:gdLst>
                <a:gd name="connsiteX0" fmla="*/ 9525 w 11430"/>
                <a:gd name="connsiteY0" fmla="*/ 262 h 20102"/>
                <a:gd name="connsiteX1" fmla="*/ 1810 w 11430"/>
                <a:gd name="connsiteY1" fmla="*/ 4643 h 20102"/>
                <a:gd name="connsiteX2" fmla="*/ 0 w 11430"/>
                <a:gd name="connsiteY2" fmla="*/ 8263 h 20102"/>
                <a:gd name="connsiteX3" fmla="*/ 0 w 11430"/>
                <a:gd name="connsiteY3" fmla="*/ 18454 h 20102"/>
                <a:gd name="connsiteX4" fmla="*/ 1810 w 11430"/>
                <a:gd name="connsiteY4" fmla="*/ 19883 h 20102"/>
                <a:gd name="connsiteX5" fmla="*/ 9525 w 11430"/>
                <a:gd name="connsiteY5" fmla="*/ 15406 h 20102"/>
                <a:gd name="connsiteX6" fmla="*/ 11430 w 11430"/>
                <a:gd name="connsiteY6" fmla="*/ 11882 h 20102"/>
                <a:gd name="connsiteX7" fmla="*/ 11430 w 11430"/>
                <a:gd name="connsiteY7" fmla="*/ 1595 h 20102"/>
                <a:gd name="connsiteX8" fmla="*/ 9525 w 11430"/>
                <a:gd name="connsiteY8" fmla="*/ 262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02">
                  <a:moveTo>
                    <a:pt x="9525" y="262"/>
                  </a:moveTo>
                  <a:lnTo>
                    <a:pt x="1810" y="4643"/>
                  </a:lnTo>
                  <a:cubicBezTo>
                    <a:pt x="695" y="5520"/>
                    <a:pt x="38" y="6847"/>
                    <a:pt x="0" y="8263"/>
                  </a:cubicBezTo>
                  <a:lnTo>
                    <a:pt x="0" y="18454"/>
                  </a:lnTo>
                  <a:cubicBezTo>
                    <a:pt x="0" y="19883"/>
                    <a:pt x="857" y="20455"/>
                    <a:pt x="1810" y="19883"/>
                  </a:cubicBezTo>
                  <a:lnTo>
                    <a:pt x="9525" y="15406"/>
                  </a:lnTo>
                  <a:cubicBezTo>
                    <a:pt x="10706" y="14619"/>
                    <a:pt x="11421" y="13299"/>
                    <a:pt x="11430" y="11882"/>
                  </a:cubicBezTo>
                  <a:lnTo>
                    <a:pt x="11430" y="1595"/>
                  </a:lnTo>
                  <a:cubicBezTo>
                    <a:pt x="11430" y="262"/>
                    <a:pt x="10573" y="-405"/>
                    <a:pt x="9525" y="262"/>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06" name="Hình tự do: Hình 515">
              <a:extLst>
                <a:ext uri="{FF2B5EF4-FFF2-40B4-BE49-F238E27FC236}">
                  <a16:creationId xmlns:a16="http://schemas.microsoft.com/office/drawing/2014/main" id="{709F3A4D-3459-447A-B5F5-966914E25646}"/>
                </a:ext>
              </a:extLst>
            </p:cNvPr>
            <p:cNvSpPr/>
            <p:nvPr/>
          </p:nvSpPr>
          <p:spPr>
            <a:xfrm>
              <a:off x="4869179" y="1907976"/>
              <a:ext cx="11430" cy="20102"/>
            </a:xfrm>
            <a:custGeom>
              <a:avLst/>
              <a:gdLst>
                <a:gd name="connsiteX0" fmla="*/ 9525 w 11430"/>
                <a:gd name="connsiteY0" fmla="*/ 262 h 20102"/>
                <a:gd name="connsiteX1" fmla="*/ 1810 w 11430"/>
                <a:gd name="connsiteY1" fmla="*/ 4643 h 20102"/>
                <a:gd name="connsiteX2" fmla="*/ 0 w 11430"/>
                <a:gd name="connsiteY2" fmla="*/ 8263 h 20102"/>
                <a:gd name="connsiteX3" fmla="*/ 0 w 11430"/>
                <a:gd name="connsiteY3" fmla="*/ 18454 h 20102"/>
                <a:gd name="connsiteX4" fmla="*/ 1810 w 11430"/>
                <a:gd name="connsiteY4" fmla="*/ 19883 h 20102"/>
                <a:gd name="connsiteX5" fmla="*/ 9525 w 11430"/>
                <a:gd name="connsiteY5" fmla="*/ 15406 h 20102"/>
                <a:gd name="connsiteX6" fmla="*/ 11430 w 11430"/>
                <a:gd name="connsiteY6" fmla="*/ 11882 h 20102"/>
                <a:gd name="connsiteX7" fmla="*/ 11430 w 11430"/>
                <a:gd name="connsiteY7" fmla="*/ 1595 h 20102"/>
                <a:gd name="connsiteX8" fmla="*/ 9525 w 11430"/>
                <a:gd name="connsiteY8" fmla="*/ 262 h 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02">
                  <a:moveTo>
                    <a:pt x="9525" y="262"/>
                  </a:moveTo>
                  <a:lnTo>
                    <a:pt x="1810" y="4643"/>
                  </a:lnTo>
                  <a:cubicBezTo>
                    <a:pt x="695" y="5520"/>
                    <a:pt x="38" y="6847"/>
                    <a:pt x="0" y="8263"/>
                  </a:cubicBezTo>
                  <a:lnTo>
                    <a:pt x="0" y="18454"/>
                  </a:lnTo>
                  <a:cubicBezTo>
                    <a:pt x="0" y="19883"/>
                    <a:pt x="857" y="20455"/>
                    <a:pt x="1810" y="19883"/>
                  </a:cubicBezTo>
                  <a:lnTo>
                    <a:pt x="9525" y="15406"/>
                  </a:lnTo>
                  <a:cubicBezTo>
                    <a:pt x="10706" y="14619"/>
                    <a:pt x="11421" y="13299"/>
                    <a:pt x="11430" y="11882"/>
                  </a:cubicBezTo>
                  <a:lnTo>
                    <a:pt x="11430" y="1595"/>
                  </a:lnTo>
                  <a:cubicBezTo>
                    <a:pt x="11430" y="262"/>
                    <a:pt x="10573" y="-405"/>
                    <a:pt x="9525" y="262"/>
                  </a:cubicBezTo>
                  <a:close/>
                </a:path>
              </a:pathLst>
            </a:custGeom>
            <a:solidFill>
              <a:srgbClr val="000000">
                <a:alpha val="15000"/>
              </a:srgbClr>
            </a:solidFill>
            <a:ln w="3175" cap="flat">
              <a:solidFill>
                <a:srgbClr val="7030A0"/>
              </a:solidFill>
              <a:prstDash val="solid"/>
              <a:miter/>
            </a:ln>
          </p:spPr>
          <p:txBody>
            <a:bodyPr rtlCol="0" anchor="ctr"/>
            <a:lstStyle/>
            <a:p>
              <a:endParaRPr lang="en-US"/>
            </a:p>
          </p:txBody>
        </p:sp>
        <p:sp>
          <p:nvSpPr>
            <p:cNvPr id="607" name="Hình tự do: Hình 516">
              <a:extLst>
                <a:ext uri="{FF2B5EF4-FFF2-40B4-BE49-F238E27FC236}">
                  <a16:creationId xmlns:a16="http://schemas.microsoft.com/office/drawing/2014/main" id="{16C47BD6-C928-4012-9C9E-576A584CB1C8}"/>
                </a:ext>
              </a:extLst>
            </p:cNvPr>
            <p:cNvSpPr/>
            <p:nvPr/>
          </p:nvSpPr>
          <p:spPr>
            <a:xfrm>
              <a:off x="4869179" y="1926511"/>
              <a:ext cx="11430" cy="20141"/>
            </a:xfrm>
            <a:custGeom>
              <a:avLst/>
              <a:gdLst>
                <a:gd name="connsiteX0" fmla="*/ 9525 w 11430"/>
                <a:gd name="connsiteY0" fmla="*/ 205 h 20141"/>
                <a:gd name="connsiteX1" fmla="*/ 1810 w 11430"/>
                <a:gd name="connsiteY1" fmla="*/ 4682 h 20141"/>
                <a:gd name="connsiteX2" fmla="*/ 0 w 11430"/>
                <a:gd name="connsiteY2" fmla="*/ 8207 h 20141"/>
                <a:gd name="connsiteX3" fmla="*/ 0 w 11430"/>
                <a:gd name="connsiteY3" fmla="*/ 18493 h 20141"/>
                <a:gd name="connsiteX4" fmla="*/ 1810 w 11430"/>
                <a:gd name="connsiteY4" fmla="*/ 19922 h 20141"/>
                <a:gd name="connsiteX5" fmla="*/ 9525 w 11430"/>
                <a:gd name="connsiteY5" fmla="*/ 15445 h 20141"/>
                <a:gd name="connsiteX6" fmla="*/ 11430 w 11430"/>
                <a:gd name="connsiteY6" fmla="*/ 11921 h 20141"/>
                <a:gd name="connsiteX7" fmla="*/ 11430 w 11430"/>
                <a:gd name="connsiteY7" fmla="*/ 1634 h 20141"/>
                <a:gd name="connsiteX8" fmla="*/ 9525 w 11430"/>
                <a:gd name="connsiteY8" fmla="*/ 205 h 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41">
                  <a:moveTo>
                    <a:pt x="9525" y="205"/>
                  </a:moveTo>
                  <a:lnTo>
                    <a:pt x="1810" y="4682"/>
                  </a:lnTo>
                  <a:cubicBezTo>
                    <a:pt x="705" y="5521"/>
                    <a:pt x="38" y="6818"/>
                    <a:pt x="0" y="8207"/>
                  </a:cubicBezTo>
                  <a:lnTo>
                    <a:pt x="0" y="18493"/>
                  </a:lnTo>
                  <a:cubicBezTo>
                    <a:pt x="0" y="19922"/>
                    <a:pt x="857" y="20494"/>
                    <a:pt x="1810" y="19922"/>
                  </a:cubicBezTo>
                  <a:lnTo>
                    <a:pt x="9525" y="15445"/>
                  </a:lnTo>
                  <a:cubicBezTo>
                    <a:pt x="10687" y="14647"/>
                    <a:pt x="11401" y="13335"/>
                    <a:pt x="11430" y="11921"/>
                  </a:cubicBezTo>
                  <a:lnTo>
                    <a:pt x="11430" y="1634"/>
                  </a:lnTo>
                  <a:cubicBezTo>
                    <a:pt x="11430" y="301"/>
                    <a:pt x="10573" y="-366"/>
                    <a:pt x="9525" y="20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08" name="Hình tự do: Hình 517">
              <a:extLst>
                <a:ext uri="{FF2B5EF4-FFF2-40B4-BE49-F238E27FC236}">
                  <a16:creationId xmlns:a16="http://schemas.microsoft.com/office/drawing/2014/main" id="{B18D5170-8FF1-4234-B459-6AD93ADB7285}"/>
                </a:ext>
              </a:extLst>
            </p:cNvPr>
            <p:cNvSpPr/>
            <p:nvPr/>
          </p:nvSpPr>
          <p:spPr>
            <a:xfrm>
              <a:off x="4869179" y="1926511"/>
              <a:ext cx="11430" cy="20141"/>
            </a:xfrm>
            <a:custGeom>
              <a:avLst/>
              <a:gdLst>
                <a:gd name="connsiteX0" fmla="*/ 9525 w 11430"/>
                <a:gd name="connsiteY0" fmla="*/ 205 h 20141"/>
                <a:gd name="connsiteX1" fmla="*/ 1810 w 11430"/>
                <a:gd name="connsiteY1" fmla="*/ 4682 h 20141"/>
                <a:gd name="connsiteX2" fmla="*/ 0 w 11430"/>
                <a:gd name="connsiteY2" fmla="*/ 8207 h 20141"/>
                <a:gd name="connsiteX3" fmla="*/ 0 w 11430"/>
                <a:gd name="connsiteY3" fmla="*/ 18493 h 20141"/>
                <a:gd name="connsiteX4" fmla="*/ 1810 w 11430"/>
                <a:gd name="connsiteY4" fmla="*/ 19922 h 20141"/>
                <a:gd name="connsiteX5" fmla="*/ 9525 w 11430"/>
                <a:gd name="connsiteY5" fmla="*/ 15445 h 20141"/>
                <a:gd name="connsiteX6" fmla="*/ 11430 w 11430"/>
                <a:gd name="connsiteY6" fmla="*/ 11921 h 20141"/>
                <a:gd name="connsiteX7" fmla="*/ 11430 w 11430"/>
                <a:gd name="connsiteY7" fmla="*/ 1634 h 20141"/>
                <a:gd name="connsiteX8" fmla="*/ 9525 w 11430"/>
                <a:gd name="connsiteY8" fmla="*/ 205 h 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 h="20141">
                  <a:moveTo>
                    <a:pt x="9525" y="205"/>
                  </a:moveTo>
                  <a:lnTo>
                    <a:pt x="1810" y="4682"/>
                  </a:lnTo>
                  <a:cubicBezTo>
                    <a:pt x="705" y="5521"/>
                    <a:pt x="38" y="6818"/>
                    <a:pt x="0" y="8207"/>
                  </a:cubicBezTo>
                  <a:lnTo>
                    <a:pt x="0" y="18493"/>
                  </a:lnTo>
                  <a:cubicBezTo>
                    <a:pt x="0" y="19922"/>
                    <a:pt x="857" y="20494"/>
                    <a:pt x="1810" y="19922"/>
                  </a:cubicBezTo>
                  <a:lnTo>
                    <a:pt x="9525" y="15445"/>
                  </a:lnTo>
                  <a:cubicBezTo>
                    <a:pt x="10687" y="14647"/>
                    <a:pt x="11401" y="13335"/>
                    <a:pt x="11430" y="11921"/>
                  </a:cubicBezTo>
                  <a:lnTo>
                    <a:pt x="11430" y="1634"/>
                  </a:lnTo>
                  <a:cubicBezTo>
                    <a:pt x="11430" y="301"/>
                    <a:pt x="10573" y="-366"/>
                    <a:pt x="9525" y="205"/>
                  </a:cubicBezTo>
                  <a:close/>
                </a:path>
              </a:pathLst>
            </a:custGeom>
            <a:solidFill>
              <a:srgbClr val="FFFFFF">
                <a:alpha val="60000"/>
              </a:srgbClr>
            </a:solidFill>
            <a:ln w="3175" cap="flat">
              <a:solidFill>
                <a:srgbClr val="7030A0"/>
              </a:solidFill>
              <a:prstDash val="solid"/>
              <a:miter/>
            </a:ln>
          </p:spPr>
          <p:txBody>
            <a:bodyPr rtlCol="0" anchor="ctr"/>
            <a:lstStyle/>
            <a:p>
              <a:endParaRPr lang="en-US"/>
            </a:p>
          </p:txBody>
        </p:sp>
        <p:sp>
          <p:nvSpPr>
            <p:cNvPr id="609" name="Hình tự do: Hình 518">
              <a:extLst>
                <a:ext uri="{FF2B5EF4-FFF2-40B4-BE49-F238E27FC236}">
                  <a16:creationId xmlns:a16="http://schemas.microsoft.com/office/drawing/2014/main" id="{C3AC9292-7162-44E9-ACE6-88424EF60D18}"/>
                </a:ext>
              </a:extLst>
            </p:cNvPr>
            <p:cNvSpPr/>
            <p:nvPr/>
          </p:nvSpPr>
          <p:spPr>
            <a:xfrm>
              <a:off x="4767682" y="1885643"/>
              <a:ext cx="65263" cy="39649"/>
            </a:xfrm>
            <a:custGeom>
              <a:avLst/>
              <a:gdLst>
                <a:gd name="connsiteX0" fmla="*/ 2533 w 65263"/>
                <a:gd name="connsiteY0" fmla="*/ 39645 h 39649"/>
                <a:gd name="connsiteX1" fmla="*/ 342 w 65263"/>
                <a:gd name="connsiteY1" fmla="*/ 38407 h 39649"/>
                <a:gd name="connsiteX2" fmla="*/ 1228 w 65263"/>
                <a:gd name="connsiteY2" fmla="*/ 35018 h 39649"/>
                <a:gd name="connsiteX3" fmla="*/ 1294 w 65263"/>
                <a:gd name="connsiteY3" fmla="*/ 34978 h 39649"/>
                <a:gd name="connsiteX4" fmla="*/ 61492 w 65263"/>
                <a:gd name="connsiteY4" fmla="*/ 307 h 39649"/>
                <a:gd name="connsiteX5" fmla="*/ 64921 w 65263"/>
                <a:gd name="connsiteY5" fmla="*/ 1259 h 39649"/>
                <a:gd name="connsiteX6" fmla="*/ 64035 w 65263"/>
                <a:gd name="connsiteY6" fmla="*/ 4648 h 39649"/>
                <a:gd name="connsiteX7" fmla="*/ 63969 w 65263"/>
                <a:gd name="connsiteY7" fmla="*/ 4688 h 39649"/>
                <a:gd name="connsiteX8" fmla="*/ 3961 w 65263"/>
                <a:gd name="connsiteY8" fmla="*/ 39359 h 39649"/>
                <a:gd name="connsiteX9" fmla="*/ 2533 w 65263"/>
                <a:gd name="connsiteY9" fmla="*/ 39645 h 3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3" h="39649">
                  <a:moveTo>
                    <a:pt x="2533" y="39645"/>
                  </a:moveTo>
                  <a:cubicBezTo>
                    <a:pt x="1628" y="39661"/>
                    <a:pt x="789" y="39188"/>
                    <a:pt x="342" y="38407"/>
                  </a:cubicBezTo>
                  <a:cubicBezTo>
                    <a:pt x="-353" y="37228"/>
                    <a:pt x="47" y="35709"/>
                    <a:pt x="1228" y="35018"/>
                  </a:cubicBezTo>
                  <a:cubicBezTo>
                    <a:pt x="1247" y="35004"/>
                    <a:pt x="1275" y="34990"/>
                    <a:pt x="1294" y="34978"/>
                  </a:cubicBezTo>
                  <a:lnTo>
                    <a:pt x="61492" y="307"/>
                  </a:lnTo>
                  <a:cubicBezTo>
                    <a:pt x="62702" y="-345"/>
                    <a:pt x="64216" y="75"/>
                    <a:pt x="64921" y="1259"/>
                  </a:cubicBezTo>
                  <a:cubicBezTo>
                    <a:pt x="65617" y="2439"/>
                    <a:pt x="65217" y="3957"/>
                    <a:pt x="64035" y="4648"/>
                  </a:cubicBezTo>
                  <a:cubicBezTo>
                    <a:pt x="64016" y="4663"/>
                    <a:pt x="63988" y="4675"/>
                    <a:pt x="63969" y="4688"/>
                  </a:cubicBezTo>
                  <a:lnTo>
                    <a:pt x="3961" y="39359"/>
                  </a:lnTo>
                  <a:cubicBezTo>
                    <a:pt x="3514" y="39573"/>
                    <a:pt x="3028" y="39671"/>
                    <a:pt x="2533" y="3964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0" name="Hình tự do: Hình 519">
              <a:extLst>
                <a:ext uri="{FF2B5EF4-FFF2-40B4-BE49-F238E27FC236}">
                  <a16:creationId xmlns:a16="http://schemas.microsoft.com/office/drawing/2014/main" id="{FB094358-73EF-4FF9-AC06-3676FBAFE0FE}"/>
                </a:ext>
              </a:extLst>
            </p:cNvPr>
            <p:cNvSpPr/>
            <p:nvPr/>
          </p:nvSpPr>
          <p:spPr>
            <a:xfrm>
              <a:off x="4767682" y="1891766"/>
              <a:ext cx="86614" cy="52291"/>
            </a:xfrm>
            <a:custGeom>
              <a:avLst/>
              <a:gdLst>
                <a:gd name="connsiteX0" fmla="*/ 2533 w 86614"/>
                <a:gd name="connsiteY0" fmla="*/ 52096 h 52291"/>
                <a:gd name="connsiteX1" fmla="*/ 342 w 86614"/>
                <a:gd name="connsiteY1" fmla="*/ 50857 h 52291"/>
                <a:gd name="connsiteX2" fmla="*/ 1228 w 86614"/>
                <a:gd name="connsiteY2" fmla="*/ 47468 h 52291"/>
                <a:gd name="connsiteX3" fmla="*/ 1294 w 86614"/>
                <a:gd name="connsiteY3" fmla="*/ 47428 h 52291"/>
                <a:gd name="connsiteX4" fmla="*/ 82828 w 86614"/>
                <a:gd name="connsiteY4" fmla="*/ 375 h 52291"/>
                <a:gd name="connsiteX5" fmla="*/ 86238 w 86614"/>
                <a:gd name="connsiteY5" fmla="*/ 1167 h 52291"/>
                <a:gd name="connsiteX6" fmla="*/ 85448 w 86614"/>
                <a:gd name="connsiteY6" fmla="*/ 4578 h 52291"/>
                <a:gd name="connsiteX7" fmla="*/ 85305 w 86614"/>
                <a:gd name="connsiteY7" fmla="*/ 4661 h 52291"/>
                <a:gd name="connsiteX8" fmla="*/ 3771 w 86614"/>
                <a:gd name="connsiteY8" fmla="*/ 52286 h 52291"/>
                <a:gd name="connsiteX9" fmla="*/ 2533 w 86614"/>
                <a:gd name="connsiteY9" fmla="*/ 52096 h 5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614" h="52291">
                  <a:moveTo>
                    <a:pt x="2533" y="52096"/>
                  </a:moveTo>
                  <a:cubicBezTo>
                    <a:pt x="1637" y="52075"/>
                    <a:pt x="818" y="51611"/>
                    <a:pt x="342" y="50857"/>
                  </a:cubicBezTo>
                  <a:cubicBezTo>
                    <a:pt x="-353" y="49678"/>
                    <a:pt x="47" y="48160"/>
                    <a:pt x="1228" y="47468"/>
                  </a:cubicBezTo>
                  <a:cubicBezTo>
                    <a:pt x="1247" y="47454"/>
                    <a:pt x="1275" y="47442"/>
                    <a:pt x="1294" y="47428"/>
                  </a:cubicBezTo>
                  <a:lnTo>
                    <a:pt x="82828" y="375"/>
                  </a:lnTo>
                  <a:cubicBezTo>
                    <a:pt x="83990" y="-348"/>
                    <a:pt x="85514" y="6"/>
                    <a:pt x="86238" y="1167"/>
                  </a:cubicBezTo>
                  <a:cubicBezTo>
                    <a:pt x="86962" y="2327"/>
                    <a:pt x="86610" y="3855"/>
                    <a:pt x="85448" y="4578"/>
                  </a:cubicBezTo>
                  <a:cubicBezTo>
                    <a:pt x="85400" y="4608"/>
                    <a:pt x="85352" y="4635"/>
                    <a:pt x="85305" y="4661"/>
                  </a:cubicBezTo>
                  <a:lnTo>
                    <a:pt x="3771" y="52286"/>
                  </a:lnTo>
                  <a:cubicBezTo>
                    <a:pt x="3352" y="52312"/>
                    <a:pt x="2923" y="52247"/>
                    <a:pt x="2533" y="52096"/>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1" name="Hình tự do: Hình 520">
              <a:extLst>
                <a:ext uri="{FF2B5EF4-FFF2-40B4-BE49-F238E27FC236}">
                  <a16:creationId xmlns:a16="http://schemas.microsoft.com/office/drawing/2014/main" id="{FACB9945-7329-45B4-B8B9-7B9417AC2EBD}"/>
                </a:ext>
              </a:extLst>
            </p:cNvPr>
            <p:cNvSpPr/>
            <p:nvPr/>
          </p:nvSpPr>
          <p:spPr>
            <a:xfrm>
              <a:off x="4767682" y="1922771"/>
              <a:ext cx="65248" cy="39472"/>
            </a:xfrm>
            <a:custGeom>
              <a:avLst/>
              <a:gdLst>
                <a:gd name="connsiteX0" fmla="*/ 2533 w 65248"/>
                <a:gd name="connsiteY0" fmla="*/ 39379 h 39472"/>
                <a:gd name="connsiteX1" fmla="*/ 342 w 65248"/>
                <a:gd name="connsiteY1" fmla="*/ 38140 h 39472"/>
                <a:gd name="connsiteX2" fmla="*/ 1228 w 65248"/>
                <a:gd name="connsiteY2" fmla="*/ 34751 h 39472"/>
                <a:gd name="connsiteX3" fmla="*/ 1294 w 65248"/>
                <a:gd name="connsiteY3" fmla="*/ 34711 h 39472"/>
                <a:gd name="connsiteX4" fmla="*/ 61492 w 65248"/>
                <a:gd name="connsiteY4" fmla="*/ 326 h 39472"/>
                <a:gd name="connsiteX5" fmla="*/ 64921 w 65248"/>
                <a:gd name="connsiteY5" fmla="*/ 1279 h 39472"/>
                <a:gd name="connsiteX6" fmla="*/ 63969 w 65248"/>
                <a:gd name="connsiteY6" fmla="*/ 4708 h 39472"/>
                <a:gd name="connsiteX7" fmla="*/ 3771 w 65248"/>
                <a:gd name="connsiteY7" fmla="*/ 39379 h 39472"/>
                <a:gd name="connsiteX8" fmla="*/ 2533 w 65248"/>
                <a:gd name="connsiteY8" fmla="*/ 39379 h 3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48" h="39472">
                  <a:moveTo>
                    <a:pt x="2533" y="39379"/>
                  </a:moveTo>
                  <a:cubicBezTo>
                    <a:pt x="1637" y="39358"/>
                    <a:pt x="818" y="38894"/>
                    <a:pt x="342" y="38140"/>
                  </a:cubicBezTo>
                  <a:cubicBezTo>
                    <a:pt x="-353" y="36961"/>
                    <a:pt x="47" y="35443"/>
                    <a:pt x="1228" y="34751"/>
                  </a:cubicBezTo>
                  <a:cubicBezTo>
                    <a:pt x="1247" y="34737"/>
                    <a:pt x="1275" y="34725"/>
                    <a:pt x="1294" y="34711"/>
                  </a:cubicBezTo>
                  <a:lnTo>
                    <a:pt x="61492" y="326"/>
                  </a:lnTo>
                  <a:cubicBezTo>
                    <a:pt x="62702" y="-358"/>
                    <a:pt x="64236" y="69"/>
                    <a:pt x="64921" y="1279"/>
                  </a:cubicBezTo>
                  <a:cubicBezTo>
                    <a:pt x="65607" y="2488"/>
                    <a:pt x="65179" y="4024"/>
                    <a:pt x="63969" y="4708"/>
                  </a:cubicBezTo>
                  <a:lnTo>
                    <a:pt x="3771" y="39379"/>
                  </a:lnTo>
                  <a:cubicBezTo>
                    <a:pt x="3371" y="39503"/>
                    <a:pt x="2933" y="39503"/>
                    <a:pt x="2533" y="3937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2" name="Hình tự do: Hình 521">
              <a:extLst>
                <a:ext uri="{FF2B5EF4-FFF2-40B4-BE49-F238E27FC236}">
                  <a16:creationId xmlns:a16="http://schemas.microsoft.com/office/drawing/2014/main" id="{3A8711F5-C009-4D4B-A732-C4DD11622AF4}"/>
                </a:ext>
              </a:extLst>
            </p:cNvPr>
            <p:cNvSpPr/>
            <p:nvPr/>
          </p:nvSpPr>
          <p:spPr>
            <a:xfrm>
              <a:off x="4767682" y="1949060"/>
              <a:ext cx="51913" cy="32139"/>
            </a:xfrm>
            <a:custGeom>
              <a:avLst/>
              <a:gdLst>
                <a:gd name="connsiteX0" fmla="*/ 2533 w 51913"/>
                <a:gd name="connsiteY0" fmla="*/ 32140 h 32139"/>
                <a:gd name="connsiteX1" fmla="*/ 342 w 51913"/>
                <a:gd name="connsiteY1" fmla="*/ 30901 h 32139"/>
                <a:gd name="connsiteX2" fmla="*/ 1228 w 51913"/>
                <a:gd name="connsiteY2" fmla="*/ 27512 h 32139"/>
                <a:gd name="connsiteX3" fmla="*/ 1294 w 51913"/>
                <a:gd name="connsiteY3" fmla="*/ 27472 h 32139"/>
                <a:gd name="connsiteX4" fmla="*/ 48157 w 51913"/>
                <a:gd name="connsiteY4" fmla="*/ 326 h 32139"/>
                <a:gd name="connsiteX5" fmla="*/ 51586 w 51913"/>
                <a:gd name="connsiteY5" fmla="*/ 1279 h 32139"/>
                <a:gd name="connsiteX6" fmla="*/ 50634 w 51913"/>
                <a:gd name="connsiteY6" fmla="*/ 4708 h 32139"/>
                <a:gd name="connsiteX7" fmla="*/ 3771 w 51913"/>
                <a:gd name="connsiteY7" fmla="*/ 31759 h 32139"/>
                <a:gd name="connsiteX8" fmla="*/ 2533 w 51913"/>
                <a:gd name="connsiteY8" fmla="*/ 32140 h 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13" h="32139">
                  <a:moveTo>
                    <a:pt x="2533" y="32140"/>
                  </a:moveTo>
                  <a:cubicBezTo>
                    <a:pt x="1637" y="32119"/>
                    <a:pt x="818" y="31655"/>
                    <a:pt x="342" y="30901"/>
                  </a:cubicBezTo>
                  <a:cubicBezTo>
                    <a:pt x="-353" y="29722"/>
                    <a:pt x="47" y="28204"/>
                    <a:pt x="1228" y="27512"/>
                  </a:cubicBezTo>
                  <a:cubicBezTo>
                    <a:pt x="1247" y="27498"/>
                    <a:pt x="1275" y="27486"/>
                    <a:pt x="1294" y="27472"/>
                  </a:cubicBezTo>
                  <a:lnTo>
                    <a:pt x="48157" y="326"/>
                  </a:lnTo>
                  <a:cubicBezTo>
                    <a:pt x="49367" y="-358"/>
                    <a:pt x="50901" y="69"/>
                    <a:pt x="51586" y="1279"/>
                  </a:cubicBezTo>
                  <a:cubicBezTo>
                    <a:pt x="52272" y="2488"/>
                    <a:pt x="51843" y="4024"/>
                    <a:pt x="50634" y="4708"/>
                  </a:cubicBezTo>
                  <a:lnTo>
                    <a:pt x="3771" y="31759"/>
                  </a:lnTo>
                  <a:cubicBezTo>
                    <a:pt x="3409" y="32013"/>
                    <a:pt x="2971" y="32146"/>
                    <a:pt x="2533" y="32140"/>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3" name="Hình tự do: Hình 522">
              <a:extLst>
                <a:ext uri="{FF2B5EF4-FFF2-40B4-BE49-F238E27FC236}">
                  <a16:creationId xmlns:a16="http://schemas.microsoft.com/office/drawing/2014/main" id="{912B6C37-4FC7-4B2E-AD09-1F2B1E358B9D}"/>
                </a:ext>
              </a:extLst>
            </p:cNvPr>
            <p:cNvSpPr/>
            <p:nvPr/>
          </p:nvSpPr>
          <p:spPr>
            <a:xfrm>
              <a:off x="4767746" y="1971348"/>
              <a:ext cx="44706" cy="28234"/>
            </a:xfrm>
            <a:custGeom>
              <a:avLst/>
              <a:gdLst>
                <a:gd name="connsiteX0" fmla="*/ 2469 w 44706"/>
                <a:gd name="connsiteY0" fmla="*/ 28234 h 28234"/>
                <a:gd name="connsiteX1" fmla="*/ 2 w 44706"/>
                <a:gd name="connsiteY1" fmla="*/ 25560 h 28234"/>
                <a:gd name="connsiteX2" fmla="*/ 1231 w 44706"/>
                <a:gd name="connsiteY2" fmla="*/ 23472 h 28234"/>
                <a:gd name="connsiteX3" fmla="*/ 40950 w 44706"/>
                <a:gd name="connsiteY3" fmla="*/ 326 h 28234"/>
                <a:gd name="connsiteX4" fmla="*/ 44379 w 44706"/>
                <a:gd name="connsiteY4" fmla="*/ 1279 h 28234"/>
                <a:gd name="connsiteX5" fmla="*/ 43427 w 44706"/>
                <a:gd name="connsiteY5" fmla="*/ 4708 h 28234"/>
                <a:gd name="connsiteX6" fmla="*/ 3707 w 44706"/>
                <a:gd name="connsiteY6" fmla="*/ 27663 h 28234"/>
                <a:gd name="connsiteX7" fmla="*/ 2469 w 44706"/>
                <a:gd name="connsiteY7" fmla="*/ 28234 h 2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06" h="28234">
                  <a:moveTo>
                    <a:pt x="2469" y="28234"/>
                  </a:moveTo>
                  <a:cubicBezTo>
                    <a:pt x="1050" y="28176"/>
                    <a:pt x="-55" y="26979"/>
                    <a:pt x="2" y="25560"/>
                  </a:cubicBezTo>
                  <a:cubicBezTo>
                    <a:pt x="40" y="24702"/>
                    <a:pt x="497" y="23920"/>
                    <a:pt x="1231" y="23472"/>
                  </a:cubicBezTo>
                  <a:lnTo>
                    <a:pt x="40950" y="326"/>
                  </a:lnTo>
                  <a:cubicBezTo>
                    <a:pt x="42160" y="-358"/>
                    <a:pt x="43693" y="69"/>
                    <a:pt x="44379" y="1279"/>
                  </a:cubicBezTo>
                  <a:cubicBezTo>
                    <a:pt x="45065" y="2488"/>
                    <a:pt x="44636" y="4024"/>
                    <a:pt x="43427" y="4708"/>
                  </a:cubicBezTo>
                  <a:lnTo>
                    <a:pt x="3707" y="27663"/>
                  </a:lnTo>
                  <a:cubicBezTo>
                    <a:pt x="3374" y="27986"/>
                    <a:pt x="2936" y="28188"/>
                    <a:pt x="2469" y="28234"/>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4" name="Hình tự do: Hình 523">
              <a:extLst>
                <a:ext uri="{FF2B5EF4-FFF2-40B4-BE49-F238E27FC236}">
                  <a16:creationId xmlns:a16="http://schemas.microsoft.com/office/drawing/2014/main" id="{B5BB51D3-0C2F-4C27-8E29-D0AD477B4E75}"/>
                </a:ext>
              </a:extLst>
            </p:cNvPr>
            <p:cNvSpPr/>
            <p:nvPr/>
          </p:nvSpPr>
          <p:spPr>
            <a:xfrm>
              <a:off x="4886141" y="1808047"/>
              <a:ext cx="81609" cy="49327"/>
            </a:xfrm>
            <a:custGeom>
              <a:avLst/>
              <a:gdLst>
                <a:gd name="connsiteX0" fmla="*/ 2469 w 81609"/>
                <a:gd name="connsiteY0" fmla="*/ 49328 h 49327"/>
                <a:gd name="connsiteX1" fmla="*/ 2 w 81609"/>
                <a:gd name="connsiteY1" fmla="*/ 46653 h 49327"/>
                <a:gd name="connsiteX2" fmla="*/ 1231 w 81609"/>
                <a:gd name="connsiteY2" fmla="*/ 44565 h 49327"/>
                <a:gd name="connsiteX3" fmla="*/ 78098 w 81609"/>
                <a:gd name="connsiteY3" fmla="*/ 179 h 49327"/>
                <a:gd name="connsiteX4" fmla="*/ 81431 w 81609"/>
                <a:gd name="connsiteY4" fmla="*/ 1633 h 49327"/>
                <a:gd name="connsiteX5" fmla="*/ 80669 w 81609"/>
                <a:gd name="connsiteY5" fmla="*/ 4560 h 49327"/>
                <a:gd name="connsiteX6" fmla="*/ 3707 w 81609"/>
                <a:gd name="connsiteY6" fmla="*/ 48947 h 49327"/>
                <a:gd name="connsiteX7" fmla="*/ 2469 w 81609"/>
                <a:gd name="connsiteY7" fmla="*/ 49328 h 4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09" h="49327">
                  <a:moveTo>
                    <a:pt x="2469" y="49328"/>
                  </a:moveTo>
                  <a:cubicBezTo>
                    <a:pt x="1050" y="49269"/>
                    <a:pt x="-55" y="48072"/>
                    <a:pt x="2" y="46653"/>
                  </a:cubicBezTo>
                  <a:cubicBezTo>
                    <a:pt x="40" y="45796"/>
                    <a:pt x="497" y="45013"/>
                    <a:pt x="1231" y="44565"/>
                  </a:cubicBezTo>
                  <a:lnTo>
                    <a:pt x="78098" y="179"/>
                  </a:lnTo>
                  <a:cubicBezTo>
                    <a:pt x="79422" y="-341"/>
                    <a:pt x="80908" y="311"/>
                    <a:pt x="81431" y="1633"/>
                  </a:cubicBezTo>
                  <a:cubicBezTo>
                    <a:pt x="81841" y="2670"/>
                    <a:pt x="81527" y="3852"/>
                    <a:pt x="80669" y="4560"/>
                  </a:cubicBezTo>
                  <a:lnTo>
                    <a:pt x="3707" y="48947"/>
                  </a:lnTo>
                  <a:cubicBezTo>
                    <a:pt x="3345" y="49201"/>
                    <a:pt x="2907" y="49334"/>
                    <a:pt x="2469" y="4932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5" name="Hình tự do: Hình 524">
              <a:extLst>
                <a:ext uri="{FF2B5EF4-FFF2-40B4-BE49-F238E27FC236}">
                  <a16:creationId xmlns:a16="http://schemas.microsoft.com/office/drawing/2014/main" id="{F3BA2A75-0FF3-4840-B426-5652533C1E29}"/>
                </a:ext>
              </a:extLst>
            </p:cNvPr>
            <p:cNvSpPr/>
            <p:nvPr/>
          </p:nvSpPr>
          <p:spPr>
            <a:xfrm>
              <a:off x="4886141" y="1823425"/>
              <a:ext cx="86520" cy="52142"/>
            </a:xfrm>
            <a:custGeom>
              <a:avLst/>
              <a:gdLst>
                <a:gd name="connsiteX0" fmla="*/ 2469 w 86520"/>
                <a:gd name="connsiteY0" fmla="*/ 52142 h 52142"/>
                <a:gd name="connsiteX1" fmla="*/ 2 w 86520"/>
                <a:gd name="connsiteY1" fmla="*/ 49468 h 52142"/>
                <a:gd name="connsiteX2" fmla="*/ 1231 w 86520"/>
                <a:gd name="connsiteY2" fmla="*/ 47380 h 52142"/>
                <a:gd name="connsiteX3" fmla="*/ 82765 w 86520"/>
                <a:gd name="connsiteY3" fmla="*/ 326 h 52142"/>
                <a:gd name="connsiteX4" fmla="*/ 86194 w 86520"/>
                <a:gd name="connsiteY4" fmla="*/ 1279 h 52142"/>
                <a:gd name="connsiteX5" fmla="*/ 85241 w 86520"/>
                <a:gd name="connsiteY5" fmla="*/ 4708 h 52142"/>
                <a:gd name="connsiteX6" fmla="*/ 3707 w 86520"/>
                <a:gd name="connsiteY6" fmla="*/ 51761 h 52142"/>
                <a:gd name="connsiteX7" fmla="*/ 2469 w 86520"/>
                <a:gd name="connsiteY7" fmla="*/ 52142 h 5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20" h="52142">
                  <a:moveTo>
                    <a:pt x="2469" y="52142"/>
                  </a:moveTo>
                  <a:cubicBezTo>
                    <a:pt x="1050" y="52084"/>
                    <a:pt x="-55" y="50887"/>
                    <a:pt x="2" y="49468"/>
                  </a:cubicBezTo>
                  <a:cubicBezTo>
                    <a:pt x="40" y="48610"/>
                    <a:pt x="497" y="47827"/>
                    <a:pt x="1231" y="47380"/>
                  </a:cubicBezTo>
                  <a:lnTo>
                    <a:pt x="82765" y="326"/>
                  </a:lnTo>
                  <a:cubicBezTo>
                    <a:pt x="83974" y="-358"/>
                    <a:pt x="85508" y="69"/>
                    <a:pt x="86194" y="1279"/>
                  </a:cubicBezTo>
                  <a:cubicBezTo>
                    <a:pt x="86880" y="2488"/>
                    <a:pt x="86451" y="4024"/>
                    <a:pt x="85241" y="4708"/>
                  </a:cubicBezTo>
                  <a:lnTo>
                    <a:pt x="3707" y="51761"/>
                  </a:lnTo>
                  <a:cubicBezTo>
                    <a:pt x="3326" y="51973"/>
                    <a:pt x="2907" y="52102"/>
                    <a:pt x="2469" y="52142"/>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6" name="Hình tự do: Hình 525">
              <a:extLst>
                <a:ext uri="{FF2B5EF4-FFF2-40B4-BE49-F238E27FC236}">
                  <a16:creationId xmlns:a16="http://schemas.microsoft.com/office/drawing/2014/main" id="{0F64494E-008D-43E0-9C3D-0D397418A1B2}"/>
                </a:ext>
              </a:extLst>
            </p:cNvPr>
            <p:cNvSpPr/>
            <p:nvPr/>
          </p:nvSpPr>
          <p:spPr>
            <a:xfrm>
              <a:off x="4886078" y="1844635"/>
              <a:ext cx="81947" cy="49410"/>
            </a:xfrm>
            <a:custGeom>
              <a:avLst/>
              <a:gdLst>
                <a:gd name="connsiteX0" fmla="*/ 2533 w 81947"/>
                <a:gd name="connsiteY0" fmla="*/ 49411 h 49410"/>
                <a:gd name="connsiteX1" fmla="*/ 342 w 81947"/>
                <a:gd name="connsiteY1" fmla="*/ 48172 h 49410"/>
                <a:gd name="connsiteX2" fmla="*/ 1228 w 81947"/>
                <a:gd name="connsiteY2" fmla="*/ 44783 h 49410"/>
                <a:gd name="connsiteX3" fmla="*/ 1294 w 81947"/>
                <a:gd name="connsiteY3" fmla="*/ 44743 h 49410"/>
                <a:gd name="connsiteX4" fmla="*/ 78161 w 81947"/>
                <a:gd name="connsiteY4" fmla="*/ 357 h 49410"/>
                <a:gd name="connsiteX5" fmla="*/ 81590 w 81947"/>
                <a:gd name="connsiteY5" fmla="*/ 1214 h 49410"/>
                <a:gd name="connsiteX6" fmla="*/ 80733 w 81947"/>
                <a:gd name="connsiteY6" fmla="*/ 4643 h 49410"/>
                <a:gd name="connsiteX7" fmla="*/ 3771 w 81947"/>
                <a:gd name="connsiteY7" fmla="*/ 49125 h 49410"/>
                <a:gd name="connsiteX8" fmla="*/ 2533 w 81947"/>
                <a:gd name="connsiteY8" fmla="*/ 49411 h 4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47" h="49410">
                  <a:moveTo>
                    <a:pt x="2533" y="49411"/>
                  </a:moveTo>
                  <a:cubicBezTo>
                    <a:pt x="1628" y="49427"/>
                    <a:pt x="790" y="48953"/>
                    <a:pt x="342" y="48172"/>
                  </a:cubicBezTo>
                  <a:cubicBezTo>
                    <a:pt x="-353" y="46993"/>
                    <a:pt x="47" y="45475"/>
                    <a:pt x="1228" y="44783"/>
                  </a:cubicBezTo>
                  <a:cubicBezTo>
                    <a:pt x="1247" y="44769"/>
                    <a:pt x="1275" y="44757"/>
                    <a:pt x="1294" y="44743"/>
                  </a:cubicBezTo>
                  <a:lnTo>
                    <a:pt x="78161" y="357"/>
                  </a:lnTo>
                  <a:cubicBezTo>
                    <a:pt x="79342" y="-354"/>
                    <a:pt x="80876" y="30"/>
                    <a:pt x="81590" y="1214"/>
                  </a:cubicBezTo>
                  <a:cubicBezTo>
                    <a:pt x="82305" y="2398"/>
                    <a:pt x="81914" y="3933"/>
                    <a:pt x="80733" y="4643"/>
                  </a:cubicBezTo>
                  <a:lnTo>
                    <a:pt x="3771" y="49125"/>
                  </a:lnTo>
                  <a:cubicBezTo>
                    <a:pt x="3380" y="49309"/>
                    <a:pt x="2961" y="49407"/>
                    <a:pt x="2533" y="49411"/>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7" name="Hình tự do: Hình 526">
              <a:extLst>
                <a:ext uri="{FF2B5EF4-FFF2-40B4-BE49-F238E27FC236}">
                  <a16:creationId xmlns:a16="http://schemas.microsoft.com/office/drawing/2014/main" id="{16DB1B8F-E946-4213-A6CA-4511EA346C0D}"/>
                </a:ext>
              </a:extLst>
            </p:cNvPr>
            <p:cNvSpPr/>
            <p:nvPr/>
          </p:nvSpPr>
          <p:spPr>
            <a:xfrm>
              <a:off x="4886078" y="1880536"/>
              <a:ext cx="51642" cy="32083"/>
            </a:xfrm>
            <a:custGeom>
              <a:avLst/>
              <a:gdLst>
                <a:gd name="connsiteX0" fmla="*/ 2533 w 51642"/>
                <a:gd name="connsiteY0" fmla="*/ 32083 h 32083"/>
                <a:gd name="connsiteX1" fmla="*/ 342 w 51642"/>
                <a:gd name="connsiteY1" fmla="*/ 30845 h 32083"/>
                <a:gd name="connsiteX2" fmla="*/ 1228 w 51642"/>
                <a:gd name="connsiteY2" fmla="*/ 27456 h 32083"/>
                <a:gd name="connsiteX3" fmla="*/ 1294 w 51642"/>
                <a:gd name="connsiteY3" fmla="*/ 27416 h 32083"/>
                <a:gd name="connsiteX4" fmla="*/ 47872 w 51642"/>
                <a:gd name="connsiteY4" fmla="*/ 365 h 32083"/>
                <a:gd name="connsiteX5" fmla="*/ 51282 w 51642"/>
                <a:gd name="connsiteY5" fmla="*/ 1183 h 32083"/>
                <a:gd name="connsiteX6" fmla="*/ 51301 w 51642"/>
                <a:gd name="connsiteY6" fmla="*/ 1222 h 32083"/>
                <a:gd name="connsiteX7" fmla="*/ 50415 w 51642"/>
                <a:gd name="connsiteY7" fmla="*/ 4611 h 32083"/>
                <a:gd name="connsiteX8" fmla="*/ 50348 w 51642"/>
                <a:gd name="connsiteY8" fmla="*/ 4651 h 32083"/>
                <a:gd name="connsiteX9" fmla="*/ 3485 w 51642"/>
                <a:gd name="connsiteY9" fmla="*/ 31798 h 32083"/>
                <a:gd name="connsiteX10" fmla="*/ 2533 w 51642"/>
                <a:gd name="connsiteY10" fmla="*/ 32083 h 3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642" h="32083">
                  <a:moveTo>
                    <a:pt x="2533" y="32083"/>
                  </a:moveTo>
                  <a:cubicBezTo>
                    <a:pt x="1637" y="32062"/>
                    <a:pt x="818" y="31599"/>
                    <a:pt x="342" y="30845"/>
                  </a:cubicBezTo>
                  <a:cubicBezTo>
                    <a:pt x="-353" y="29666"/>
                    <a:pt x="47" y="28148"/>
                    <a:pt x="1228" y="27456"/>
                  </a:cubicBezTo>
                  <a:cubicBezTo>
                    <a:pt x="1247" y="27442"/>
                    <a:pt x="1275" y="27430"/>
                    <a:pt x="1294" y="27416"/>
                  </a:cubicBezTo>
                  <a:lnTo>
                    <a:pt x="47872" y="365"/>
                  </a:lnTo>
                  <a:cubicBezTo>
                    <a:pt x="49034" y="-349"/>
                    <a:pt x="50567" y="17"/>
                    <a:pt x="51282" y="1183"/>
                  </a:cubicBezTo>
                  <a:cubicBezTo>
                    <a:pt x="51282" y="1196"/>
                    <a:pt x="51291" y="1209"/>
                    <a:pt x="51301" y="1222"/>
                  </a:cubicBezTo>
                  <a:cubicBezTo>
                    <a:pt x="51996" y="2402"/>
                    <a:pt x="51596" y="3920"/>
                    <a:pt x="50415" y="4611"/>
                  </a:cubicBezTo>
                  <a:cubicBezTo>
                    <a:pt x="50396" y="4626"/>
                    <a:pt x="50367" y="4638"/>
                    <a:pt x="50348" y="4651"/>
                  </a:cubicBezTo>
                  <a:lnTo>
                    <a:pt x="3485" y="31798"/>
                  </a:lnTo>
                  <a:cubicBezTo>
                    <a:pt x="3190" y="31946"/>
                    <a:pt x="2866" y="32042"/>
                    <a:pt x="2533" y="32083"/>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18" name="Hình tự do: Hình 527">
              <a:extLst>
                <a:ext uri="{FF2B5EF4-FFF2-40B4-BE49-F238E27FC236}">
                  <a16:creationId xmlns:a16="http://schemas.microsoft.com/office/drawing/2014/main" id="{447059C6-FDEA-46A3-8407-8944C361C6D6}"/>
                </a:ext>
              </a:extLst>
            </p:cNvPr>
            <p:cNvSpPr/>
            <p:nvPr/>
          </p:nvSpPr>
          <p:spPr>
            <a:xfrm>
              <a:off x="4886078" y="1903196"/>
              <a:ext cx="44799" cy="27997"/>
            </a:xfrm>
            <a:custGeom>
              <a:avLst/>
              <a:gdLst>
                <a:gd name="connsiteX0" fmla="*/ 2533 w 44799"/>
                <a:gd name="connsiteY0" fmla="*/ 27997 h 27997"/>
                <a:gd name="connsiteX1" fmla="*/ 342 w 44799"/>
                <a:gd name="connsiteY1" fmla="*/ 26759 h 27997"/>
                <a:gd name="connsiteX2" fmla="*/ 1228 w 44799"/>
                <a:gd name="connsiteY2" fmla="*/ 23370 h 27997"/>
                <a:gd name="connsiteX3" fmla="*/ 1294 w 44799"/>
                <a:gd name="connsiteY3" fmla="*/ 23330 h 27997"/>
                <a:gd name="connsiteX4" fmla="*/ 41014 w 44799"/>
                <a:gd name="connsiteY4" fmla="*/ 375 h 27997"/>
                <a:gd name="connsiteX5" fmla="*/ 44424 w 44799"/>
                <a:gd name="connsiteY5" fmla="*/ 1167 h 27997"/>
                <a:gd name="connsiteX6" fmla="*/ 43633 w 44799"/>
                <a:gd name="connsiteY6" fmla="*/ 4578 h 27997"/>
                <a:gd name="connsiteX7" fmla="*/ 43490 w 44799"/>
                <a:gd name="connsiteY7" fmla="*/ 4661 h 27997"/>
                <a:gd name="connsiteX8" fmla="*/ 3771 w 44799"/>
                <a:gd name="connsiteY8" fmla="*/ 27616 h 27997"/>
                <a:gd name="connsiteX9" fmla="*/ 2533 w 44799"/>
                <a:gd name="connsiteY9" fmla="*/ 27997 h 2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99" h="27997">
                  <a:moveTo>
                    <a:pt x="2533" y="27997"/>
                  </a:moveTo>
                  <a:cubicBezTo>
                    <a:pt x="1637" y="27976"/>
                    <a:pt x="818" y="27512"/>
                    <a:pt x="342" y="26759"/>
                  </a:cubicBezTo>
                  <a:cubicBezTo>
                    <a:pt x="-353" y="25580"/>
                    <a:pt x="47" y="24062"/>
                    <a:pt x="1228" y="23370"/>
                  </a:cubicBezTo>
                  <a:cubicBezTo>
                    <a:pt x="1247" y="23356"/>
                    <a:pt x="1275" y="23343"/>
                    <a:pt x="1294" y="23330"/>
                  </a:cubicBezTo>
                  <a:lnTo>
                    <a:pt x="41014" y="375"/>
                  </a:lnTo>
                  <a:cubicBezTo>
                    <a:pt x="42176" y="-348"/>
                    <a:pt x="43700" y="6"/>
                    <a:pt x="44424" y="1167"/>
                  </a:cubicBezTo>
                  <a:cubicBezTo>
                    <a:pt x="45147" y="2327"/>
                    <a:pt x="44795" y="3855"/>
                    <a:pt x="43633" y="4578"/>
                  </a:cubicBezTo>
                  <a:cubicBezTo>
                    <a:pt x="43585" y="4608"/>
                    <a:pt x="43538" y="4635"/>
                    <a:pt x="43490" y="4661"/>
                  </a:cubicBezTo>
                  <a:lnTo>
                    <a:pt x="3771" y="27616"/>
                  </a:lnTo>
                  <a:cubicBezTo>
                    <a:pt x="3409" y="27871"/>
                    <a:pt x="2971" y="28004"/>
                    <a:pt x="2533" y="27997"/>
                  </a:cubicBezTo>
                  <a:close/>
                </a:path>
              </a:pathLst>
            </a:custGeom>
            <a:solidFill>
              <a:srgbClr val="E0E0E0"/>
            </a:solidFill>
            <a:ln w="3175" cap="flat">
              <a:solidFill>
                <a:srgbClr val="7030A0"/>
              </a:solidFill>
              <a:prstDash val="solid"/>
              <a:miter/>
            </a:ln>
          </p:spPr>
          <p:txBody>
            <a:bodyPr rtlCol="0" anchor="ctr"/>
            <a:lstStyle/>
            <a:p>
              <a:endParaRPr lang="en-US"/>
            </a:p>
          </p:txBody>
        </p:sp>
        <p:grpSp>
          <p:nvGrpSpPr>
            <p:cNvPr id="619" name="Đồ họa 4">
              <a:extLst>
                <a:ext uri="{FF2B5EF4-FFF2-40B4-BE49-F238E27FC236}">
                  <a16:creationId xmlns:a16="http://schemas.microsoft.com/office/drawing/2014/main" id="{0EE4AE2E-9FAF-4568-A618-6B2EEE24B888}"/>
                </a:ext>
              </a:extLst>
            </p:cNvPr>
            <p:cNvGrpSpPr/>
            <p:nvPr/>
          </p:nvGrpSpPr>
          <p:grpSpPr>
            <a:xfrm>
              <a:off x="4918710" y="2246280"/>
              <a:ext cx="467963" cy="685704"/>
              <a:chOff x="4918710" y="2246280"/>
              <a:chExt cx="467963" cy="685704"/>
            </a:xfrm>
          </p:grpSpPr>
          <p:sp>
            <p:nvSpPr>
              <p:cNvPr id="740" name="Hình tự do: Hình 529">
                <a:extLst>
                  <a:ext uri="{FF2B5EF4-FFF2-40B4-BE49-F238E27FC236}">
                    <a16:creationId xmlns:a16="http://schemas.microsoft.com/office/drawing/2014/main" id="{A5092A66-E4E3-41EC-B5B4-3DB9D38E645D}"/>
                  </a:ext>
                </a:extLst>
              </p:cNvPr>
              <p:cNvSpPr/>
              <p:nvPr/>
            </p:nvSpPr>
            <p:spPr>
              <a:xfrm>
                <a:off x="4918710" y="2246280"/>
                <a:ext cx="447865" cy="685704"/>
              </a:xfrm>
              <a:custGeom>
                <a:avLst/>
                <a:gdLst>
                  <a:gd name="connsiteX0" fmla="*/ 0 w 447865"/>
                  <a:gd name="connsiteY0" fmla="*/ 685705 h 685704"/>
                  <a:gd name="connsiteX1" fmla="*/ 447865 w 447865"/>
                  <a:gd name="connsiteY1" fmla="*/ 427101 h 685704"/>
                  <a:gd name="connsiteX2" fmla="*/ 447865 w 447865"/>
                  <a:gd name="connsiteY2" fmla="*/ 0 h 685704"/>
                  <a:gd name="connsiteX3" fmla="*/ 0 w 447865"/>
                  <a:gd name="connsiteY3" fmla="*/ 258604 h 685704"/>
                  <a:gd name="connsiteX4" fmla="*/ 0 w 447865"/>
                  <a:gd name="connsiteY4" fmla="*/ 685705 h 685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865" h="685704">
                    <a:moveTo>
                      <a:pt x="0" y="685705"/>
                    </a:moveTo>
                    <a:lnTo>
                      <a:pt x="447865" y="427101"/>
                    </a:lnTo>
                    <a:lnTo>
                      <a:pt x="447865" y="0"/>
                    </a:lnTo>
                    <a:lnTo>
                      <a:pt x="0" y="258604"/>
                    </a:lnTo>
                    <a:lnTo>
                      <a:pt x="0" y="685705"/>
                    </a:lnTo>
                    <a:close/>
                  </a:path>
                </a:pathLst>
              </a:custGeom>
              <a:solidFill>
                <a:srgbClr val="000000"/>
              </a:solidFill>
              <a:ln w="3175" cap="flat">
                <a:solidFill>
                  <a:srgbClr val="7030A0"/>
                </a:solidFill>
                <a:prstDash val="solid"/>
                <a:miter/>
              </a:ln>
            </p:spPr>
            <p:txBody>
              <a:bodyPr rtlCol="0" anchor="ctr"/>
              <a:lstStyle/>
              <a:p>
                <a:endParaRPr lang="en-US"/>
              </a:p>
            </p:txBody>
          </p:sp>
          <p:sp>
            <p:nvSpPr>
              <p:cNvPr id="741" name="Hình tự do: Hình 530">
                <a:extLst>
                  <a:ext uri="{FF2B5EF4-FFF2-40B4-BE49-F238E27FC236}">
                    <a16:creationId xmlns:a16="http://schemas.microsoft.com/office/drawing/2014/main" id="{9E4741ED-2080-4316-8310-9D88E30ECABF}"/>
                  </a:ext>
                </a:extLst>
              </p:cNvPr>
              <p:cNvSpPr/>
              <p:nvPr/>
            </p:nvSpPr>
            <p:spPr>
              <a:xfrm>
                <a:off x="4928997" y="2256472"/>
                <a:ext cx="457676" cy="671226"/>
              </a:xfrm>
              <a:custGeom>
                <a:avLst/>
                <a:gdLst>
                  <a:gd name="connsiteX0" fmla="*/ 8096 w 457676"/>
                  <a:gd name="connsiteY0" fmla="*/ 669798 h 671226"/>
                  <a:gd name="connsiteX1" fmla="*/ 6001 w 457676"/>
                  <a:gd name="connsiteY1" fmla="*/ 668560 h 671226"/>
                  <a:gd name="connsiteX2" fmla="*/ 0 w 457676"/>
                  <a:gd name="connsiteY2" fmla="*/ 658273 h 671226"/>
                  <a:gd name="connsiteX3" fmla="*/ 0 w 457676"/>
                  <a:gd name="connsiteY3" fmla="*/ 261461 h 671226"/>
                  <a:gd name="connsiteX4" fmla="*/ 6001 w 457676"/>
                  <a:gd name="connsiteY4" fmla="*/ 251174 h 671226"/>
                  <a:gd name="connsiteX5" fmla="*/ 437769 w 457676"/>
                  <a:gd name="connsiteY5" fmla="*/ 1429 h 671226"/>
                  <a:gd name="connsiteX6" fmla="*/ 449675 w 457676"/>
                  <a:gd name="connsiteY6" fmla="*/ 1429 h 671226"/>
                  <a:gd name="connsiteX7" fmla="*/ 451771 w 457676"/>
                  <a:gd name="connsiteY7" fmla="*/ 2572 h 671226"/>
                  <a:gd name="connsiteX8" fmla="*/ 457676 w 457676"/>
                  <a:gd name="connsiteY8" fmla="*/ 12954 h 671226"/>
                  <a:gd name="connsiteX9" fmla="*/ 457676 w 457676"/>
                  <a:gd name="connsiteY9" fmla="*/ 409670 h 671226"/>
                  <a:gd name="connsiteX10" fmla="*/ 451771 w 457676"/>
                  <a:gd name="connsiteY10" fmla="*/ 419957 h 671226"/>
                  <a:gd name="connsiteX11" fmla="*/ 20002 w 457676"/>
                  <a:gd name="connsiteY11" fmla="*/ 669798 h 671226"/>
                  <a:gd name="connsiteX12" fmla="*/ 8096 w 457676"/>
                  <a:gd name="connsiteY12" fmla="*/ 669798 h 67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676" h="671226">
                    <a:moveTo>
                      <a:pt x="8096" y="669798"/>
                    </a:moveTo>
                    <a:lnTo>
                      <a:pt x="6001" y="668560"/>
                    </a:lnTo>
                    <a:cubicBezTo>
                      <a:pt x="2457" y="666293"/>
                      <a:pt x="229" y="662464"/>
                      <a:pt x="0" y="658273"/>
                    </a:cubicBezTo>
                    <a:lnTo>
                      <a:pt x="0" y="261461"/>
                    </a:lnTo>
                    <a:cubicBezTo>
                      <a:pt x="248" y="257270"/>
                      <a:pt x="2476" y="253451"/>
                      <a:pt x="6001" y="251174"/>
                    </a:cubicBezTo>
                    <a:lnTo>
                      <a:pt x="437769" y="1429"/>
                    </a:lnTo>
                    <a:cubicBezTo>
                      <a:pt x="441512" y="-476"/>
                      <a:pt x="445932" y="-476"/>
                      <a:pt x="449675" y="1429"/>
                    </a:cubicBezTo>
                    <a:lnTo>
                      <a:pt x="451771" y="2572"/>
                    </a:lnTo>
                    <a:cubicBezTo>
                      <a:pt x="455266" y="4905"/>
                      <a:pt x="457457" y="8753"/>
                      <a:pt x="457676" y="12954"/>
                    </a:cubicBezTo>
                    <a:lnTo>
                      <a:pt x="457676" y="409670"/>
                    </a:lnTo>
                    <a:cubicBezTo>
                      <a:pt x="457457" y="413842"/>
                      <a:pt x="455266" y="417662"/>
                      <a:pt x="451771" y="419957"/>
                    </a:cubicBezTo>
                    <a:lnTo>
                      <a:pt x="20002" y="669798"/>
                    </a:lnTo>
                    <a:cubicBezTo>
                      <a:pt x="16259" y="671703"/>
                      <a:pt x="11840" y="671703"/>
                      <a:pt x="8096" y="669798"/>
                    </a:cubicBezTo>
                    <a:close/>
                  </a:path>
                </a:pathLst>
              </a:custGeom>
              <a:solidFill>
                <a:srgbClr val="F0F0F0"/>
              </a:solidFill>
              <a:ln w="3175" cap="flat">
                <a:solidFill>
                  <a:srgbClr val="7030A0"/>
                </a:solidFill>
                <a:prstDash val="solid"/>
                <a:miter/>
              </a:ln>
            </p:spPr>
            <p:txBody>
              <a:bodyPr rtlCol="0" anchor="ctr"/>
              <a:lstStyle/>
              <a:p>
                <a:endParaRPr lang="en-US"/>
              </a:p>
            </p:txBody>
          </p:sp>
          <p:sp>
            <p:nvSpPr>
              <p:cNvPr id="742" name="Hình tự do: Hình 531">
                <a:extLst>
                  <a:ext uri="{FF2B5EF4-FFF2-40B4-BE49-F238E27FC236}">
                    <a16:creationId xmlns:a16="http://schemas.microsoft.com/office/drawing/2014/main" id="{6CE1B963-D0A6-4980-8DF3-89E8B7698F67}"/>
                  </a:ext>
                </a:extLst>
              </p:cNvPr>
              <p:cNvSpPr/>
              <p:nvPr/>
            </p:nvSpPr>
            <p:spPr>
              <a:xfrm>
                <a:off x="4929092" y="2512123"/>
                <a:ext cx="18573" cy="415464"/>
              </a:xfrm>
              <a:custGeom>
                <a:avLst/>
                <a:gdLst>
                  <a:gd name="connsiteX0" fmla="*/ 0 w 18573"/>
                  <a:gd name="connsiteY0" fmla="*/ 5810 h 415464"/>
                  <a:gd name="connsiteX1" fmla="*/ 0 w 18573"/>
                  <a:gd name="connsiteY1" fmla="*/ 402526 h 415464"/>
                  <a:gd name="connsiteX2" fmla="*/ 5906 w 18573"/>
                  <a:gd name="connsiteY2" fmla="*/ 412909 h 415464"/>
                  <a:gd name="connsiteX3" fmla="*/ 7906 w 18573"/>
                  <a:gd name="connsiteY3" fmla="*/ 414052 h 415464"/>
                  <a:gd name="connsiteX4" fmla="*/ 18574 w 18573"/>
                  <a:gd name="connsiteY4" fmla="*/ 414623 h 415464"/>
                  <a:gd name="connsiteX5" fmla="*/ 13906 w 18573"/>
                  <a:gd name="connsiteY5" fmla="*/ 410623 h 415464"/>
                  <a:gd name="connsiteX6" fmla="*/ 13906 w 18573"/>
                  <a:gd name="connsiteY6" fmla="*/ 13906 h 415464"/>
                  <a:gd name="connsiteX7" fmla="*/ 15621 w 18573"/>
                  <a:gd name="connsiteY7" fmla="*/ 8096 h 415464"/>
                  <a:gd name="connsiteX8" fmla="*/ 1619 w 18573"/>
                  <a:gd name="connsiteY8" fmla="*/ 0 h 415464"/>
                  <a:gd name="connsiteX9" fmla="*/ 0 w 18573"/>
                  <a:gd name="connsiteY9" fmla="*/ 5810 h 41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3" h="415464">
                    <a:moveTo>
                      <a:pt x="0" y="5810"/>
                    </a:moveTo>
                    <a:lnTo>
                      <a:pt x="0" y="402526"/>
                    </a:lnTo>
                    <a:cubicBezTo>
                      <a:pt x="210" y="406727"/>
                      <a:pt x="2400" y="410585"/>
                      <a:pt x="5906" y="412909"/>
                    </a:cubicBezTo>
                    <a:lnTo>
                      <a:pt x="7906" y="414052"/>
                    </a:lnTo>
                    <a:cubicBezTo>
                      <a:pt x="11230" y="415709"/>
                      <a:pt x="15088" y="415919"/>
                      <a:pt x="18574" y="414623"/>
                    </a:cubicBezTo>
                    <a:cubicBezTo>
                      <a:pt x="15811" y="415385"/>
                      <a:pt x="13906" y="413861"/>
                      <a:pt x="13906" y="410623"/>
                    </a:cubicBezTo>
                    <a:lnTo>
                      <a:pt x="13906" y="13906"/>
                    </a:lnTo>
                    <a:cubicBezTo>
                      <a:pt x="13973" y="11859"/>
                      <a:pt x="14564" y="9858"/>
                      <a:pt x="15621" y="8096"/>
                    </a:cubicBezTo>
                    <a:lnTo>
                      <a:pt x="1619" y="0"/>
                    </a:lnTo>
                    <a:cubicBezTo>
                      <a:pt x="657" y="1791"/>
                      <a:pt x="105" y="3781"/>
                      <a:pt x="0" y="5810"/>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43" name="Hình tự do: Hình 532">
                <a:extLst>
                  <a:ext uri="{FF2B5EF4-FFF2-40B4-BE49-F238E27FC236}">
                    <a16:creationId xmlns:a16="http://schemas.microsoft.com/office/drawing/2014/main" id="{EA90FCD7-3FBC-4800-A18C-E8F1E9DCB14D}"/>
                  </a:ext>
                </a:extLst>
              </p:cNvPr>
              <p:cNvSpPr/>
              <p:nvPr/>
            </p:nvSpPr>
            <p:spPr>
              <a:xfrm>
                <a:off x="4942998" y="2265101"/>
                <a:ext cx="443674" cy="661972"/>
              </a:xfrm>
              <a:custGeom>
                <a:avLst/>
                <a:gdLst>
                  <a:gd name="connsiteX0" fmla="*/ 437769 w 443674"/>
                  <a:gd name="connsiteY0" fmla="*/ 801 h 661972"/>
                  <a:gd name="connsiteX1" fmla="*/ 6001 w 443674"/>
                  <a:gd name="connsiteY1" fmla="*/ 250642 h 661972"/>
                  <a:gd name="connsiteX2" fmla="*/ 0 w 443674"/>
                  <a:gd name="connsiteY2" fmla="*/ 260929 h 661972"/>
                  <a:gd name="connsiteX3" fmla="*/ 0 w 443674"/>
                  <a:gd name="connsiteY3" fmla="*/ 657740 h 661972"/>
                  <a:gd name="connsiteX4" fmla="*/ 6001 w 443674"/>
                  <a:gd name="connsiteY4" fmla="*/ 661169 h 661972"/>
                  <a:gd name="connsiteX5" fmla="*/ 437769 w 443674"/>
                  <a:gd name="connsiteY5" fmla="*/ 411424 h 661972"/>
                  <a:gd name="connsiteX6" fmla="*/ 443675 w 443674"/>
                  <a:gd name="connsiteY6" fmla="*/ 401137 h 661972"/>
                  <a:gd name="connsiteX7" fmla="*/ 443675 w 443674"/>
                  <a:gd name="connsiteY7" fmla="*/ 4325 h 661972"/>
                  <a:gd name="connsiteX8" fmla="*/ 437769 w 443674"/>
                  <a:gd name="connsiteY8" fmla="*/ 801 h 66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674" h="661972">
                    <a:moveTo>
                      <a:pt x="437769" y="801"/>
                    </a:moveTo>
                    <a:lnTo>
                      <a:pt x="6001" y="250642"/>
                    </a:lnTo>
                    <a:cubicBezTo>
                      <a:pt x="2457" y="252909"/>
                      <a:pt x="229" y="256738"/>
                      <a:pt x="0" y="260929"/>
                    </a:cubicBezTo>
                    <a:lnTo>
                      <a:pt x="0" y="657740"/>
                    </a:lnTo>
                    <a:cubicBezTo>
                      <a:pt x="0" y="661455"/>
                      <a:pt x="2667" y="663074"/>
                      <a:pt x="6001" y="661169"/>
                    </a:cubicBezTo>
                    <a:lnTo>
                      <a:pt x="437769" y="411424"/>
                    </a:lnTo>
                    <a:cubicBezTo>
                      <a:pt x="441265" y="409128"/>
                      <a:pt x="443456" y="405309"/>
                      <a:pt x="443675" y="401137"/>
                    </a:cubicBezTo>
                    <a:lnTo>
                      <a:pt x="443675" y="4325"/>
                    </a:lnTo>
                    <a:cubicBezTo>
                      <a:pt x="443675" y="515"/>
                      <a:pt x="441008" y="-1104"/>
                      <a:pt x="437769" y="801"/>
                    </a:cubicBezTo>
                    <a:close/>
                  </a:path>
                </a:pathLst>
              </a:custGeom>
              <a:solidFill>
                <a:srgbClr val="FAFAFA"/>
              </a:solidFill>
              <a:ln w="3175" cap="flat">
                <a:solidFill>
                  <a:srgbClr val="7030A0"/>
                </a:solidFill>
                <a:prstDash val="solid"/>
                <a:miter/>
              </a:ln>
            </p:spPr>
            <p:txBody>
              <a:bodyPr rtlCol="0" anchor="ctr"/>
              <a:lstStyle/>
              <a:p>
                <a:endParaRPr lang="en-US"/>
              </a:p>
            </p:txBody>
          </p:sp>
        </p:grpSp>
        <p:grpSp>
          <p:nvGrpSpPr>
            <p:cNvPr id="620" name="Đồ họa 4">
              <a:extLst>
                <a:ext uri="{FF2B5EF4-FFF2-40B4-BE49-F238E27FC236}">
                  <a16:creationId xmlns:a16="http://schemas.microsoft.com/office/drawing/2014/main" id="{D3EA1DDC-BF2B-4D9F-9E52-904E8CC36F9F}"/>
                </a:ext>
              </a:extLst>
            </p:cNvPr>
            <p:cNvGrpSpPr/>
            <p:nvPr/>
          </p:nvGrpSpPr>
          <p:grpSpPr>
            <a:xfrm>
              <a:off x="3986307" y="2839688"/>
              <a:ext cx="376332" cy="633221"/>
              <a:chOff x="3986307" y="2839688"/>
              <a:chExt cx="376332" cy="633221"/>
            </a:xfrm>
          </p:grpSpPr>
          <p:sp>
            <p:nvSpPr>
              <p:cNvPr id="736" name="Hình tự do: Hình 534">
                <a:extLst>
                  <a:ext uri="{FF2B5EF4-FFF2-40B4-BE49-F238E27FC236}">
                    <a16:creationId xmlns:a16="http://schemas.microsoft.com/office/drawing/2014/main" id="{8460EACB-EE7C-4E69-BBD0-C6B960855C25}"/>
                  </a:ext>
                </a:extLst>
              </p:cNvPr>
              <p:cNvSpPr/>
              <p:nvPr/>
            </p:nvSpPr>
            <p:spPr>
              <a:xfrm>
                <a:off x="3986307" y="2839688"/>
                <a:ext cx="356235" cy="633221"/>
              </a:xfrm>
              <a:custGeom>
                <a:avLst/>
                <a:gdLst>
                  <a:gd name="connsiteX0" fmla="*/ 0 w 356235"/>
                  <a:gd name="connsiteY0" fmla="*/ 633222 h 633221"/>
                  <a:gd name="connsiteX1" fmla="*/ 356235 w 356235"/>
                  <a:gd name="connsiteY1" fmla="*/ 427101 h 633221"/>
                  <a:gd name="connsiteX2" fmla="*/ 356235 w 356235"/>
                  <a:gd name="connsiteY2" fmla="*/ 0 h 633221"/>
                  <a:gd name="connsiteX3" fmla="*/ 0 w 356235"/>
                  <a:gd name="connsiteY3" fmla="*/ 206121 h 633221"/>
                  <a:gd name="connsiteX4" fmla="*/ 0 w 356235"/>
                  <a:gd name="connsiteY4" fmla="*/ 633222 h 63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35" h="633221">
                    <a:moveTo>
                      <a:pt x="0" y="633222"/>
                    </a:moveTo>
                    <a:lnTo>
                      <a:pt x="356235" y="427101"/>
                    </a:lnTo>
                    <a:lnTo>
                      <a:pt x="356235" y="0"/>
                    </a:lnTo>
                    <a:lnTo>
                      <a:pt x="0" y="206121"/>
                    </a:lnTo>
                    <a:lnTo>
                      <a:pt x="0" y="633222"/>
                    </a:lnTo>
                    <a:close/>
                  </a:path>
                </a:pathLst>
              </a:custGeom>
              <a:solidFill>
                <a:srgbClr val="000000"/>
              </a:solidFill>
              <a:ln w="3175" cap="flat">
                <a:solidFill>
                  <a:srgbClr val="7030A0"/>
                </a:solidFill>
                <a:prstDash val="solid"/>
                <a:miter/>
              </a:ln>
            </p:spPr>
            <p:txBody>
              <a:bodyPr rtlCol="0" anchor="ctr"/>
              <a:lstStyle/>
              <a:p>
                <a:endParaRPr lang="en-US"/>
              </a:p>
            </p:txBody>
          </p:sp>
          <p:sp>
            <p:nvSpPr>
              <p:cNvPr id="737" name="Hình tự do: Hình 535">
                <a:extLst>
                  <a:ext uri="{FF2B5EF4-FFF2-40B4-BE49-F238E27FC236}">
                    <a16:creationId xmlns:a16="http://schemas.microsoft.com/office/drawing/2014/main" id="{EACD4BC1-1656-4BF7-954E-4A3CF8AA3E6A}"/>
                  </a:ext>
                </a:extLst>
              </p:cNvPr>
              <p:cNvSpPr/>
              <p:nvPr/>
            </p:nvSpPr>
            <p:spPr>
              <a:xfrm>
                <a:off x="3996690" y="2849784"/>
                <a:ext cx="365950" cy="618743"/>
              </a:xfrm>
              <a:custGeom>
                <a:avLst/>
                <a:gdLst>
                  <a:gd name="connsiteX0" fmla="*/ 8001 w 365950"/>
                  <a:gd name="connsiteY0" fmla="*/ 617315 h 618743"/>
                  <a:gd name="connsiteX1" fmla="*/ 5905 w 365950"/>
                  <a:gd name="connsiteY1" fmla="*/ 616172 h 618743"/>
                  <a:gd name="connsiteX2" fmla="*/ 0 w 365950"/>
                  <a:gd name="connsiteY2" fmla="*/ 605790 h 618743"/>
                  <a:gd name="connsiteX3" fmla="*/ 0 w 365950"/>
                  <a:gd name="connsiteY3" fmla="*/ 209074 h 618743"/>
                  <a:gd name="connsiteX4" fmla="*/ 5905 w 365950"/>
                  <a:gd name="connsiteY4" fmla="*/ 198787 h 618743"/>
                  <a:gd name="connsiteX5" fmla="*/ 346043 w 365950"/>
                  <a:gd name="connsiteY5" fmla="*/ 1429 h 618743"/>
                  <a:gd name="connsiteX6" fmla="*/ 357950 w 365950"/>
                  <a:gd name="connsiteY6" fmla="*/ 1429 h 618743"/>
                  <a:gd name="connsiteX7" fmla="*/ 360045 w 365950"/>
                  <a:gd name="connsiteY7" fmla="*/ 2667 h 618743"/>
                  <a:gd name="connsiteX8" fmla="*/ 365950 w 365950"/>
                  <a:gd name="connsiteY8" fmla="*/ 12954 h 618743"/>
                  <a:gd name="connsiteX9" fmla="*/ 365950 w 365950"/>
                  <a:gd name="connsiteY9" fmla="*/ 409766 h 618743"/>
                  <a:gd name="connsiteX10" fmla="*/ 360045 w 365950"/>
                  <a:gd name="connsiteY10" fmla="*/ 420052 h 618743"/>
                  <a:gd name="connsiteX11" fmla="*/ 19907 w 365950"/>
                  <a:gd name="connsiteY11" fmla="*/ 617315 h 618743"/>
                  <a:gd name="connsiteX12" fmla="*/ 8001 w 365950"/>
                  <a:gd name="connsiteY12" fmla="*/ 617315 h 61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950" h="618743">
                    <a:moveTo>
                      <a:pt x="8001" y="617315"/>
                    </a:moveTo>
                    <a:lnTo>
                      <a:pt x="5905" y="616172"/>
                    </a:lnTo>
                    <a:cubicBezTo>
                      <a:pt x="2411" y="613839"/>
                      <a:pt x="222" y="609991"/>
                      <a:pt x="0" y="605790"/>
                    </a:cubicBezTo>
                    <a:lnTo>
                      <a:pt x="0" y="209074"/>
                    </a:lnTo>
                    <a:cubicBezTo>
                      <a:pt x="222" y="204902"/>
                      <a:pt x="2414" y="201082"/>
                      <a:pt x="5905" y="198787"/>
                    </a:cubicBezTo>
                    <a:lnTo>
                      <a:pt x="346043" y="1429"/>
                    </a:lnTo>
                    <a:cubicBezTo>
                      <a:pt x="349785" y="-476"/>
                      <a:pt x="354208" y="-476"/>
                      <a:pt x="357950" y="1429"/>
                    </a:cubicBezTo>
                    <a:lnTo>
                      <a:pt x="360045" y="2667"/>
                    </a:lnTo>
                    <a:cubicBezTo>
                      <a:pt x="363537" y="4963"/>
                      <a:pt x="365729" y="8782"/>
                      <a:pt x="365950" y="12954"/>
                    </a:cubicBezTo>
                    <a:lnTo>
                      <a:pt x="365950" y="409766"/>
                    </a:lnTo>
                    <a:cubicBezTo>
                      <a:pt x="365729" y="413937"/>
                      <a:pt x="363537" y="417757"/>
                      <a:pt x="360045" y="420052"/>
                    </a:cubicBezTo>
                    <a:lnTo>
                      <a:pt x="19907" y="617315"/>
                    </a:lnTo>
                    <a:cubicBezTo>
                      <a:pt x="16166" y="619220"/>
                      <a:pt x="11742" y="619220"/>
                      <a:pt x="8001" y="617315"/>
                    </a:cubicBezTo>
                    <a:close/>
                  </a:path>
                </a:pathLst>
              </a:custGeom>
              <a:solidFill>
                <a:srgbClr val="F0F0F0"/>
              </a:solidFill>
              <a:ln w="3175" cap="flat">
                <a:solidFill>
                  <a:srgbClr val="7030A0"/>
                </a:solidFill>
                <a:prstDash val="solid"/>
                <a:miter/>
              </a:ln>
            </p:spPr>
            <p:txBody>
              <a:bodyPr rtlCol="0" anchor="ctr"/>
              <a:lstStyle/>
              <a:p>
                <a:endParaRPr lang="en-US"/>
              </a:p>
            </p:txBody>
          </p:sp>
          <p:sp>
            <p:nvSpPr>
              <p:cNvPr id="738" name="Hình tự do: Hình 536">
                <a:extLst>
                  <a:ext uri="{FF2B5EF4-FFF2-40B4-BE49-F238E27FC236}">
                    <a16:creationId xmlns:a16="http://schemas.microsoft.com/office/drawing/2014/main" id="{C123B012-3F71-4A13-9B08-C3971B0A1F8A}"/>
                  </a:ext>
                </a:extLst>
              </p:cNvPr>
              <p:cNvSpPr/>
              <p:nvPr/>
            </p:nvSpPr>
            <p:spPr>
              <a:xfrm>
                <a:off x="3996690" y="3053048"/>
                <a:ext cx="18573" cy="415531"/>
              </a:xfrm>
              <a:custGeom>
                <a:avLst/>
                <a:gdLst>
                  <a:gd name="connsiteX0" fmla="*/ 0 w 18573"/>
                  <a:gd name="connsiteY0" fmla="*/ 5810 h 415531"/>
                  <a:gd name="connsiteX1" fmla="*/ 0 w 18573"/>
                  <a:gd name="connsiteY1" fmla="*/ 402622 h 415531"/>
                  <a:gd name="connsiteX2" fmla="*/ 5905 w 18573"/>
                  <a:gd name="connsiteY2" fmla="*/ 412909 h 415531"/>
                  <a:gd name="connsiteX3" fmla="*/ 8001 w 18573"/>
                  <a:gd name="connsiteY3" fmla="*/ 414147 h 415531"/>
                  <a:gd name="connsiteX4" fmla="*/ 18574 w 18573"/>
                  <a:gd name="connsiteY4" fmla="*/ 414719 h 415531"/>
                  <a:gd name="connsiteX5" fmla="*/ 13906 w 18573"/>
                  <a:gd name="connsiteY5" fmla="*/ 410623 h 415531"/>
                  <a:gd name="connsiteX6" fmla="*/ 13906 w 18573"/>
                  <a:gd name="connsiteY6" fmla="*/ 14002 h 415531"/>
                  <a:gd name="connsiteX7" fmla="*/ 15716 w 18573"/>
                  <a:gd name="connsiteY7" fmla="*/ 8096 h 415531"/>
                  <a:gd name="connsiteX8" fmla="*/ 1715 w 18573"/>
                  <a:gd name="connsiteY8" fmla="*/ 0 h 415531"/>
                  <a:gd name="connsiteX9" fmla="*/ 0 w 18573"/>
                  <a:gd name="connsiteY9" fmla="*/ 5810 h 41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3" h="415531">
                    <a:moveTo>
                      <a:pt x="0" y="5810"/>
                    </a:moveTo>
                    <a:lnTo>
                      <a:pt x="0" y="402622"/>
                    </a:lnTo>
                    <a:cubicBezTo>
                      <a:pt x="191" y="406803"/>
                      <a:pt x="2391" y="410632"/>
                      <a:pt x="5905" y="412909"/>
                    </a:cubicBezTo>
                    <a:lnTo>
                      <a:pt x="8001" y="414147"/>
                    </a:lnTo>
                    <a:cubicBezTo>
                      <a:pt x="11301" y="415766"/>
                      <a:pt x="15118" y="415976"/>
                      <a:pt x="18574" y="414719"/>
                    </a:cubicBezTo>
                    <a:cubicBezTo>
                      <a:pt x="15811" y="415480"/>
                      <a:pt x="13906" y="413957"/>
                      <a:pt x="13906" y="410623"/>
                    </a:cubicBezTo>
                    <a:lnTo>
                      <a:pt x="13906" y="14002"/>
                    </a:lnTo>
                    <a:cubicBezTo>
                      <a:pt x="13975" y="11906"/>
                      <a:pt x="14600" y="9868"/>
                      <a:pt x="15716" y="8096"/>
                    </a:cubicBezTo>
                    <a:lnTo>
                      <a:pt x="1715" y="0"/>
                    </a:lnTo>
                    <a:cubicBezTo>
                      <a:pt x="682" y="1772"/>
                      <a:pt x="93" y="3762"/>
                      <a:pt x="0" y="5810"/>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39" name="Hình tự do: Hình 537">
                <a:extLst>
                  <a:ext uri="{FF2B5EF4-FFF2-40B4-BE49-F238E27FC236}">
                    <a16:creationId xmlns:a16="http://schemas.microsoft.com/office/drawing/2014/main" id="{53748658-3064-4B40-8B4A-B5BF55B78614}"/>
                  </a:ext>
                </a:extLst>
              </p:cNvPr>
              <p:cNvSpPr/>
              <p:nvPr/>
            </p:nvSpPr>
            <p:spPr>
              <a:xfrm>
                <a:off x="4010596" y="2858531"/>
                <a:ext cx="352043" cy="609388"/>
              </a:xfrm>
              <a:custGeom>
                <a:avLst/>
                <a:gdLst>
                  <a:gd name="connsiteX0" fmla="*/ 346139 w 352043"/>
                  <a:gd name="connsiteY0" fmla="*/ 778 h 609388"/>
                  <a:gd name="connsiteX1" fmla="*/ 6001 w 352043"/>
                  <a:gd name="connsiteY1" fmla="*/ 198041 h 609388"/>
                  <a:gd name="connsiteX2" fmla="*/ 0 w 352043"/>
                  <a:gd name="connsiteY2" fmla="*/ 208423 h 609388"/>
                  <a:gd name="connsiteX3" fmla="*/ 0 w 352043"/>
                  <a:gd name="connsiteY3" fmla="*/ 605140 h 609388"/>
                  <a:gd name="connsiteX4" fmla="*/ 6001 w 352043"/>
                  <a:gd name="connsiteY4" fmla="*/ 608569 h 609388"/>
                  <a:gd name="connsiteX5" fmla="*/ 346139 w 352043"/>
                  <a:gd name="connsiteY5" fmla="*/ 411306 h 609388"/>
                  <a:gd name="connsiteX6" fmla="*/ 352044 w 352043"/>
                  <a:gd name="connsiteY6" fmla="*/ 401019 h 609388"/>
                  <a:gd name="connsiteX7" fmla="*/ 352044 w 352043"/>
                  <a:gd name="connsiteY7" fmla="*/ 4207 h 609388"/>
                  <a:gd name="connsiteX8" fmla="*/ 346139 w 352043"/>
                  <a:gd name="connsiteY8" fmla="*/ 778 h 60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043" h="609388">
                    <a:moveTo>
                      <a:pt x="346139" y="778"/>
                    </a:moveTo>
                    <a:lnTo>
                      <a:pt x="6001" y="198041"/>
                    </a:lnTo>
                    <a:cubicBezTo>
                      <a:pt x="2458" y="200346"/>
                      <a:pt x="229" y="204204"/>
                      <a:pt x="0" y="208423"/>
                    </a:cubicBezTo>
                    <a:lnTo>
                      <a:pt x="0" y="605140"/>
                    </a:lnTo>
                    <a:cubicBezTo>
                      <a:pt x="0" y="608950"/>
                      <a:pt x="2667" y="610474"/>
                      <a:pt x="6001" y="608569"/>
                    </a:cubicBezTo>
                    <a:lnTo>
                      <a:pt x="346139" y="411306"/>
                    </a:lnTo>
                    <a:cubicBezTo>
                      <a:pt x="349630" y="409010"/>
                      <a:pt x="351822" y="405191"/>
                      <a:pt x="352044" y="401019"/>
                    </a:cubicBezTo>
                    <a:lnTo>
                      <a:pt x="352044" y="4207"/>
                    </a:lnTo>
                    <a:cubicBezTo>
                      <a:pt x="351854" y="397"/>
                      <a:pt x="349377" y="-1031"/>
                      <a:pt x="346139" y="778"/>
                    </a:cubicBezTo>
                    <a:close/>
                  </a:path>
                </a:pathLst>
              </a:custGeom>
              <a:solidFill>
                <a:srgbClr val="FAFAFA"/>
              </a:solidFill>
              <a:ln w="3175" cap="flat">
                <a:solidFill>
                  <a:srgbClr val="7030A0"/>
                </a:solidFill>
                <a:prstDash val="solid"/>
                <a:miter/>
              </a:ln>
            </p:spPr>
            <p:txBody>
              <a:bodyPr rtlCol="0" anchor="ctr"/>
              <a:lstStyle/>
              <a:p>
                <a:endParaRPr lang="en-US"/>
              </a:p>
            </p:txBody>
          </p:sp>
        </p:grpSp>
        <p:grpSp>
          <p:nvGrpSpPr>
            <p:cNvPr id="621" name="Đồ họa 4">
              <a:extLst>
                <a:ext uri="{FF2B5EF4-FFF2-40B4-BE49-F238E27FC236}">
                  <a16:creationId xmlns:a16="http://schemas.microsoft.com/office/drawing/2014/main" id="{FD5909E7-1BBE-4C32-B3A2-C21D637AB743}"/>
                </a:ext>
              </a:extLst>
            </p:cNvPr>
            <p:cNvGrpSpPr/>
            <p:nvPr/>
          </p:nvGrpSpPr>
          <p:grpSpPr>
            <a:xfrm>
              <a:off x="4021740" y="2464022"/>
              <a:ext cx="218598" cy="475359"/>
              <a:chOff x="4021740" y="2464022"/>
              <a:chExt cx="218598" cy="475359"/>
            </a:xfrm>
          </p:grpSpPr>
          <p:sp>
            <p:nvSpPr>
              <p:cNvPr id="720" name="Hình tự do: Hình 539">
                <a:extLst>
                  <a:ext uri="{FF2B5EF4-FFF2-40B4-BE49-F238E27FC236}">
                    <a16:creationId xmlns:a16="http://schemas.microsoft.com/office/drawing/2014/main" id="{C371599A-6A08-43FE-8862-15C3D14EDAF0}"/>
                  </a:ext>
                </a:extLst>
              </p:cNvPr>
              <p:cNvSpPr/>
              <p:nvPr/>
            </p:nvSpPr>
            <p:spPr>
              <a:xfrm>
                <a:off x="4021740" y="2464022"/>
                <a:ext cx="208597" cy="471296"/>
              </a:xfrm>
              <a:custGeom>
                <a:avLst/>
                <a:gdLst>
                  <a:gd name="connsiteX0" fmla="*/ 0 w 208597"/>
                  <a:gd name="connsiteY0" fmla="*/ 471297 h 471296"/>
                  <a:gd name="connsiteX1" fmla="*/ 208598 w 208597"/>
                  <a:gd name="connsiteY1" fmla="*/ 350806 h 471296"/>
                  <a:gd name="connsiteX2" fmla="*/ 208598 w 208597"/>
                  <a:gd name="connsiteY2" fmla="*/ 0 h 471296"/>
                  <a:gd name="connsiteX3" fmla="*/ 0 w 208597"/>
                  <a:gd name="connsiteY3" fmla="*/ 120491 h 471296"/>
                  <a:gd name="connsiteX4" fmla="*/ 0 w 208597"/>
                  <a:gd name="connsiteY4" fmla="*/ 471297 h 47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7" h="471296">
                    <a:moveTo>
                      <a:pt x="0" y="471297"/>
                    </a:moveTo>
                    <a:lnTo>
                      <a:pt x="208598" y="350806"/>
                    </a:lnTo>
                    <a:lnTo>
                      <a:pt x="208598" y="0"/>
                    </a:lnTo>
                    <a:lnTo>
                      <a:pt x="0" y="120491"/>
                    </a:lnTo>
                    <a:lnTo>
                      <a:pt x="0" y="471297"/>
                    </a:lnTo>
                    <a:close/>
                  </a:path>
                </a:pathLst>
              </a:custGeom>
              <a:solidFill>
                <a:srgbClr val="000000"/>
              </a:solidFill>
              <a:ln w="3175" cap="flat">
                <a:solidFill>
                  <a:srgbClr val="7030A0"/>
                </a:solidFill>
                <a:prstDash val="solid"/>
                <a:miter/>
              </a:ln>
            </p:spPr>
            <p:txBody>
              <a:bodyPr rtlCol="0" anchor="ctr"/>
              <a:lstStyle/>
              <a:p>
                <a:endParaRPr lang="en-US"/>
              </a:p>
            </p:txBody>
          </p:sp>
          <p:sp>
            <p:nvSpPr>
              <p:cNvPr id="721" name="Hình tự do: Hình 540">
                <a:extLst>
                  <a:ext uri="{FF2B5EF4-FFF2-40B4-BE49-F238E27FC236}">
                    <a16:creationId xmlns:a16="http://schemas.microsoft.com/office/drawing/2014/main" id="{A82E43F7-508C-480E-AEC5-557AD12E9DC7}"/>
                  </a:ext>
                </a:extLst>
              </p:cNvPr>
              <p:cNvSpPr/>
              <p:nvPr/>
            </p:nvSpPr>
            <p:spPr>
              <a:xfrm>
                <a:off x="4031646" y="2472764"/>
                <a:ext cx="208692" cy="466616"/>
              </a:xfrm>
              <a:custGeom>
                <a:avLst/>
                <a:gdLst>
                  <a:gd name="connsiteX0" fmla="*/ 5239 w 208692"/>
                  <a:gd name="connsiteY0" fmla="*/ 465888 h 466616"/>
                  <a:gd name="connsiteX1" fmla="*/ 203454 w 208692"/>
                  <a:gd name="connsiteY1" fmla="*/ 351588 h 466616"/>
                  <a:gd name="connsiteX2" fmla="*/ 208693 w 208692"/>
                  <a:gd name="connsiteY2" fmla="*/ 342063 h 466616"/>
                  <a:gd name="connsiteX3" fmla="*/ 208693 w 208692"/>
                  <a:gd name="connsiteY3" fmla="*/ 3735 h 466616"/>
                  <a:gd name="connsiteX4" fmla="*/ 203454 w 208692"/>
                  <a:gd name="connsiteY4" fmla="*/ 687 h 466616"/>
                  <a:gd name="connsiteX5" fmla="*/ 5239 w 208692"/>
                  <a:gd name="connsiteY5" fmla="*/ 114987 h 466616"/>
                  <a:gd name="connsiteX6" fmla="*/ 0 w 208692"/>
                  <a:gd name="connsiteY6" fmla="*/ 124512 h 466616"/>
                  <a:gd name="connsiteX7" fmla="*/ 0 w 208692"/>
                  <a:gd name="connsiteY7" fmla="*/ 462840 h 466616"/>
                  <a:gd name="connsiteX8" fmla="*/ 5239 w 208692"/>
                  <a:gd name="connsiteY8" fmla="*/ 465888 h 46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692" h="466616">
                    <a:moveTo>
                      <a:pt x="5239" y="465888"/>
                    </a:moveTo>
                    <a:lnTo>
                      <a:pt x="203454" y="351588"/>
                    </a:lnTo>
                    <a:cubicBezTo>
                      <a:pt x="206670" y="349474"/>
                      <a:pt x="208631" y="345911"/>
                      <a:pt x="208693" y="342063"/>
                    </a:cubicBezTo>
                    <a:lnTo>
                      <a:pt x="208693" y="3735"/>
                    </a:lnTo>
                    <a:cubicBezTo>
                      <a:pt x="208693" y="401"/>
                      <a:pt x="206407" y="-932"/>
                      <a:pt x="203454" y="687"/>
                    </a:cubicBezTo>
                    <a:lnTo>
                      <a:pt x="5239" y="114987"/>
                    </a:lnTo>
                    <a:cubicBezTo>
                      <a:pt x="2060" y="117130"/>
                      <a:pt x="110" y="120683"/>
                      <a:pt x="0" y="124512"/>
                    </a:cubicBezTo>
                    <a:lnTo>
                      <a:pt x="0" y="462840"/>
                    </a:lnTo>
                    <a:cubicBezTo>
                      <a:pt x="0" y="466174"/>
                      <a:pt x="2381" y="467603"/>
                      <a:pt x="5239" y="465888"/>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22" name="Hình tự do: Hình 541">
                <a:extLst>
                  <a:ext uri="{FF2B5EF4-FFF2-40B4-BE49-F238E27FC236}">
                    <a16:creationId xmlns:a16="http://schemas.microsoft.com/office/drawing/2014/main" id="{5FECD617-2F4D-49D4-BA41-854CDFB63F4D}"/>
                  </a:ext>
                </a:extLst>
              </p:cNvPr>
              <p:cNvSpPr/>
              <p:nvPr/>
            </p:nvSpPr>
            <p:spPr>
              <a:xfrm>
                <a:off x="4051077" y="2537078"/>
                <a:ext cx="169830" cy="103012"/>
              </a:xfrm>
              <a:custGeom>
                <a:avLst/>
                <a:gdLst>
                  <a:gd name="connsiteX0" fmla="*/ 5905 w 169830"/>
                  <a:gd name="connsiteY0" fmla="*/ 101918 h 103012"/>
                  <a:gd name="connsiteX1" fmla="*/ 163925 w 169830"/>
                  <a:gd name="connsiteY1" fmla="*/ 10668 h 103012"/>
                  <a:gd name="connsiteX2" fmla="*/ 169831 w 169830"/>
                  <a:gd name="connsiteY2" fmla="*/ 2477 h 103012"/>
                  <a:gd name="connsiteX3" fmla="*/ 163925 w 169830"/>
                  <a:gd name="connsiteY3" fmla="*/ 1048 h 103012"/>
                  <a:gd name="connsiteX4" fmla="*/ 5905 w 169830"/>
                  <a:gd name="connsiteY4" fmla="*/ 92393 h 103012"/>
                  <a:gd name="connsiteX5" fmla="*/ 0 w 169830"/>
                  <a:gd name="connsiteY5" fmla="*/ 100584 h 103012"/>
                  <a:gd name="connsiteX6" fmla="*/ 5905 w 169830"/>
                  <a:gd name="connsiteY6" fmla="*/ 101918 h 1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12">
                    <a:moveTo>
                      <a:pt x="5905" y="101918"/>
                    </a:moveTo>
                    <a:lnTo>
                      <a:pt x="163925" y="10668"/>
                    </a:lnTo>
                    <a:cubicBezTo>
                      <a:pt x="167089" y="9039"/>
                      <a:pt x="169283" y="5991"/>
                      <a:pt x="169831" y="2477"/>
                    </a:cubicBezTo>
                    <a:cubicBezTo>
                      <a:pt x="169831" y="-190"/>
                      <a:pt x="167259" y="-762"/>
                      <a:pt x="163925" y="1048"/>
                    </a:cubicBezTo>
                    <a:lnTo>
                      <a:pt x="5905" y="92393"/>
                    </a:lnTo>
                    <a:cubicBezTo>
                      <a:pt x="2762" y="94050"/>
                      <a:pt x="576" y="97079"/>
                      <a:pt x="0" y="100584"/>
                    </a:cubicBezTo>
                    <a:cubicBezTo>
                      <a:pt x="0" y="103156"/>
                      <a:pt x="2667" y="103823"/>
                      <a:pt x="5905"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23" name="Hình tự do: Hình 542">
                <a:extLst>
                  <a:ext uri="{FF2B5EF4-FFF2-40B4-BE49-F238E27FC236}">
                    <a16:creationId xmlns:a16="http://schemas.microsoft.com/office/drawing/2014/main" id="{A2F645BE-4644-4FFC-B26F-A08117CB7ACA}"/>
                  </a:ext>
                </a:extLst>
              </p:cNvPr>
              <p:cNvSpPr/>
              <p:nvPr/>
            </p:nvSpPr>
            <p:spPr>
              <a:xfrm>
                <a:off x="4051077" y="2562088"/>
                <a:ext cx="169830" cy="103048"/>
              </a:xfrm>
              <a:custGeom>
                <a:avLst/>
                <a:gdLst>
                  <a:gd name="connsiteX0" fmla="*/ 5905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5 w 169830"/>
                  <a:gd name="connsiteY4" fmla="*/ 92339 h 103048"/>
                  <a:gd name="connsiteX5" fmla="*/ 0 w 169830"/>
                  <a:gd name="connsiteY5" fmla="*/ 100530 h 103048"/>
                  <a:gd name="connsiteX6" fmla="*/ 5905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5" y="101959"/>
                    </a:moveTo>
                    <a:lnTo>
                      <a:pt x="163925" y="10710"/>
                    </a:lnTo>
                    <a:cubicBezTo>
                      <a:pt x="167068" y="9052"/>
                      <a:pt x="169254" y="6023"/>
                      <a:pt x="169831" y="2518"/>
                    </a:cubicBezTo>
                    <a:cubicBezTo>
                      <a:pt x="169831" y="-149"/>
                      <a:pt x="167259" y="-816"/>
                      <a:pt x="163925" y="1089"/>
                    </a:cubicBezTo>
                    <a:lnTo>
                      <a:pt x="5905" y="92339"/>
                    </a:lnTo>
                    <a:cubicBezTo>
                      <a:pt x="2782" y="94015"/>
                      <a:pt x="604" y="97035"/>
                      <a:pt x="0" y="100530"/>
                    </a:cubicBezTo>
                    <a:cubicBezTo>
                      <a:pt x="0" y="103197"/>
                      <a:pt x="2667" y="103864"/>
                      <a:pt x="5905"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24" name="Hình tự do: Hình 543">
                <a:extLst>
                  <a:ext uri="{FF2B5EF4-FFF2-40B4-BE49-F238E27FC236}">
                    <a16:creationId xmlns:a16="http://schemas.microsoft.com/office/drawing/2014/main" id="{A64CA1AC-1BB2-43E4-8F73-865DFB26EE55}"/>
                  </a:ext>
                </a:extLst>
              </p:cNvPr>
              <p:cNvSpPr/>
              <p:nvPr/>
            </p:nvSpPr>
            <p:spPr>
              <a:xfrm>
                <a:off x="4051077" y="2613999"/>
                <a:ext cx="169830" cy="103048"/>
              </a:xfrm>
              <a:custGeom>
                <a:avLst/>
                <a:gdLst>
                  <a:gd name="connsiteX0" fmla="*/ 5905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5 w 169830"/>
                  <a:gd name="connsiteY4" fmla="*/ 92339 h 103048"/>
                  <a:gd name="connsiteX5" fmla="*/ 0 w 169830"/>
                  <a:gd name="connsiteY5" fmla="*/ 100530 h 103048"/>
                  <a:gd name="connsiteX6" fmla="*/ 5905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5" y="101959"/>
                    </a:moveTo>
                    <a:lnTo>
                      <a:pt x="163925" y="10710"/>
                    </a:lnTo>
                    <a:cubicBezTo>
                      <a:pt x="167068" y="9052"/>
                      <a:pt x="169254" y="6023"/>
                      <a:pt x="169831" y="2518"/>
                    </a:cubicBezTo>
                    <a:cubicBezTo>
                      <a:pt x="169831" y="-149"/>
                      <a:pt x="167259" y="-816"/>
                      <a:pt x="163925" y="1089"/>
                    </a:cubicBezTo>
                    <a:lnTo>
                      <a:pt x="5905" y="92339"/>
                    </a:lnTo>
                    <a:cubicBezTo>
                      <a:pt x="2782" y="94015"/>
                      <a:pt x="604" y="97035"/>
                      <a:pt x="0" y="100530"/>
                    </a:cubicBezTo>
                    <a:cubicBezTo>
                      <a:pt x="0" y="103197"/>
                      <a:pt x="2667" y="103864"/>
                      <a:pt x="5905"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25" name="Hình tự do: Hình 544">
                <a:extLst>
                  <a:ext uri="{FF2B5EF4-FFF2-40B4-BE49-F238E27FC236}">
                    <a16:creationId xmlns:a16="http://schemas.microsoft.com/office/drawing/2014/main" id="{1D5D3250-D4FB-4516-A5A6-B01DAE6CE0D9}"/>
                  </a:ext>
                </a:extLst>
              </p:cNvPr>
              <p:cNvSpPr/>
              <p:nvPr/>
            </p:nvSpPr>
            <p:spPr>
              <a:xfrm>
                <a:off x="4051077" y="2638996"/>
                <a:ext cx="169830" cy="103173"/>
              </a:xfrm>
              <a:custGeom>
                <a:avLst/>
                <a:gdLst>
                  <a:gd name="connsiteX0" fmla="*/ 5905 w 169830"/>
                  <a:gd name="connsiteY0" fmla="*/ 101918 h 103173"/>
                  <a:gd name="connsiteX1" fmla="*/ 163925 w 169830"/>
                  <a:gd name="connsiteY1" fmla="*/ 10668 h 103173"/>
                  <a:gd name="connsiteX2" fmla="*/ 169831 w 169830"/>
                  <a:gd name="connsiteY2" fmla="*/ 2477 h 103173"/>
                  <a:gd name="connsiteX3" fmla="*/ 163925 w 169830"/>
                  <a:gd name="connsiteY3" fmla="*/ 1048 h 103173"/>
                  <a:gd name="connsiteX4" fmla="*/ 5905 w 169830"/>
                  <a:gd name="connsiteY4" fmla="*/ 92297 h 103173"/>
                  <a:gd name="connsiteX5" fmla="*/ 0 w 169830"/>
                  <a:gd name="connsiteY5" fmla="*/ 100489 h 103173"/>
                  <a:gd name="connsiteX6" fmla="*/ 5905 w 169830"/>
                  <a:gd name="connsiteY6" fmla="*/ 101918 h 10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173">
                    <a:moveTo>
                      <a:pt x="5905" y="101918"/>
                    </a:moveTo>
                    <a:lnTo>
                      <a:pt x="163925" y="10668"/>
                    </a:lnTo>
                    <a:cubicBezTo>
                      <a:pt x="167068" y="9011"/>
                      <a:pt x="169254" y="5982"/>
                      <a:pt x="169831" y="2477"/>
                    </a:cubicBezTo>
                    <a:cubicBezTo>
                      <a:pt x="169831" y="-190"/>
                      <a:pt x="167259" y="-762"/>
                      <a:pt x="163925" y="1048"/>
                    </a:cubicBezTo>
                    <a:lnTo>
                      <a:pt x="5905" y="92297"/>
                    </a:lnTo>
                    <a:cubicBezTo>
                      <a:pt x="2801" y="93993"/>
                      <a:pt x="631" y="97003"/>
                      <a:pt x="0" y="100489"/>
                    </a:cubicBezTo>
                    <a:cubicBezTo>
                      <a:pt x="0" y="103156"/>
                      <a:pt x="2667" y="104204"/>
                      <a:pt x="5905"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26" name="Hình tự do: Hình 545">
                <a:extLst>
                  <a:ext uri="{FF2B5EF4-FFF2-40B4-BE49-F238E27FC236}">
                    <a16:creationId xmlns:a16="http://schemas.microsoft.com/office/drawing/2014/main" id="{90B25B68-72C3-44B3-A72D-9FEF11141C09}"/>
                  </a:ext>
                </a:extLst>
              </p:cNvPr>
              <p:cNvSpPr/>
              <p:nvPr/>
            </p:nvSpPr>
            <p:spPr>
              <a:xfrm>
                <a:off x="4051077" y="2715911"/>
                <a:ext cx="169830" cy="102972"/>
              </a:xfrm>
              <a:custGeom>
                <a:avLst/>
                <a:gdLst>
                  <a:gd name="connsiteX0" fmla="*/ 5905 w 169830"/>
                  <a:gd name="connsiteY0" fmla="*/ 101965 h 102972"/>
                  <a:gd name="connsiteX1" fmla="*/ 163925 w 169830"/>
                  <a:gd name="connsiteY1" fmla="*/ 10715 h 102972"/>
                  <a:gd name="connsiteX2" fmla="*/ 169831 w 169830"/>
                  <a:gd name="connsiteY2" fmla="*/ 2428 h 102972"/>
                  <a:gd name="connsiteX3" fmla="*/ 163925 w 169830"/>
                  <a:gd name="connsiteY3" fmla="*/ 1095 h 102972"/>
                  <a:gd name="connsiteX4" fmla="*/ 5905 w 169830"/>
                  <a:gd name="connsiteY4" fmla="*/ 92344 h 102972"/>
                  <a:gd name="connsiteX5" fmla="*/ 0 w 169830"/>
                  <a:gd name="connsiteY5" fmla="*/ 100536 h 102972"/>
                  <a:gd name="connsiteX6" fmla="*/ 5905 w 169830"/>
                  <a:gd name="connsiteY6" fmla="*/ 101965 h 10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2972">
                    <a:moveTo>
                      <a:pt x="5905" y="101965"/>
                    </a:moveTo>
                    <a:lnTo>
                      <a:pt x="163925" y="10715"/>
                    </a:lnTo>
                    <a:cubicBezTo>
                      <a:pt x="167083" y="9029"/>
                      <a:pt x="169268" y="5962"/>
                      <a:pt x="169831" y="2428"/>
                    </a:cubicBezTo>
                    <a:cubicBezTo>
                      <a:pt x="169831" y="-143"/>
                      <a:pt x="167259" y="-810"/>
                      <a:pt x="163925" y="1095"/>
                    </a:cubicBezTo>
                    <a:lnTo>
                      <a:pt x="5905" y="92344"/>
                    </a:lnTo>
                    <a:cubicBezTo>
                      <a:pt x="2762" y="94002"/>
                      <a:pt x="576" y="97031"/>
                      <a:pt x="0" y="100536"/>
                    </a:cubicBezTo>
                    <a:cubicBezTo>
                      <a:pt x="0" y="103489"/>
                      <a:pt x="2667" y="103489"/>
                      <a:pt x="5905"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27" name="Hình tự do: Hình 546">
                <a:extLst>
                  <a:ext uri="{FF2B5EF4-FFF2-40B4-BE49-F238E27FC236}">
                    <a16:creationId xmlns:a16="http://schemas.microsoft.com/office/drawing/2014/main" id="{698496C4-6167-4C1E-BE5A-EFA1C735D73C}"/>
                  </a:ext>
                </a:extLst>
              </p:cNvPr>
              <p:cNvSpPr/>
              <p:nvPr/>
            </p:nvSpPr>
            <p:spPr>
              <a:xfrm>
                <a:off x="4051077" y="2690907"/>
                <a:ext cx="169830" cy="103006"/>
              </a:xfrm>
              <a:custGeom>
                <a:avLst/>
                <a:gdLst>
                  <a:gd name="connsiteX0" fmla="*/ 5905 w 169830"/>
                  <a:gd name="connsiteY0" fmla="*/ 101918 h 103006"/>
                  <a:gd name="connsiteX1" fmla="*/ 163925 w 169830"/>
                  <a:gd name="connsiteY1" fmla="*/ 10668 h 103006"/>
                  <a:gd name="connsiteX2" fmla="*/ 169831 w 169830"/>
                  <a:gd name="connsiteY2" fmla="*/ 2477 h 103006"/>
                  <a:gd name="connsiteX3" fmla="*/ 163925 w 169830"/>
                  <a:gd name="connsiteY3" fmla="*/ 1048 h 103006"/>
                  <a:gd name="connsiteX4" fmla="*/ 5905 w 169830"/>
                  <a:gd name="connsiteY4" fmla="*/ 92297 h 103006"/>
                  <a:gd name="connsiteX5" fmla="*/ 0 w 169830"/>
                  <a:gd name="connsiteY5" fmla="*/ 100489 h 103006"/>
                  <a:gd name="connsiteX6" fmla="*/ 5905 w 169830"/>
                  <a:gd name="connsiteY6" fmla="*/ 101918 h 1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06">
                    <a:moveTo>
                      <a:pt x="5905" y="101918"/>
                    </a:moveTo>
                    <a:lnTo>
                      <a:pt x="163925" y="10668"/>
                    </a:lnTo>
                    <a:cubicBezTo>
                      <a:pt x="167068" y="9011"/>
                      <a:pt x="169254" y="5982"/>
                      <a:pt x="169831" y="2477"/>
                    </a:cubicBezTo>
                    <a:cubicBezTo>
                      <a:pt x="169831" y="-190"/>
                      <a:pt x="167259" y="-762"/>
                      <a:pt x="163925" y="1048"/>
                    </a:cubicBezTo>
                    <a:lnTo>
                      <a:pt x="5905" y="92297"/>
                    </a:lnTo>
                    <a:cubicBezTo>
                      <a:pt x="2801" y="93993"/>
                      <a:pt x="631" y="97003"/>
                      <a:pt x="0" y="100489"/>
                    </a:cubicBezTo>
                    <a:cubicBezTo>
                      <a:pt x="0" y="103156"/>
                      <a:pt x="2667" y="103823"/>
                      <a:pt x="5905" y="101918"/>
                    </a:cubicBezTo>
                    <a:close/>
                  </a:path>
                </a:pathLst>
              </a:custGeom>
              <a:solidFill>
                <a:srgbClr val="E0E0E0"/>
              </a:solidFill>
              <a:ln w="3175" cap="flat">
                <a:solidFill>
                  <a:srgbClr val="7030A0"/>
                </a:solidFill>
                <a:prstDash val="solid"/>
                <a:miter/>
              </a:ln>
            </p:spPr>
            <p:txBody>
              <a:bodyPr rtlCol="0" anchor="ctr"/>
              <a:lstStyle/>
              <a:p>
                <a:endParaRPr lang="en-US"/>
              </a:p>
            </p:txBody>
          </p:sp>
          <p:grpSp>
            <p:nvGrpSpPr>
              <p:cNvPr id="728" name="Đồ họa 4">
                <a:extLst>
                  <a:ext uri="{FF2B5EF4-FFF2-40B4-BE49-F238E27FC236}">
                    <a16:creationId xmlns:a16="http://schemas.microsoft.com/office/drawing/2014/main" id="{68C0C3C1-EFEC-4667-A68A-1AF39B1E7FBE}"/>
                  </a:ext>
                </a:extLst>
              </p:cNvPr>
              <p:cNvGrpSpPr/>
              <p:nvPr/>
            </p:nvGrpSpPr>
            <p:grpSpPr>
              <a:xfrm>
                <a:off x="4129408" y="2550821"/>
                <a:ext cx="39779" cy="29286"/>
                <a:chOff x="4129408" y="2550821"/>
                <a:chExt cx="39779" cy="29286"/>
              </a:xfrm>
            </p:grpSpPr>
            <p:sp>
              <p:nvSpPr>
                <p:cNvPr id="729" name="Hình tự do: Hình 548">
                  <a:extLst>
                    <a:ext uri="{FF2B5EF4-FFF2-40B4-BE49-F238E27FC236}">
                      <a16:creationId xmlns:a16="http://schemas.microsoft.com/office/drawing/2014/main" id="{31BAF6FC-352A-4A4E-B75A-D3296E25F0D6}"/>
                    </a:ext>
                  </a:extLst>
                </p:cNvPr>
                <p:cNvSpPr/>
                <p:nvPr/>
              </p:nvSpPr>
              <p:spPr>
                <a:xfrm>
                  <a:off x="4129408" y="2550947"/>
                  <a:ext cx="18633" cy="11849"/>
                </a:xfrm>
                <a:custGeom>
                  <a:avLst/>
                  <a:gdLst>
                    <a:gd name="connsiteX0" fmla="*/ 18157 w 18633"/>
                    <a:gd name="connsiteY0" fmla="*/ 11278 h 11849"/>
                    <a:gd name="connsiteX1" fmla="*/ 18157 w 18633"/>
                    <a:gd name="connsiteY1" fmla="*/ 11278 h 11849"/>
                    <a:gd name="connsiteX2" fmla="*/ 17395 w 18633"/>
                    <a:gd name="connsiteY2" fmla="*/ 11849 h 11849"/>
                    <a:gd name="connsiteX3" fmla="*/ 16157 w 18633"/>
                    <a:gd name="connsiteY3" fmla="*/ 11849 h 11849"/>
                    <a:gd name="connsiteX4" fmla="*/ 12157 w 18633"/>
                    <a:gd name="connsiteY4" fmla="*/ 9468 h 11849"/>
                    <a:gd name="connsiteX5" fmla="*/ 6537 w 18633"/>
                    <a:gd name="connsiteY5" fmla="*/ 6135 h 11849"/>
                    <a:gd name="connsiteX6" fmla="*/ 155 w 18633"/>
                    <a:gd name="connsiteY6" fmla="*/ 2229 h 11849"/>
                    <a:gd name="connsiteX7" fmla="*/ 1393 w 18633"/>
                    <a:gd name="connsiteY7" fmla="*/ 39 h 11849"/>
                    <a:gd name="connsiteX8" fmla="*/ 7966 w 18633"/>
                    <a:gd name="connsiteY8" fmla="*/ 3563 h 11849"/>
                    <a:gd name="connsiteX9" fmla="*/ 13681 w 18633"/>
                    <a:gd name="connsiteY9" fmla="*/ 6801 h 11849"/>
                    <a:gd name="connsiteX10" fmla="*/ 17681 w 18633"/>
                    <a:gd name="connsiteY10" fmla="*/ 9087 h 11849"/>
                    <a:gd name="connsiteX11" fmla="*/ 18634 w 18633"/>
                    <a:gd name="connsiteY11" fmla="*/ 10040 h 11849"/>
                    <a:gd name="connsiteX12" fmla="*/ 18634 w 18633"/>
                    <a:gd name="connsiteY12" fmla="*/ 10897 h 1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33" h="11849">
                      <a:moveTo>
                        <a:pt x="18157" y="11278"/>
                      </a:moveTo>
                      <a:lnTo>
                        <a:pt x="18157" y="11278"/>
                      </a:lnTo>
                      <a:cubicBezTo>
                        <a:pt x="17946" y="11516"/>
                        <a:pt x="17687" y="11716"/>
                        <a:pt x="17395" y="11849"/>
                      </a:cubicBezTo>
                      <a:cubicBezTo>
                        <a:pt x="17395" y="11849"/>
                        <a:pt x="16633" y="11849"/>
                        <a:pt x="16157" y="11849"/>
                      </a:cubicBezTo>
                      <a:lnTo>
                        <a:pt x="12157" y="9468"/>
                      </a:lnTo>
                      <a:lnTo>
                        <a:pt x="6537" y="6135"/>
                      </a:lnTo>
                      <a:lnTo>
                        <a:pt x="155" y="2229"/>
                      </a:lnTo>
                      <a:cubicBezTo>
                        <a:pt x="-416" y="2229"/>
                        <a:pt x="727" y="-343"/>
                        <a:pt x="1393" y="39"/>
                      </a:cubicBezTo>
                      <a:lnTo>
                        <a:pt x="7966" y="3563"/>
                      </a:lnTo>
                      <a:lnTo>
                        <a:pt x="13681" y="6801"/>
                      </a:lnTo>
                      <a:lnTo>
                        <a:pt x="17681" y="9087"/>
                      </a:lnTo>
                      <a:cubicBezTo>
                        <a:pt x="17681" y="9087"/>
                        <a:pt x="18634" y="9087"/>
                        <a:pt x="18634" y="10040"/>
                      </a:cubicBezTo>
                      <a:cubicBezTo>
                        <a:pt x="18634" y="10992"/>
                        <a:pt x="18634" y="10611"/>
                        <a:pt x="18634" y="1089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30" name="Hình tự do: Hình 549">
                  <a:extLst>
                    <a:ext uri="{FF2B5EF4-FFF2-40B4-BE49-F238E27FC236}">
                      <a16:creationId xmlns:a16="http://schemas.microsoft.com/office/drawing/2014/main" id="{6A3E8D0A-5B58-42A9-A8E2-105770249C72}"/>
                    </a:ext>
                  </a:extLst>
                </p:cNvPr>
                <p:cNvSpPr/>
                <p:nvPr/>
              </p:nvSpPr>
              <p:spPr>
                <a:xfrm>
                  <a:off x="4135917" y="2550821"/>
                  <a:ext cx="18233" cy="21184"/>
                </a:xfrm>
                <a:custGeom>
                  <a:avLst/>
                  <a:gdLst>
                    <a:gd name="connsiteX0" fmla="*/ 15744 w 18233"/>
                    <a:gd name="connsiteY0" fmla="*/ 14737 h 21184"/>
                    <a:gd name="connsiteX1" fmla="*/ 2314 w 18233"/>
                    <a:gd name="connsiteY1" fmla="*/ 20071 h 21184"/>
                    <a:gd name="connsiteX2" fmla="*/ 2314 w 18233"/>
                    <a:gd name="connsiteY2" fmla="*/ 20071 h 21184"/>
                    <a:gd name="connsiteX3" fmla="*/ 2314 w 18233"/>
                    <a:gd name="connsiteY3" fmla="*/ 20071 h 21184"/>
                    <a:gd name="connsiteX4" fmla="*/ 28 w 18233"/>
                    <a:gd name="connsiteY4" fmla="*/ 15023 h 21184"/>
                    <a:gd name="connsiteX5" fmla="*/ 8124 w 18233"/>
                    <a:gd name="connsiteY5" fmla="*/ 1116 h 21184"/>
                    <a:gd name="connsiteX6" fmla="*/ 13458 w 18233"/>
                    <a:gd name="connsiteY6" fmla="*/ 354 h 21184"/>
                    <a:gd name="connsiteX7" fmla="*/ 13458 w 18233"/>
                    <a:gd name="connsiteY7" fmla="*/ 354 h 21184"/>
                    <a:gd name="connsiteX8" fmla="*/ 13934 w 18233"/>
                    <a:gd name="connsiteY8" fmla="*/ 354 h 21184"/>
                    <a:gd name="connsiteX9" fmla="*/ 16671 w 18233"/>
                    <a:gd name="connsiteY9" fmla="*/ 13546 h 21184"/>
                    <a:gd name="connsiteX10" fmla="*/ 15744 w 18233"/>
                    <a:gd name="connsiteY10" fmla="*/ 14737 h 2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33" h="21184">
                      <a:moveTo>
                        <a:pt x="15744" y="14737"/>
                      </a:moveTo>
                      <a:cubicBezTo>
                        <a:pt x="12601" y="19976"/>
                        <a:pt x="7648" y="22929"/>
                        <a:pt x="2314" y="20071"/>
                      </a:cubicBezTo>
                      <a:lnTo>
                        <a:pt x="2314" y="20071"/>
                      </a:lnTo>
                      <a:lnTo>
                        <a:pt x="2314" y="20071"/>
                      </a:lnTo>
                      <a:cubicBezTo>
                        <a:pt x="702" y="18918"/>
                        <a:pt x="-170" y="16994"/>
                        <a:pt x="28" y="15023"/>
                      </a:cubicBezTo>
                      <a:cubicBezTo>
                        <a:pt x="344" y="9355"/>
                        <a:pt x="3354" y="4193"/>
                        <a:pt x="8124" y="1116"/>
                      </a:cubicBezTo>
                      <a:cubicBezTo>
                        <a:pt x="9657" y="-27"/>
                        <a:pt x="11666" y="-312"/>
                        <a:pt x="13458" y="354"/>
                      </a:cubicBezTo>
                      <a:lnTo>
                        <a:pt x="13458" y="354"/>
                      </a:lnTo>
                      <a:lnTo>
                        <a:pt x="13934" y="354"/>
                      </a:lnTo>
                      <a:cubicBezTo>
                        <a:pt x="18332" y="3240"/>
                        <a:pt x="19557" y="9146"/>
                        <a:pt x="16671" y="13546"/>
                      </a:cubicBezTo>
                      <a:cubicBezTo>
                        <a:pt x="16394" y="13965"/>
                        <a:pt x="16084" y="14366"/>
                        <a:pt x="15744" y="1473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31" name="Hình tự do: Hình 550">
                  <a:extLst>
                    <a:ext uri="{FF2B5EF4-FFF2-40B4-BE49-F238E27FC236}">
                      <a16:creationId xmlns:a16="http://schemas.microsoft.com/office/drawing/2014/main" id="{E8734505-6A64-4A37-BAD7-06B3178E9027}"/>
                    </a:ext>
                  </a:extLst>
                </p:cNvPr>
                <p:cNvSpPr/>
                <p:nvPr/>
              </p:nvSpPr>
              <p:spPr>
                <a:xfrm>
                  <a:off x="4135917" y="2550821"/>
                  <a:ext cx="18233" cy="21184"/>
                </a:xfrm>
                <a:custGeom>
                  <a:avLst/>
                  <a:gdLst>
                    <a:gd name="connsiteX0" fmla="*/ 15744 w 18233"/>
                    <a:gd name="connsiteY0" fmla="*/ 14737 h 21184"/>
                    <a:gd name="connsiteX1" fmla="*/ 2314 w 18233"/>
                    <a:gd name="connsiteY1" fmla="*/ 20071 h 21184"/>
                    <a:gd name="connsiteX2" fmla="*/ 2314 w 18233"/>
                    <a:gd name="connsiteY2" fmla="*/ 20071 h 21184"/>
                    <a:gd name="connsiteX3" fmla="*/ 2314 w 18233"/>
                    <a:gd name="connsiteY3" fmla="*/ 20071 h 21184"/>
                    <a:gd name="connsiteX4" fmla="*/ 28 w 18233"/>
                    <a:gd name="connsiteY4" fmla="*/ 15023 h 21184"/>
                    <a:gd name="connsiteX5" fmla="*/ 8124 w 18233"/>
                    <a:gd name="connsiteY5" fmla="*/ 1116 h 21184"/>
                    <a:gd name="connsiteX6" fmla="*/ 13458 w 18233"/>
                    <a:gd name="connsiteY6" fmla="*/ 354 h 21184"/>
                    <a:gd name="connsiteX7" fmla="*/ 13458 w 18233"/>
                    <a:gd name="connsiteY7" fmla="*/ 354 h 21184"/>
                    <a:gd name="connsiteX8" fmla="*/ 13934 w 18233"/>
                    <a:gd name="connsiteY8" fmla="*/ 354 h 21184"/>
                    <a:gd name="connsiteX9" fmla="*/ 16671 w 18233"/>
                    <a:gd name="connsiteY9" fmla="*/ 13546 h 21184"/>
                    <a:gd name="connsiteX10" fmla="*/ 15744 w 18233"/>
                    <a:gd name="connsiteY10" fmla="*/ 14737 h 2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33" h="21184">
                      <a:moveTo>
                        <a:pt x="15744" y="14737"/>
                      </a:moveTo>
                      <a:cubicBezTo>
                        <a:pt x="12601" y="19976"/>
                        <a:pt x="7648" y="22929"/>
                        <a:pt x="2314" y="20071"/>
                      </a:cubicBezTo>
                      <a:lnTo>
                        <a:pt x="2314" y="20071"/>
                      </a:lnTo>
                      <a:lnTo>
                        <a:pt x="2314" y="20071"/>
                      </a:lnTo>
                      <a:cubicBezTo>
                        <a:pt x="702" y="18918"/>
                        <a:pt x="-170" y="16994"/>
                        <a:pt x="28" y="15023"/>
                      </a:cubicBezTo>
                      <a:cubicBezTo>
                        <a:pt x="344" y="9355"/>
                        <a:pt x="3354" y="4193"/>
                        <a:pt x="8124" y="1116"/>
                      </a:cubicBezTo>
                      <a:cubicBezTo>
                        <a:pt x="9657" y="-27"/>
                        <a:pt x="11666" y="-312"/>
                        <a:pt x="13458" y="354"/>
                      </a:cubicBezTo>
                      <a:lnTo>
                        <a:pt x="13458" y="354"/>
                      </a:lnTo>
                      <a:lnTo>
                        <a:pt x="13934" y="354"/>
                      </a:lnTo>
                      <a:cubicBezTo>
                        <a:pt x="18332" y="3240"/>
                        <a:pt x="19557" y="9146"/>
                        <a:pt x="16671" y="13546"/>
                      </a:cubicBezTo>
                      <a:cubicBezTo>
                        <a:pt x="16394" y="13965"/>
                        <a:pt x="16084" y="14366"/>
                        <a:pt x="15744" y="1473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32" name="Hình tự do: Hình 551">
                  <a:extLst>
                    <a:ext uri="{FF2B5EF4-FFF2-40B4-BE49-F238E27FC236}">
                      <a16:creationId xmlns:a16="http://schemas.microsoft.com/office/drawing/2014/main" id="{B20742C0-5194-4FF9-B435-58F9E47665B6}"/>
                    </a:ext>
                  </a:extLst>
                </p:cNvPr>
                <p:cNvSpPr/>
                <p:nvPr/>
              </p:nvSpPr>
              <p:spPr>
                <a:xfrm>
                  <a:off x="4142304" y="2556671"/>
                  <a:ext cx="21739" cy="19364"/>
                </a:xfrm>
                <a:custGeom>
                  <a:avLst/>
                  <a:gdLst>
                    <a:gd name="connsiteX0" fmla="*/ 15834 w 21739"/>
                    <a:gd name="connsiteY0" fmla="*/ 19364 h 19364"/>
                    <a:gd name="connsiteX1" fmla="*/ 21740 w 21739"/>
                    <a:gd name="connsiteY1" fmla="*/ 9268 h 19364"/>
                    <a:gd name="connsiteX2" fmla="*/ 9167 w 21739"/>
                    <a:gd name="connsiteY2" fmla="*/ 600 h 19364"/>
                    <a:gd name="connsiteX3" fmla="*/ 9167 w 21739"/>
                    <a:gd name="connsiteY3" fmla="*/ 600 h 19364"/>
                    <a:gd name="connsiteX4" fmla="*/ 9167 w 21739"/>
                    <a:gd name="connsiteY4" fmla="*/ 600 h 19364"/>
                    <a:gd name="connsiteX5" fmla="*/ 9167 w 21739"/>
                    <a:gd name="connsiteY5" fmla="*/ 600 h 19364"/>
                    <a:gd name="connsiteX6" fmla="*/ 5166 w 21739"/>
                    <a:gd name="connsiteY6" fmla="*/ 600 h 19364"/>
                    <a:gd name="connsiteX7" fmla="*/ 23 w 21739"/>
                    <a:gd name="connsiteY7" fmla="*/ 10125 h 19364"/>
                    <a:gd name="connsiteX8" fmla="*/ 1547 w 21739"/>
                    <a:gd name="connsiteY8" fmla="*/ 13554 h 19364"/>
                    <a:gd name="connsiteX9" fmla="*/ 1547 w 21739"/>
                    <a:gd name="connsiteY9" fmla="*/ 13554 h 19364"/>
                    <a:gd name="connsiteX10" fmla="*/ 2499 w 21739"/>
                    <a:gd name="connsiteY10" fmla="*/ 13554 h 19364"/>
                    <a:gd name="connsiteX11" fmla="*/ 15834 w 21739"/>
                    <a:gd name="connsiteY11" fmla="*/ 19364 h 1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9" h="19364">
                      <a:moveTo>
                        <a:pt x="15834" y="19364"/>
                      </a:moveTo>
                      <a:lnTo>
                        <a:pt x="21740" y="9268"/>
                      </a:lnTo>
                      <a:cubicBezTo>
                        <a:pt x="17197" y="6925"/>
                        <a:pt x="12973" y="4010"/>
                        <a:pt x="9167" y="600"/>
                      </a:cubicBezTo>
                      <a:lnTo>
                        <a:pt x="9167" y="600"/>
                      </a:lnTo>
                      <a:lnTo>
                        <a:pt x="9167" y="600"/>
                      </a:lnTo>
                      <a:lnTo>
                        <a:pt x="9167" y="600"/>
                      </a:lnTo>
                      <a:cubicBezTo>
                        <a:pt x="7954" y="-200"/>
                        <a:pt x="6379" y="-200"/>
                        <a:pt x="5166" y="600"/>
                      </a:cubicBezTo>
                      <a:cubicBezTo>
                        <a:pt x="1988" y="2734"/>
                        <a:pt x="64" y="6296"/>
                        <a:pt x="23" y="10125"/>
                      </a:cubicBezTo>
                      <a:cubicBezTo>
                        <a:pt x="-126" y="11459"/>
                        <a:pt x="456" y="12773"/>
                        <a:pt x="1547" y="13554"/>
                      </a:cubicBezTo>
                      <a:lnTo>
                        <a:pt x="1547" y="13554"/>
                      </a:lnTo>
                      <a:lnTo>
                        <a:pt x="2499" y="13554"/>
                      </a:lnTo>
                      <a:cubicBezTo>
                        <a:pt x="7186" y="14878"/>
                        <a:pt x="11672" y="16831"/>
                        <a:pt x="15834" y="1936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33" name="Hình tự do: Hình 552">
                  <a:extLst>
                    <a:ext uri="{FF2B5EF4-FFF2-40B4-BE49-F238E27FC236}">
                      <a16:creationId xmlns:a16="http://schemas.microsoft.com/office/drawing/2014/main" id="{CB86A4D0-D221-4216-AE7F-7FC06EF1CA2C}"/>
                    </a:ext>
                  </a:extLst>
                </p:cNvPr>
                <p:cNvSpPr/>
                <p:nvPr/>
              </p:nvSpPr>
              <p:spPr>
                <a:xfrm>
                  <a:off x="4153296" y="2561451"/>
                  <a:ext cx="15890" cy="17493"/>
                </a:xfrm>
                <a:custGeom>
                  <a:avLst/>
                  <a:gdLst>
                    <a:gd name="connsiteX0" fmla="*/ 15891 w 15890"/>
                    <a:gd name="connsiteY0" fmla="*/ 6394 h 17493"/>
                    <a:gd name="connsiteX1" fmla="*/ 9604 w 15890"/>
                    <a:gd name="connsiteY1" fmla="*/ 107 h 17493"/>
                    <a:gd name="connsiteX2" fmla="*/ 7414 w 15890"/>
                    <a:gd name="connsiteY2" fmla="*/ 107 h 17493"/>
                    <a:gd name="connsiteX3" fmla="*/ 7414 w 15890"/>
                    <a:gd name="connsiteY3" fmla="*/ 107 h 17493"/>
                    <a:gd name="connsiteX4" fmla="*/ 6366 w 15890"/>
                    <a:gd name="connsiteY4" fmla="*/ 107 h 17493"/>
                    <a:gd name="connsiteX5" fmla="*/ 79 w 15890"/>
                    <a:gd name="connsiteY5" fmla="*/ 11061 h 17493"/>
                    <a:gd name="connsiteX6" fmla="*/ 79 w 15890"/>
                    <a:gd name="connsiteY6" fmla="*/ 12680 h 17493"/>
                    <a:gd name="connsiteX7" fmla="*/ 7667 w 15890"/>
                    <a:gd name="connsiteY7" fmla="*/ 17319 h 17493"/>
                    <a:gd name="connsiteX8" fmla="*/ 12462 w 15890"/>
                    <a:gd name="connsiteY8" fmla="*/ 11632 h 17493"/>
                    <a:gd name="connsiteX9" fmla="*/ 12462 w 15890"/>
                    <a:gd name="connsiteY9" fmla="*/ 11061 h 17493"/>
                    <a:gd name="connsiteX10" fmla="*/ 15891 w 15890"/>
                    <a:gd name="connsiteY10" fmla="*/ 6394 h 1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90" h="17493">
                      <a:moveTo>
                        <a:pt x="15891" y="6394"/>
                      </a:moveTo>
                      <a:cubicBezTo>
                        <a:pt x="15839" y="2946"/>
                        <a:pt x="13055" y="155"/>
                        <a:pt x="9604" y="107"/>
                      </a:cubicBezTo>
                      <a:cubicBezTo>
                        <a:pt x="8881" y="-36"/>
                        <a:pt x="8137" y="-36"/>
                        <a:pt x="7414" y="107"/>
                      </a:cubicBezTo>
                      <a:lnTo>
                        <a:pt x="7414" y="107"/>
                      </a:lnTo>
                      <a:lnTo>
                        <a:pt x="6366" y="107"/>
                      </a:lnTo>
                      <a:cubicBezTo>
                        <a:pt x="2638" y="2546"/>
                        <a:pt x="300" y="6613"/>
                        <a:pt x="79" y="11061"/>
                      </a:cubicBezTo>
                      <a:cubicBezTo>
                        <a:pt x="-26" y="11594"/>
                        <a:pt x="-26" y="12147"/>
                        <a:pt x="79" y="12680"/>
                      </a:cubicBezTo>
                      <a:cubicBezTo>
                        <a:pt x="895" y="16052"/>
                        <a:pt x="4291" y="18129"/>
                        <a:pt x="7667" y="17319"/>
                      </a:cubicBezTo>
                      <a:cubicBezTo>
                        <a:pt x="10334" y="16671"/>
                        <a:pt x="12275" y="14366"/>
                        <a:pt x="12462" y="11632"/>
                      </a:cubicBezTo>
                      <a:cubicBezTo>
                        <a:pt x="12507" y="11442"/>
                        <a:pt x="12507" y="11252"/>
                        <a:pt x="12462" y="11061"/>
                      </a:cubicBezTo>
                      <a:cubicBezTo>
                        <a:pt x="14286" y="10147"/>
                        <a:pt x="15560" y="8403"/>
                        <a:pt x="15891" y="639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34" name="Hình tự do: Hình 553">
                  <a:extLst>
                    <a:ext uri="{FF2B5EF4-FFF2-40B4-BE49-F238E27FC236}">
                      <a16:creationId xmlns:a16="http://schemas.microsoft.com/office/drawing/2014/main" id="{725C7DB4-F2CF-432C-8C87-242F09215B55}"/>
                    </a:ext>
                  </a:extLst>
                </p:cNvPr>
                <p:cNvSpPr/>
                <p:nvPr/>
              </p:nvSpPr>
              <p:spPr>
                <a:xfrm>
                  <a:off x="4153296" y="2561451"/>
                  <a:ext cx="15890" cy="17493"/>
                </a:xfrm>
                <a:custGeom>
                  <a:avLst/>
                  <a:gdLst>
                    <a:gd name="connsiteX0" fmla="*/ 15891 w 15890"/>
                    <a:gd name="connsiteY0" fmla="*/ 6394 h 17493"/>
                    <a:gd name="connsiteX1" fmla="*/ 9604 w 15890"/>
                    <a:gd name="connsiteY1" fmla="*/ 107 h 17493"/>
                    <a:gd name="connsiteX2" fmla="*/ 7414 w 15890"/>
                    <a:gd name="connsiteY2" fmla="*/ 107 h 17493"/>
                    <a:gd name="connsiteX3" fmla="*/ 7414 w 15890"/>
                    <a:gd name="connsiteY3" fmla="*/ 107 h 17493"/>
                    <a:gd name="connsiteX4" fmla="*/ 6366 w 15890"/>
                    <a:gd name="connsiteY4" fmla="*/ 107 h 17493"/>
                    <a:gd name="connsiteX5" fmla="*/ 79 w 15890"/>
                    <a:gd name="connsiteY5" fmla="*/ 11061 h 17493"/>
                    <a:gd name="connsiteX6" fmla="*/ 79 w 15890"/>
                    <a:gd name="connsiteY6" fmla="*/ 12680 h 17493"/>
                    <a:gd name="connsiteX7" fmla="*/ 7667 w 15890"/>
                    <a:gd name="connsiteY7" fmla="*/ 17319 h 17493"/>
                    <a:gd name="connsiteX8" fmla="*/ 12462 w 15890"/>
                    <a:gd name="connsiteY8" fmla="*/ 11632 h 17493"/>
                    <a:gd name="connsiteX9" fmla="*/ 12462 w 15890"/>
                    <a:gd name="connsiteY9" fmla="*/ 11061 h 17493"/>
                    <a:gd name="connsiteX10" fmla="*/ 15891 w 15890"/>
                    <a:gd name="connsiteY10" fmla="*/ 6394 h 1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90" h="17493">
                      <a:moveTo>
                        <a:pt x="15891" y="6394"/>
                      </a:moveTo>
                      <a:cubicBezTo>
                        <a:pt x="15839" y="2946"/>
                        <a:pt x="13055" y="155"/>
                        <a:pt x="9604" y="107"/>
                      </a:cubicBezTo>
                      <a:cubicBezTo>
                        <a:pt x="8881" y="-36"/>
                        <a:pt x="8137" y="-36"/>
                        <a:pt x="7414" y="107"/>
                      </a:cubicBezTo>
                      <a:lnTo>
                        <a:pt x="7414" y="107"/>
                      </a:lnTo>
                      <a:lnTo>
                        <a:pt x="6366" y="107"/>
                      </a:lnTo>
                      <a:cubicBezTo>
                        <a:pt x="2638" y="2546"/>
                        <a:pt x="300" y="6613"/>
                        <a:pt x="79" y="11061"/>
                      </a:cubicBezTo>
                      <a:cubicBezTo>
                        <a:pt x="-26" y="11594"/>
                        <a:pt x="-26" y="12147"/>
                        <a:pt x="79" y="12680"/>
                      </a:cubicBezTo>
                      <a:cubicBezTo>
                        <a:pt x="895" y="16052"/>
                        <a:pt x="4291" y="18129"/>
                        <a:pt x="7667" y="17319"/>
                      </a:cubicBezTo>
                      <a:cubicBezTo>
                        <a:pt x="10334" y="16671"/>
                        <a:pt x="12275" y="14366"/>
                        <a:pt x="12462" y="11632"/>
                      </a:cubicBezTo>
                      <a:cubicBezTo>
                        <a:pt x="12507" y="11442"/>
                        <a:pt x="12507" y="11252"/>
                        <a:pt x="12462" y="11061"/>
                      </a:cubicBezTo>
                      <a:cubicBezTo>
                        <a:pt x="14286" y="10147"/>
                        <a:pt x="15560" y="8403"/>
                        <a:pt x="15891" y="639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35" name="Hình tự do: Hình 554">
                  <a:extLst>
                    <a:ext uri="{FF2B5EF4-FFF2-40B4-BE49-F238E27FC236}">
                      <a16:creationId xmlns:a16="http://schemas.microsoft.com/office/drawing/2014/main" id="{0754C9A9-CA11-4B27-9545-591F7B8603BD}"/>
                    </a:ext>
                  </a:extLst>
                </p:cNvPr>
                <p:cNvSpPr/>
                <p:nvPr/>
              </p:nvSpPr>
              <p:spPr>
                <a:xfrm>
                  <a:off x="4156519" y="2563868"/>
                  <a:ext cx="12668" cy="16240"/>
                </a:xfrm>
                <a:custGeom>
                  <a:avLst/>
                  <a:gdLst>
                    <a:gd name="connsiteX0" fmla="*/ 6382 w 12668"/>
                    <a:gd name="connsiteY0" fmla="*/ 833 h 16240"/>
                    <a:gd name="connsiteX1" fmla="*/ 12668 w 12668"/>
                    <a:gd name="connsiteY1" fmla="*/ 4453 h 16240"/>
                    <a:gd name="connsiteX2" fmla="*/ 6382 w 12668"/>
                    <a:gd name="connsiteY2" fmla="*/ 15407 h 16240"/>
                    <a:gd name="connsiteX3" fmla="*/ 0 w 12668"/>
                    <a:gd name="connsiteY3" fmla="*/ 11787 h 16240"/>
                    <a:gd name="connsiteX4" fmla="*/ 6382 w 12668"/>
                    <a:gd name="connsiteY4" fmla="*/ 833 h 1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 h="16240">
                      <a:moveTo>
                        <a:pt x="6382" y="833"/>
                      </a:moveTo>
                      <a:cubicBezTo>
                        <a:pt x="9906" y="-1262"/>
                        <a:pt x="12668" y="833"/>
                        <a:pt x="12668" y="4453"/>
                      </a:cubicBezTo>
                      <a:cubicBezTo>
                        <a:pt x="12479" y="8911"/>
                        <a:pt x="10134" y="12997"/>
                        <a:pt x="6382" y="15407"/>
                      </a:cubicBezTo>
                      <a:cubicBezTo>
                        <a:pt x="2857" y="17502"/>
                        <a:pt x="0" y="15407"/>
                        <a:pt x="0" y="11787"/>
                      </a:cubicBezTo>
                      <a:cubicBezTo>
                        <a:pt x="258" y="7330"/>
                        <a:pt x="2629" y="3253"/>
                        <a:pt x="6382" y="833"/>
                      </a:cubicBezTo>
                      <a:close/>
                    </a:path>
                  </a:pathLst>
                </a:custGeom>
                <a:solidFill>
                  <a:srgbClr val="BA68C8"/>
                </a:solidFill>
                <a:ln w="3175" cap="flat">
                  <a:solidFill>
                    <a:srgbClr val="7030A0"/>
                  </a:solidFill>
                  <a:prstDash val="solid"/>
                  <a:miter/>
                </a:ln>
              </p:spPr>
              <p:txBody>
                <a:bodyPr rtlCol="0" anchor="ctr"/>
                <a:lstStyle/>
                <a:p>
                  <a:endParaRPr lang="en-US"/>
                </a:p>
              </p:txBody>
            </p:sp>
          </p:grpSp>
        </p:grpSp>
        <p:grpSp>
          <p:nvGrpSpPr>
            <p:cNvPr id="622" name="Đồ họa 4">
              <a:extLst>
                <a:ext uri="{FF2B5EF4-FFF2-40B4-BE49-F238E27FC236}">
                  <a16:creationId xmlns:a16="http://schemas.microsoft.com/office/drawing/2014/main" id="{19AFB282-33E5-433B-B06B-22F1C7823DA5}"/>
                </a:ext>
              </a:extLst>
            </p:cNvPr>
            <p:cNvGrpSpPr/>
            <p:nvPr/>
          </p:nvGrpSpPr>
          <p:grpSpPr>
            <a:xfrm>
              <a:off x="4026693" y="2046827"/>
              <a:ext cx="218693" cy="475317"/>
              <a:chOff x="4026693" y="2046827"/>
              <a:chExt cx="218693" cy="475317"/>
            </a:xfrm>
          </p:grpSpPr>
          <p:sp>
            <p:nvSpPr>
              <p:cNvPr id="704" name="Hình tự do: Hình 556">
                <a:extLst>
                  <a:ext uri="{FF2B5EF4-FFF2-40B4-BE49-F238E27FC236}">
                    <a16:creationId xmlns:a16="http://schemas.microsoft.com/office/drawing/2014/main" id="{88D975AC-5D2F-4E5A-BF31-7BB9D52D6E63}"/>
                  </a:ext>
                </a:extLst>
              </p:cNvPr>
              <p:cNvSpPr/>
              <p:nvPr/>
            </p:nvSpPr>
            <p:spPr>
              <a:xfrm>
                <a:off x="4026693" y="2046827"/>
                <a:ext cx="208692" cy="471296"/>
              </a:xfrm>
              <a:custGeom>
                <a:avLst/>
                <a:gdLst>
                  <a:gd name="connsiteX0" fmla="*/ 0 w 208692"/>
                  <a:gd name="connsiteY0" fmla="*/ 471297 h 471296"/>
                  <a:gd name="connsiteX1" fmla="*/ 208693 w 208692"/>
                  <a:gd name="connsiteY1" fmla="*/ 350806 h 471296"/>
                  <a:gd name="connsiteX2" fmla="*/ 208693 w 208692"/>
                  <a:gd name="connsiteY2" fmla="*/ 0 h 471296"/>
                  <a:gd name="connsiteX3" fmla="*/ 0 w 208692"/>
                  <a:gd name="connsiteY3" fmla="*/ 120396 h 471296"/>
                  <a:gd name="connsiteX4" fmla="*/ 0 w 208692"/>
                  <a:gd name="connsiteY4" fmla="*/ 471297 h 47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92" h="471296">
                    <a:moveTo>
                      <a:pt x="0" y="471297"/>
                    </a:moveTo>
                    <a:lnTo>
                      <a:pt x="208693" y="350806"/>
                    </a:lnTo>
                    <a:lnTo>
                      <a:pt x="208693" y="0"/>
                    </a:lnTo>
                    <a:lnTo>
                      <a:pt x="0" y="120396"/>
                    </a:lnTo>
                    <a:lnTo>
                      <a:pt x="0" y="471297"/>
                    </a:lnTo>
                    <a:close/>
                  </a:path>
                </a:pathLst>
              </a:custGeom>
              <a:solidFill>
                <a:srgbClr val="000000"/>
              </a:solidFill>
              <a:ln w="3175" cap="flat">
                <a:solidFill>
                  <a:srgbClr val="7030A0"/>
                </a:solidFill>
                <a:prstDash val="solid"/>
                <a:miter/>
              </a:ln>
            </p:spPr>
            <p:txBody>
              <a:bodyPr rtlCol="0" anchor="ctr"/>
              <a:lstStyle/>
              <a:p>
                <a:endParaRPr lang="en-US"/>
              </a:p>
            </p:txBody>
          </p:sp>
          <p:sp>
            <p:nvSpPr>
              <p:cNvPr id="705" name="Hình tự do: Hình 557">
                <a:extLst>
                  <a:ext uri="{FF2B5EF4-FFF2-40B4-BE49-F238E27FC236}">
                    <a16:creationId xmlns:a16="http://schemas.microsoft.com/office/drawing/2014/main" id="{A02D8D9C-512C-4531-BFCA-BA6C3DB5DA0E}"/>
                  </a:ext>
                </a:extLst>
              </p:cNvPr>
              <p:cNvSpPr/>
              <p:nvPr/>
            </p:nvSpPr>
            <p:spPr>
              <a:xfrm>
                <a:off x="4036694" y="2055432"/>
                <a:ext cx="208692" cy="466712"/>
              </a:xfrm>
              <a:custGeom>
                <a:avLst/>
                <a:gdLst>
                  <a:gd name="connsiteX0" fmla="*/ 5239 w 208692"/>
                  <a:gd name="connsiteY0" fmla="*/ 466025 h 466712"/>
                  <a:gd name="connsiteX1" fmla="*/ 203454 w 208692"/>
                  <a:gd name="connsiteY1" fmla="*/ 351725 h 466712"/>
                  <a:gd name="connsiteX2" fmla="*/ 208693 w 208692"/>
                  <a:gd name="connsiteY2" fmla="*/ 342200 h 466712"/>
                  <a:gd name="connsiteX3" fmla="*/ 208693 w 208692"/>
                  <a:gd name="connsiteY3" fmla="*/ 3777 h 466712"/>
                  <a:gd name="connsiteX4" fmla="*/ 203454 w 208692"/>
                  <a:gd name="connsiteY4" fmla="*/ 729 h 466712"/>
                  <a:gd name="connsiteX5" fmla="*/ 5239 w 208692"/>
                  <a:gd name="connsiteY5" fmla="*/ 115029 h 466712"/>
                  <a:gd name="connsiteX6" fmla="*/ 0 w 208692"/>
                  <a:gd name="connsiteY6" fmla="*/ 124554 h 466712"/>
                  <a:gd name="connsiteX7" fmla="*/ 0 w 208692"/>
                  <a:gd name="connsiteY7" fmla="*/ 462977 h 466712"/>
                  <a:gd name="connsiteX8" fmla="*/ 5239 w 208692"/>
                  <a:gd name="connsiteY8" fmla="*/ 466025 h 4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692" h="466712">
                    <a:moveTo>
                      <a:pt x="5239" y="466025"/>
                    </a:moveTo>
                    <a:lnTo>
                      <a:pt x="203454" y="351725"/>
                    </a:lnTo>
                    <a:cubicBezTo>
                      <a:pt x="206632" y="349582"/>
                      <a:pt x="208582" y="346029"/>
                      <a:pt x="208693" y="342200"/>
                    </a:cubicBezTo>
                    <a:lnTo>
                      <a:pt x="208693" y="3777"/>
                    </a:lnTo>
                    <a:cubicBezTo>
                      <a:pt x="208693" y="443"/>
                      <a:pt x="206312" y="-986"/>
                      <a:pt x="203454" y="729"/>
                    </a:cubicBezTo>
                    <a:lnTo>
                      <a:pt x="5239" y="115029"/>
                    </a:lnTo>
                    <a:cubicBezTo>
                      <a:pt x="2060" y="117172"/>
                      <a:pt x="110" y="120725"/>
                      <a:pt x="0" y="124554"/>
                    </a:cubicBezTo>
                    <a:lnTo>
                      <a:pt x="0" y="462977"/>
                    </a:lnTo>
                    <a:cubicBezTo>
                      <a:pt x="0" y="466311"/>
                      <a:pt x="2381" y="467644"/>
                      <a:pt x="5239" y="466025"/>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706" name="Hình tự do: Hình 558">
                <a:extLst>
                  <a:ext uri="{FF2B5EF4-FFF2-40B4-BE49-F238E27FC236}">
                    <a16:creationId xmlns:a16="http://schemas.microsoft.com/office/drawing/2014/main" id="{B8413AEB-93EA-45F2-AD64-70CFA3391124}"/>
                  </a:ext>
                </a:extLst>
              </p:cNvPr>
              <p:cNvSpPr/>
              <p:nvPr/>
            </p:nvSpPr>
            <p:spPr>
              <a:xfrm>
                <a:off x="4056126" y="2119883"/>
                <a:ext cx="169830" cy="103006"/>
              </a:xfrm>
              <a:custGeom>
                <a:avLst/>
                <a:gdLst>
                  <a:gd name="connsiteX0" fmla="*/ 5905 w 169830"/>
                  <a:gd name="connsiteY0" fmla="*/ 101918 h 103006"/>
                  <a:gd name="connsiteX1" fmla="*/ 163925 w 169830"/>
                  <a:gd name="connsiteY1" fmla="*/ 10668 h 103006"/>
                  <a:gd name="connsiteX2" fmla="*/ 169831 w 169830"/>
                  <a:gd name="connsiteY2" fmla="*/ 2477 h 103006"/>
                  <a:gd name="connsiteX3" fmla="*/ 163925 w 169830"/>
                  <a:gd name="connsiteY3" fmla="*/ 1048 h 103006"/>
                  <a:gd name="connsiteX4" fmla="*/ 5905 w 169830"/>
                  <a:gd name="connsiteY4" fmla="*/ 92297 h 103006"/>
                  <a:gd name="connsiteX5" fmla="*/ 0 w 169830"/>
                  <a:gd name="connsiteY5" fmla="*/ 100489 h 103006"/>
                  <a:gd name="connsiteX6" fmla="*/ 5905 w 169830"/>
                  <a:gd name="connsiteY6" fmla="*/ 101918 h 1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06">
                    <a:moveTo>
                      <a:pt x="5905" y="101918"/>
                    </a:moveTo>
                    <a:lnTo>
                      <a:pt x="163925" y="10668"/>
                    </a:lnTo>
                    <a:cubicBezTo>
                      <a:pt x="167069" y="9011"/>
                      <a:pt x="169255" y="5982"/>
                      <a:pt x="169831" y="2477"/>
                    </a:cubicBezTo>
                    <a:cubicBezTo>
                      <a:pt x="169831" y="-190"/>
                      <a:pt x="167164" y="-762"/>
                      <a:pt x="163925" y="1048"/>
                    </a:cubicBezTo>
                    <a:lnTo>
                      <a:pt x="5905" y="92297"/>
                    </a:lnTo>
                    <a:cubicBezTo>
                      <a:pt x="2801" y="93993"/>
                      <a:pt x="631" y="97003"/>
                      <a:pt x="0" y="100489"/>
                    </a:cubicBezTo>
                    <a:cubicBezTo>
                      <a:pt x="0" y="103156"/>
                      <a:pt x="2667" y="103823"/>
                      <a:pt x="5905"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07" name="Hình tự do: Hình 559">
                <a:extLst>
                  <a:ext uri="{FF2B5EF4-FFF2-40B4-BE49-F238E27FC236}">
                    <a16:creationId xmlns:a16="http://schemas.microsoft.com/office/drawing/2014/main" id="{5DDDEA88-CB23-497A-B3AE-323EE862010E}"/>
                  </a:ext>
                </a:extLst>
              </p:cNvPr>
              <p:cNvSpPr/>
              <p:nvPr/>
            </p:nvSpPr>
            <p:spPr>
              <a:xfrm>
                <a:off x="4056126" y="2144887"/>
                <a:ext cx="169830" cy="102960"/>
              </a:xfrm>
              <a:custGeom>
                <a:avLst/>
                <a:gdLst>
                  <a:gd name="connsiteX0" fmla="*/ 5905 w 169830"/>
                  <a:gd name="connsiteY0" fmla="*/ 101965 h 102960"/>
                  <a:gd name="connsiteX1" fmla="*/ 163925 w 169830"/>
                  <a:gd name="connsiteY1" fmla="*/ 10715 h 102960"/>
                  <a:gd name="connsiteX2" fmla="*/ 169831 w 169830"/>
                  <a:gd name="connsiteY2" fmla="*/ 2428 h 102960"/>
                  <a:gd name="connsiteX3" fmla="*/ 163925 w 169830"/>
                  <a:gd name="connsiteY3" fmla="*/ 1095 h 102960"/>
                  <a:gd name="connsiteX4" fmla="*/ 5905 w 169830"/>
                  <a:gd name="connsiteY4" fmla="*/ 92344 h 102960"/>
                  <a:gd name="connsiteX5" fmla="*/ 0 w 169830"/>
                  <a:gd name="connsiteY5" fmla="*/ 100536 h 102960"/>
                  <a:gd name="connsiteX6" fmla="*/ 5905 w 169830"/>
                  <a:gd name="connsiteY6" fmla="*/ 101965 h 10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2960">
                    <a:moveTo>
                      <a:pt x="5905" y="101965"/>
                    </a:moveTo>
                    <a:lnTo>
                      <a:pt x="163925" y="10715"/>
                    </a:lnTo>
                    <a:cubicBezTo>
                      <a:pt x="167053" y="9001"/>
                      <a:pt x="169227" y="5943"/>
                      <a:pt x="169831" y="2428"/>
                    </a:cubicBezTo>
                    <a:cubicBezTo>
                      <a:pt x="169831" y="-143"/>
                      <a:pt x="167164" y="-810"/>
                      <a:pt x="163925" y="1095"/>
                    </a:cubicBezTo>
                    <a:lnTo>
                      <a:pt x="5905" y="92344"/>
                    </a:lnTo>
                    <a:cubicBezTo>
                      <a:pt x="2762" y="94002"/>
                      <a:pt x="576" y="97031"/>
                      <a:pt x="0" y="100536"/>
                    </a:cubicBezTo>
                    <a:cubicBezTo>
                      <a:pt x="0" y="103012"/>
                      <a:pt x="2667" y="103774"/>
                      <a:pt x="5905"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08" name="Hình tự do: Hình 560">
                <a:extLst>
                  <a:ext uri="{FF2B5EF4-FFF2-40B4-BE49-F238E27FC236}">
                    <a16:creationId xmlns:a16="http://schemas.microsoft.com/office/drawing/2014/main" id="{66E00E9A-A588-47AD-93AA-6E3E686A159A}"/>
                  </a:ext>
                </a:extLst>
              </p:cNvPr>
              <p:cNvSpPr/>
              <p:nvPr/>
            </p:nvSpPr>
            <p:spPr>
              <a:xfrm>
                <a:off x="4056126" y="2196798"/>
                <a:ext cx="169830" cy="103012"/>
              </a:xfrm>
              <a:custGeom>
                <a:avLst/>
                <a:gdLst>
                  <a:gd name="connsiteX0" fmla="*/ 5905 w 169830"/>
                  <a:gd name="connsiteY0" fmla="*/ 101965 h 103012"/>
                  <a:gd name="connsiteX1" fmla="*/ 163925 w 169830"/>
                  <a:gd name="connsiteY1" fmla="*/ 10715 h 103012"/>
                  <a:gd name="connsiteX2" fmla="*/ 169831 w 169830"/>
                  <a:gd name="connsiteY2" fmla="*/ 2428 h 103012"/>
                  <a:gd name="connsiteX3" fmla="*/ 163925 w 169830"/>
                  <a:gd name="connsiteY3" fmla="*/ 1095 h 103012"/>
                  <a:gd name="connsiteX4" fmla="*/ 5905 w 169830"/>
                  <a:gd name="connsiteY4" fmla="*/ 92344 h 103012"/>
                  <a:gd name="connsiteX5" fmla="*/ 0 w 169830"/>
                  <a:gd name="connsiteY5" fmla="*/ 100536 h 103012"/>
                  <a:gd name="connsiteX6" fmla="*/ 5905 w 169830"/>
                  <a:gd name="connsiteY6" fmla="*/ 101965 h 1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12">
                    <a:moveTo>
                      <a:pt x="5905" y="101965"/>
                    </a:moveTo>
                    <a:lnTo>
                      <a:pt x="163925" y="10715"/>
                    </a:lnTo>
                    <a:cubicBezTo>
                      <a:pt x="167053" y="9001"/>
                      <a:pt x="169227" y="5943"/>
                      <a:pt x="169831" y="2428"/>
                    </a:cubicBezTo>
                    <a:cubicBezTo>
                      <a:pt x="169831" y="-143"/>
                      <a:pt x="167164" y="-810"/>
                      <a:pt x="163925" y="1095"/>
                    </a:cubicBezTo>
                    <a:lnTo>
                      <a:pt x="5905" y="92344"/>
                    </a:lnTo>
                    <a:cubicBezTo>
                      <a:pt x="2762" y="94002"/>
                      <a:pt x="576" y="97031"/>
                      <a:pt x="0" y="100536"/>
                    </a:cubicBezTo>
                    <a:cubicBezTo>
                      <a:pt x="0" y="103203"/>
                      <a:pt x="2667" y="103774"/>
                      <a:pt x="5905"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09" name="Hình tự do: Hình 561">
                <a:extLst>
                  <a:ext uri="{FF2B5EF4-FFF2-40B4-BE49-F238E27FC236}">
                    <a16:creationId xmlns:a16="http://schemas.microsoft.com/office/drawing/2014/main" id="{B622425D-7CF5-44A7-8756-A73960C2583E}"/>
                  </a:ext>
                </a:extLst>
              </p:cNvPr>
              <p:cNvSpPr/>
              <p:nvPr/>
            </p:nvSpPr>
            <p:spPr>
              <a:xfrm>
                <a:off x="4056126" y="2222140"/>
                <a:ext cx="169830" cy="102784"/>
              </a:xfrm>
              <a:custGeom>
                <a:avLst/>
                <a:gdLst>
                  <a:gd name="connsiteX0" fmla="*/ 5905 w 169830"/>
                  <a:gd name="connsiteY0" fmla="*/ 101959 h 102784"/>
                  <a:gd name="connsiteX1" fmla="*/ 163925 w 169830"/>
                  <a:gd name="connsiteY1" fmla="*/ 10710 h 102784"/>
                  <a:gd name="connsiteX2" fmla="*/ 169831 w 169830"/>
                  <a:gd name="connsiteY2" fmla="*/ 2518 h 102784"/>
                  <a:gd name="connsiteX3" fmla="*/ 163925 w 169830"/>
                  <a:gd name="connsiteY3" fmla="*/ 1089 h 102784"/>
                  <a:gd name="connsiteX4" fmla="*/ 5905 w 169830"/>
                  <a:gd name="connsiteY4" fmla="*/ 92434 h 102784"/>
                  <a:gd name="connsiteX5" fmla="*/ 0 w 169830"/>
                  <a:gd name="connsiteY5" fmla="*/ 100626 h 102784"/>
                  <a:gd name="connsiteX6" fmla="*/ 5905 w 169830"/>
                  <a:gd name="connsiteY6" fmla="*/ 101959 h 10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2784">
                    <a:moveTo>
                      <a:pt x="5905" y="101959"/>
                    </a:moveTo>
                    <a:lnTo>
                      <a:pt x="163925" y="10710"/>
                    </a:lnTo>
                    <a:cubicBezTo>
                      <a:pt x="167048" y="9033"/>
                      <a:pt x="169227" y="6014"/>
                      <a:pt x="169831" y="2518"/>
                    </a:cubicBezTo>
                    <a:cubicBezTo>
                      <a:pt x="169831" y="-149"/>
                      <a:pt x="167164" y="-816"/>
                      <a:pt x="163925" y="1089"/>
                    </a:cubicBezTo>
                    <a:lnTo>
                      <a:pt x="5905" y="92434"/>
                    </a:lnTo>
                    <a:cubicBezTo>
                      <a:pt x="2782" y="94110"/>
                      <a:pt x="604" y="97130"/>
                      <a:pt x="0" y="100626"/>
                    </a:cubicBezTo>
                    <a:cubicBezTo>
                      <a:pt x="0" y="102816"/>
                      <a:pt x="2667" y="103483"/>
                      <a:pt x="5905"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10" name="Hình tự do: Hình 562">
                <a:extLst>
                  <a:ext uri="{FF2B5EF4-FFF2-40B4-BE49-F238E27FC236}">
                    <a16:creationId xmlns:a16="http://schemas.microsoft.com/office/drawing/2014/main" id="{5694B804-E3A8-464D-9824-BE3449B0B102}"/>
                  </a:ext>
                </a:extLst>
              </p:cNvPr>
              <p:cNvSpPr/>
              <p:nvPr/>
            </p:nvSpPr>
            <p:spPr>
              <a:xfrm>
                <a:off x="4056126" y="2298382"/>
                <a:ext cx="169830" cy="103223"/>
              </a:xfrm>
              <a:custGeom>
                <a:avLst/>
                <a:gdLst>
                  <a:gd name="connsiteX0" fmla="*/ 5905 w 169830"/>
                  <a:gd name="connsiteY0" fmla="*/ 101918 h 103223"/>
                  <a:gd name="connsiteX1" fmla="*/ 163925 w 169830"/>
                  <a:gd name="connsiteY1" fmla="*/ 10668 h 103223"/>
                  <a:gd name="connsiteX2" fmla="*/ 169831 w 169830"/>
                  <a:gd name="connsiteY2" fmla="*/ 2477 h 103223"/>
                  <a:gd name="connsiteX3" fmla="*/ 163925 w 169830"/>
                  <a:gd name="connsiteY3" fmla="*/ 1048 h 103223"/>
                  <a:gd name="connsiteX4" fmla="*/ 5905 w 169830"/>
                  <a:gd name="connsiteY4" fmla="*/ 92393 h 103223"/>
                  <a:gd name="connsiteX5" fmla="*/ 0 w 169830"/>
                  <a:gd name="connsiteY5" fmla="*/ 100679 h 103223"/>
                  <a:gd name="connsiteX6" fmla="*/ 5905 w 169830"/>
                  <a:gd name="connsiteY6" fmla="*/ 101918 h 10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223">
                    <a:moveTo>
                      <a:pt x="5905" y="101918"/>
                    </a:moveTo>
                    <a:lnTo>
                      <a:pt x="163925" y="10668"/>
                    </a:lnTo>
                    <a:cubicBezTo>
                      <a:pt x="167069" y="9011"/>
                      <a:pt x="169255" y="5982"/>
                      <a:pt x="169831" y="2477"/>
                    </a:cubicBezTo>
                    <a:cubicBezTo>
                      <a:pt x="169831" y="-190"/>
                      <a:pt x="167164" y="-762"/>
                      <a:pt x="163925" y="1048"/>
                    </a:cubicBezTo>
                    <a:lnTo>
                      <a:pt x="5905" y="92393"/>
                    </a:lnTo>
                    <a:cubicBezTo>
                      <a:pt x="2777" y="94107"/>
                      <a:pt x="604" y="97165"/>
                      <a:pt x="0" y="100679"/>
                    </a:cubicBezTo>
                    <a:cubicBezTo>
                      <a:pt x="0" y="103442"/>
                      <a:pt x="2667" y="104108"/>
                      <a:pt x="5905"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711" name="Hình tự do: Hình 563">
                <a:extLst>
                  <a:ext uri="{FF2B5EF4-FFF2-40B4-BE49-F238E27FC236}">
                    <a16:creationId xmlns:a16="http://schemas.microsoft.com/office/drawing/2014/main" id="{E2BED62C-B2F6-4529-A386-29633786796D}"/>
                  </a:ext>
                </a:extLst>
              </p:cNvPr>
              <p:cNvSpPr/>
              <p:nvPr/>
            </p:nvSpPr>
            <p:spPr>
              <a:xfrm>
                <a:off x="4056126" y="2273671"/>
                <a:ext cx="169830" cy="103048"/>
              </a:xfrm>
              <a:custGeom>
                <a:avLst/>
                <a:gdLst>
                  <a:gd name="connsiteX0" fmla="*/ 5905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5 w 169830"/>
                  <a:gd name="connsiteY4" fmla="*/ 92339 h 103048"/>
                  <a:gd name="connsiteX5" fmla="*/ 0 w 169830"/>
                  <a:gd name="connsiteY5" fmla="*/ 100530 h 103048"/>
                  <a:gd name="connsiteX6" fmla="*/ 5905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5" y="101959"/>
                    </a:moveTo>
                    <a:lnTo>
                      <a:pt x="163925" y="10710"/>
                    </a:lnTo>
                    <a:cubicBezTo>
                      <a:pt x="167048" y="9033"/>
                      <a:pt x="169227" y="6014"/>
                      <a:pt x="169831" y="2518"/>
                    </a:cubicBezTo>
                    <a:cubicBezTo>
                      <a:pt x="169831" y="-149"/>
                      <a:pt x="167164" y="-816"/>
                      <a:pt x="163925" y="1089"/>
                    </a:cubicBezTo>
                    <a:lnTo>
                      <a:pt x="5905" y="92339"/>
                    </a:lnTo>
                    <a:cubicBezTo>
                      <a:pt x="2782" y="94015"/>
                      <a:pt x="604" y="97035"/>
                      <a:pt x="0" y="100530"/>
                    </a:cubicBezTo>
                    <a:cubicBezTo>
                      <a:pt x="0" y="103197"/>
                      <a:pt x="2667" y="103864"/>
                      <a:pt x="5905" y="101959"/>
                    </a:cubicBezTo>
                    <a:close/>
                  </a:path>
                </a:pathLst>
              </a:custGeom>
              <a:solidFill>
                <a:srgbClr val="E0E0E0"/>
              </a:solidFill>
              <a:ln w="3175" cap="flat">
                <a:solidFill>
                  <a:srgbClr val="7030A0"/>
                </a:solidFill>
                <a:prstDash val="solid"/>
                <a:miter/>
              </a:ln>
            </p:spPr>
            <p:txBody>
              <a:bodyPr rtlCol="0" anchor="ctr"/>
              <a:lstStyle/>
              <a:p>
                <a:endParaRPr lang="en-US"/>
              </a:p>
            </p:txBody>
          </p:sp>
          <p:grpSp>
            <p:nvGrpSpPr>
              <p:cNvPr id="712" name="Đồ họa 4">
                <a:extLst>
                  <a:ext uri="{FF2B5EF4-FFF2-40B4-BE49-F238E27FC236}">
                    <a16:creationId xmlns:a16="http://schemas.microsoft.com/office/drawing/2014/main" id="{BE342B2F-E3AD-453C-A649-6769E6D77908}"/>
                  </a:ext>
                </a:extLst>
              </p:cNvPr>
              <p:cNvGrpSpPr/>
              <p:nvPr/>
            </p:nvGrpSpPr>
            <p:grpSpPr>
              <a:xfrm>
                <a:off x="4134706" y="2133625"/>
                <a:ext cx="39529" cy="29246"/>
                <a:chOff x="4134706" y="2133625"/>
                <a:chExt cx="39529" cy="29246"/>
              </a:xfrm>
            </p:grpSpPr>
            <p:sp>
              <p:nvSpPr>
                <p:cNvPr id="713" name="Hình tự do: Hình 565">
                  <a:extLst>
                    <a:ext uri="{FF2B5EF4-FFF2-40B4-BE49-F238E27FC236}">
                      <a16:creationId xmlns:a16="http://schemas.microsoft.com/office/drawing/2014/main" id="{FA3C1CC8-BC94-41FF-82ED-77E0C1BB1362}"/>
                    </a:ext>
                  </a:extLst>
                </p:cNvPr>
                <p:cNvSpPr/>
                <p:nvPr/>
              </p:nvSpPr>
              <p:spPr>
                <a:xfrm>
                  <a:off x="4134706" y="2134220"/>
                  <a:ext cx="18669" cy="12015"/>
                </a:xfrm>
                <a:custGeom>
                  <a:avLst/>
                  <a:gdLst>
                    <a:gd name="connsiteX0" fmla="*/ 18194 w 18669"/>
                    <a:gd name="connsiteY0" fmla="*/ 11190 h 12015"/>
                    <a:gd name="connsiteX1" fmla="*/ 18194 w 18669"/>
                    <a:gd name="connsiteY1" fmla="*/ 11190 h 12015"/>
                    <a:gd name="connsiteX2" fmla="*/ 17431 w 18669"/>
                    <a:gd name="connsiteY2" fmla="*/ 11762 h 12015"/>
                    <a:gd name="connsiteX3" fmla="*/ 16098 w 18669"/>
                    <a:gd name="connsiteY3" fmla="*/ 11762 h 12015"/>
                    <a:gd name="connsiteX4" fmla="*/ 12193 w 18669"/>
                    <a:gd name="connsiteY4" fmla="*/ 9476 h 12015"/>
                    <a:gd name="connsiteX5" fmla="*/ 6573 w 18669"/>
                    <a:gd name="connsiteY5" fmla="*/ 6142 h 12015"/>
                    <a:gd name="connsiteX6" fmla="*/ 191 w 18669"/>
                    <a:gd name="connsiteY6" fmla="*/ 2237 h 12015"/>
                    <a:gd name="connsiteX7" fmla="*/ 1430 w 18669"/>
                    <a:gd name="connsiteY7" fmla="*/ 46 h 12015"/>
                    <a:gd name="connsiteX8" fmla="*/ 8002 w 18669"/>
                    <a:gd name="connsiteY8" fmla="*/ 3570 h 12015"/>
                    <a:gd name="connsiteX9" fmla="*/ 13717 w 18669"/>
                    <a:gd name="connsiteY9" fmla="*/ 6809 h 12015"/>
                    <a:gd name="connsiteX10" fmla="*/ 17717 w 18669"/>
                    <a:gd name="connsiteY10" fmla="*/ 9095 h 12015"/>
                    <a:gd name="connsiteX11" fmla="*/ 18670 w 18669"/>
                    <a:gd name="connsiteY11" fmla="*/ 10047 h 12015"/>
                    <a:gd name="connsiteX12" fmla="*/ 18670 w 18669"/>
                    <a:gd name="connsiteY12" fmla="*/ 10905 h 1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69" h="12015">
                      <a:moveTo>
                        <a:pt x="18194" y="11190"/>
                      </a:moveTo>
                      <a:lnTo>
                        <a:pt x="18194" y="11190"/>
                      </a:lnTo>
                      <a:cubicBezTo>
                        <a:pt x="18194" y="11190"/>
                        <a:pt x="18194" y="11190"/>
                        <a:pt x="17431" y="11762"/>
                      </a:cubicBezTo>
                      <a:cubicBezTo>
                        <a:pt x="16670" y="12333"/>
                        <a:pt x="16670" y="11762"/>
                        <a:pt x="16098" y="11762"/>
                      </a:cubicBezTo>
                      <a:lnTo>
                        <a:pt x="12193" y="9476"/>
                      </a:lnTo>
                      <a:lnTo>
                        <a:pt x="6573" y="6142"/>
                      </a:lnTo>
                      <a:lnTo>
                        <a:pt x="191" y="2237"/>
                      </a:lnTo>
                      <a:cubicBezTo>
                        <a:pt x="-475" y="1761"/>
                        <a:pt x="763" y="-335"/>
                        <a:pt x="1430" y="46"/>
                      </a:cubicBezTo>
                      <a:lnTo>
                        <a:pt x="8002" y="3570"/>
                      </a:lnTo>
                      <a:lnTo>
                        <a:pt x="13717" y="6809"/>
                      </a:lnTo>
                      <a:lnTo>
                        <a:pt x="17717" y="9095"/>
                      </a:lnTo>
                      <a:cubicBezTo>
                        <a:pt x="17717" y="9095"/>
                        <a:pt x="18670" y="9095"/>
                        <a:pt x="18670" y="10047"/>
                      </a:cubicBezTo>
                      <a:cubicBezTo>
                        <a:pt x="18670" y="11000"/>
                        <a:pt x="18670" y="10619"/>
                        <a:pt x="18670" y="1090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14" name="Hình tự do: Hình 566">
                  <a:extLst>
                    <a:ext uri="{FF2B5EF4-FFF2-40B4-BE49-F238E27FC236}">
                      <a16:creationId xmlns:a16="http://schemas.microsoft.com/office/drawing/2014/main" id="{C6B924B5-62A7-498E-8002-D25EE3D2A7B7}"/>
                    </a:ext>
                  </a:extLst>
                </p:cNvPr>
                <p:cNvSpPr/>
                <p:nvPr/>
              </p:nvSpPr>
              <p:spPr>
                <a:xfrm>
                  <a:off x="4140967" y="2133625"/>
                  <a:ext cx="18178" cy="21183"/>
                </a:xfrm>
                <a:custGeom>
                  <a:avLst/>
                  <a:gdLst>
                    <a:gd name="connsiteX0" fmla="*/ 15743 w 18178"/>
                    <a:gd name="connsiteY0" fmla="*/ 14643 h 21183"/>
                    <a:gd name="connsiteX1" fmla="*/ 2313 w 18178"/>
                    <a:gd name="connsiteY1" fmla="*/ 20072 h 21183"/>
                    <a:gd name="connsiteX2" fmla="*/ 2313 w 18178"/>
                    <a:gd name="connsiteY2" fmla="*/ 20072 h 21183"/>
                    <a:gd name="connsiteX3" fmla="*/ 2313 w 18178"/>
                    <a:gd name="connsiteY3" fmla="*/ 20072 h 21183"/>
                    <a:gd name="connsiteX4" fmla="*/ 27 w 18178"/>
                    <a:gd name="connsiteY4" fmla="*/ 14928 h 21183"/>
                    <a:gd name="connsiteX5" fmla="*/ 8028 w 18178"/>
                    <a:gd name="connsiteY5" fmla="*/ 1022 h 21183"/>
                    <a:gd name="connsiteX6" fmla="*/ 13457 w 18178"/>
                    <a:gd name="connsiteY6" fmla="*/ 355 h 21183"/>
                    <a:gd name="connsiteX7" fmla="*/ 13457 w 18178"/>
                    <a:gd name="connsiteY7" fmla="*/ 355 h 21183"/>
                    <a:gd name="connsiteX8" fmla="*/ 13933 w 18178"/>
                    <a:gd name="connsiteY8" fmla="*/ 355 h 21183"/>
                    <a:gd name="connsiteX9" fmla="*/ 16580 w 18178"/>
                    <a:gd name="connsiteY9" fmla="*/ 13566 h 21183"/>
                    <a:gd name="connsiteX10" fmla="*/ 15743 w 18178"/>
                    <a:gd name="connsiteY10" fmla="*/ 14643 h 2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8" h="21183">
                      <a:moveTo>
                        <a:pt x="15743" y="14643"/>
                      </a:moveTo>
                      <a:cubicBezTo>
                        <a:pt x="12600" y="19977"/>
                        <a:pt x="7647" y="22929"/>
                        <a:pt x="2313" y="20072"/>
                      </a:cubicBezTo>
                      <a:lnTo>
                        <a:pt x="2313" y="20072"/>
                      </a:lnTo>
                      <a:lnTo>
                        <a:pt x="2313" y="20072"/>
                      </a:lnTo>
                      <a:cubicBezTo>
                        <a:pt x="701" y="18881"/>
                        <a:pt x="-167" y="16929"/>
                        <a:pt x="27" y="14928"/>
                      </a:cubicBezTo>
                      <a:cubicBezTo>
                        <a:pt x="367" y="9299"/>
                        <a:pt x="3328" y="4146"/>
                        <a:pt x="8028" y="1022"/>
                      </a:cubicBezTo>
                      <a:cubicBezTo>
                        <a:pt x="9631" y="-45"/>
                        <a:pt x="11643" y="-293"/>
                        <a:pt x="13457" y="355"/>
                      </a:cubicBezTo>
                      <a:lnTo>
                        <a:pt x="13457" y="355"/>
                      </a:lnTo>
                      <a:lnTo>
                        <a:pt x="13933" y="355"/>
                      </a:lnTo>
                      <a:cubicBezTo>
                        <a:pt x="18311" y="3270"/>
                        <a:pt x="19496" y="9185"/>
                        <a:pt x="16580" y="13566"/>
                      </a:cubicBezTo>
                      <a:cubicBezTo>
                        <a:pt x="16327" y="13938"/>
                        <a:pt x="16048" y="14300"/>
                        <a:pt x="15743" y="1464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15" name="Hình tự do: Hình 567">
                  <a:extLst>
                    <a:ext uri="{FF2B5EF4-FFF2-40B4-BE49-F238E27FC236}">
                      <a16:creationId xmlns:a16="http://schemas.microsoft.com/office/drawing/2014/main" id="{5268F676-7051-4A98-9564-2B5B59632C64}"/>
                    </a:ext>
                  </a:extLst>
                </p:cNvPr>
                <p:cNvSpPr/>
                <p:nvPr/>
              </p:nvSpPr>
              <p:spPr>
                <a:xfrm>
                  <a:off x="4140967" y="2133625"/>
                  <a:ext cx="18178" cy="21183"/>
                </a:xfrm>
                <a:custGeom>
                  <a:avLst/>
                  <a:gdLst>
                    <a:gd name="connsiteX0" fmla="*/ 15743 w 18178"/>
                    <a:gd name="connsiteY0" fmla="*/ 14643 h 21183"/>
                    <a:gd name="connsiteX1" fmla="*/ 2313 w 18178"/>
                    <a:gd name="connsiteY1" fmla="*/ 20072 h 21183"/>
                    <a:gd name="connsiteX2" fmla="*/ 2313 w 18178"/>
                    <a:gd name="connsiteY2" fmla="*/ 20072 h 21183"/>
                    <a:gd name="connsiteX3" fmla="*/ 2313 w 18178"/>
                    <a:gd name="connsiteY3" fmla="*/ 20072 h 21183"/>
                    <a:gd name="connsiteX4" fmla="*/ 27 w 18178"/>
                    <a:gd name="connsiteY4" fmla="*/ 14928 h 21183"/>
                    <a:gd name="connsiteX5" fmla="*/ 8028 w 18178"/>
                    <a:gd name="connsiteY5" fmla="*/ 1022 h 21183"/>
                    <a:gd name="connsiteX6" fmla="*/ 13457 w 18178"/>
                    <a:gd name="connsiteY6" fmla="*/ 355 h 21183"/>
                    <a:gd name="connsiteX7" fmla="*/ 13457 w 18178"/>
                    <a:gd name="connsiteY7" fmla="*/ 355 h 21183"/>
                    <a:gd name="connsiteX8" fmla="*/ 13933 w 18178"/>
                    <a:gd name="connsiteY8" fmla="*/ 355 h 21183"/>
                    <a:gd name="connsiteX9" fmla="*/ 16580 w 18178"/>
                    <a:gd name="connsiteY9" fmla="*/ 13566 h 21183"/>
                    <a:gd name="connsiteX10" fmla="*/ 15743 w 18178"/>
                    <a:gd name="connsiteY10" fmla="*/ 14643 h 2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8" h="21183">
                      <a:moveTo>
                        <a:pt x="15743" y="14643"/>
                      </a:moveTo>
                      <a:cubicBezTo>
                        <a:pt x="12600" y="19977"/>
                        <a:pt x="7647" y="22929"/>
                        <a:pt x="2313" y="20072"/>
                      </a:cubicBezTo>
                      <a:lnTo>
                        <a:pt x="2313" y="20072"/>
                      </a:lnTo>
                      <a:lnTo>
                        <a:pt x="2313" y="20072"/>
                      </a:lnTo>
                      <a:cubicBezTo>
                        <a:pt x="701" y="18881"/>
                        <a:pt x="-167" y="16929"/>
                        <a:pt x="27" y="14928"/>
                      </a:cubicBezTo>
                      <a:cubicBezTo>
                        <a:pt x="367" y="9299"/>
                        <a:pt x="3328" y="4146"/>
                        <a:pt x="8028" y="1022"/>
                      </a:cubicBezTo>
                      <a:cubicBezTo>
                        <a:pt x="9631" y="-45"/>
                        <a:pt x="11643" y="-293"/>
                        <a:pt x="13457" y="355"/>
                      </a:cubicBezTo>
                      <a:lnTo>
                        <a:pt x="13457" y="355"/>
                      </a:lnTo>
                      <a:lnTo>
                        <a:pt x="13933" y="355"/>
                      </a:lnTo>
                      <a:cubicBezTo>
                        <a:pt x="18311" y="3270"/>
                        <a:pt x="19496" y="9185"/>
                        <a:pt x="16580" y="13566"/>
                      </a:cubicBezTo>
                      <a:cubicBezTo>
                        <a:pt x="16327" y="13938"/>
                        <a:pt x="16048" y="14300"/>
                        <a:pt x="15743" y="14643"/>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16" name="Hình tự do: Hình 568">
                  <a:extLst>
                    <a:ext uri="{FF2B5EF4-FFF2-40B4-BE49-F238E27FC236}">
                      <a16:creationId xmlns:a16="http://schemas.microsoft.com/office/drawing/2014/main" id="{06B2E933-E15A-4E87-9939-BA5152D042CD}"/>
                    </a:ext>
                  </a:extLst>
                </p:cNvPr>
                <p:cNvSpPr/>
                <p:nvPr/>
              </p:nvSpPr>
              <p:spPr>
                <a:xfrm>
                  <a:off x="4147255" y="2139476"/>
                  <a:ext cx="21836" cy="19364"/>
                </a:xfrm>
                <a:custGeom>
                  <a:avLst/>
                  <a:gdLst>
                    <a:gd name="connsiteX0" fmla="*/ 15836 w 21836"/>
                    <a:gd name="connsiteY0" fmla="*/ 19364 h 19364"/>
                    <a:gd name="connsiteX1" fmla="*/ 21837 w 21836"/>
                    <a:gd name="connsiteY1" fmla="*/ 9268 h 19364"/>
                    <a:gd name="connsiteX2" fmla="*/ 9264 w 21836"/>
                    <a:gd name="connsiteY2" fmla="*/ 600 h 19364"/>
                    <a:gd name="connsiteX3" fmla="*/ 9264 w 21836"/>
                    <a:gd name="connsiteY3" fmla="*/ 600 h 19364"/>
                    <a:gd name="connsiteX4" fmla="*/ 9264 w 21836"/>
                    <a:gd name="connsiteY4" fmla="*/ 600 h 19364"/>
                    <a:gd name="connsiteX5" fmla="*/ 9264 w 21836"/>
                    <a:gd name="connsiteY5" fmla="*/ 600 h 19364"/>
                    <a:gd name="connsiteX6" fmla="*/ 5263 w 21836"/>
                    <a:gd name="connsiteY6" fmla="*/ 600 h 19364"/>
                    <a:gd name="connsiteX7" fmla="*/ 25 w 21836"/>
                    <a:gd name="connsiteY7" fmla="*/ 9649 h 19364"/>
                    <a:gd name="connsiteX8" fmla="*/ 1549 w 21836"/>
                    <a:gd name="connsiteY8" fmla="*/ 12983 h 19364"/>
                    <a:gd name="connsiteX9" fmla="*/ 1549 w 21836"/>
                    <a:gd name="connsiteY9" fmla="*/ 12983 h 19364"/>
                    <a:gd name="connsiteX10" fmla="*/ 2596 w 21836"/>
                    <a:gd name="connsiteY10" fmla="*/ 12983 h 19364"/>
                    <a:gd name="connsiteX11" fmla="*/ 15836 w 21836"/>
                    <a:gd name="connsiteY11" fmla="*/ 19364 h 1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36" h="19364">
                      <a:moveTo>
                        <a:pt x="15836" y="19364"/>
                      </a:moveTo>
                      <a:lnTo>
                        <a:pt x="21837" y="9268"/>
                      </a:lnTo>
                      <a:cubicBezTo>
                        <a:pt x="17281" y="6944"/>
                        <a:pt x="13053" y="4029"/>
                        <a:pt x="9264" y="600"/>
                      </a:cubicBezTo>
                      <a:lnTo>
                        <a:pt x="9264" y="600"/>
                      </a:lnTo>
                      <a:lnTo>
                        <a:pt x="9264" y="600"/>
                      </a:lnTo>
                      <a:lnTo>
                        <a:pt x="9264" y="600"/>
                      </a:lnTo>
                      <a:cubicBezTo>
                        <a:pt x="8051" y="-200"/>
                        <a:pt x="6476" y="-200"/>
                        <a:pt x="5263" y="600"/>
                      </a:cubicBezTo>
                      <a:cubicBezTo>
                        <a:pt x="2171" y="2610"/>
                        <a:pt x="224" y="5972"/>
                        <a:pt x="25" y="9649"/>
                      </a:cubicBezTo>
                      <a:cubicBezTo>
                        <a:pt x="-131" y="10954"/>
                        <a:pt x="457" y="12240"/>
                        <a:pt x="1549" y="12983"/>
                      </a:cubicBezTo>
                      <a:lnTo>
                        <a:pt x="1549" y="12983"/>
                      </a:lnTo>
                      <a:lnTo>
                        <a:pt x="2596" y="12983"/>
                      </a:lnTo>
                      <a:cubicBezTo>
                        <a:pt x="7294" y="14459"/>
                        <a:pt x="11754" y="16612"/>
                        <a:pt x="15836" y="1936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17" name="Hình tự do: Hình 569">
                  <a:extLst>
                    <a:ext uri="{FF2B5EF4-FFF2-40B4-BE49-F238E27FC236}">
                      <a16:creationId xmlns:a16="http://schemas.microsoft.com/office/drawing/2014/main" id="{5BFDB058-8B61-4A90-A6BF-589513548E97}"/>
                    </a:ext>
                  </a:extLst>
                </p:cNvPr>
                <p:cNvSpPr/>
                <p:nvPr/>
              </p:nvSpPr>
              <p:spPr>
                <a:xfrm>
                  <a:off x="4158350" y="2144363"/>
                  <a:ext cx="15789" cy="18192"/>
                </a:xfrm>
                <a:custGeom>
                  <a:avLst/>
                  <a:gdLst>
                    <a:gd name="connsiteX0" fmla="*/ 15790 w 15789"/>
                    <a:gd name="connsiteY0" fmla="*/ 6287 h 18192"/>
                    <a:gd name="connsiteX1" fmla="*/ 9599 w 15789"/>
                    <a:gd name="connsiteY1" fmla="*/ 0 h 18192"/>
                    <a:gd name="connsiteX2" fmla="*/ 7313 w 15789"/>
                    <a:gd name="connsiteY2" fmla="*/ 476 h 18192"/>
                    <a:gd name="connsiteX3" fmla="*/ 7313 w 15789"/>
                    <a:gd name="connsiteY3" fmla="*/ 476 h 18192"/>
                    <a:gd name="connsiteX4" fmla="*/ 6360 w 15789"/>
                    <a:gd name="connsiteY4" fmla="*/ 476 h 18192"/>
                    <a:gd name="connsiteX5" fmla="*/ 74 w 15789"/>
                    <a:gd name="connsiteY5" fmla="*/ 11430 h 18192"/>
                    <a:gd name="connsiteX6" fmla="*/ 74 w 15789"/>
                    <a:gd name="connsiteY6" fmla="*/ 13049 h 18192"/>
                    <a:gd name="connsiteX7" fmla="*/ 6170 w 15789"/>
                    <a:gd name="connsiteY7" fmla="*/ 18193 h 18192"/>
                    <a:gd name="connsiteX8" fmla="*/ 12456 w 15789"/>
                    <a:gd name="connsiteY8" fmla="*/ 12002 h 18192"/>
                    <a:gd name="connsiteX9" fmla="*/ 12456 w 15789"/>
                    <a:gd name="connsiteY9" fmla="*/ 11335 h 18192"/>
                    <a:gd name="connsiteX10" fmla="*/ 15790 w 15789"/>
                    <a:gd name="connsiteY10" fmla="*/ 628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89" h="18192">
                      <a:moveTo>
                        <a:pt x="15790" y="6287"/>
                      </a:moveTo>
                      <a:cubicBezTo>
                        <a:pt x="15790" y="2848"/>
                        <a:pt x="13033" y="48"/>
                        <a:pt x="9599" y="0"/>
                      </a:cubicBezTo>
                      <a:cubicBezTo>
                        <a:pt x="8813" y="10"/>
                        <a:pt x="8036" y="172"/>
                        <a:pt x="7313" y="476"/>
                      </a:cubicBezTo>
                      <a:lnTo>
                        <a:pt x="7313" y="476"/>
                      </a:lnTo>
                      <a:lnTo>
                        <a:pt x="6360" y="476"/>
                      </a:lnTo>
                      <a:cubicBezTo>
                        <a:pt x="2632" y="2915"/>
                        <a:pt x="295" y="6982"/>
                        <a:pt x="74" y="11430"/>
                      </a:cubicBezTo>
                      <a:cubicBezTo>
                        <a:pt x="-25" y="11963"/>
                        <a:pt x="-25" y="12516"/>
                        <a:pt x="74" y="13049"/>
                      </a:cubicBezTo>
                      <a:cubicBezTo>
                        <a:pt x="583" y="16021"/>
                        <a:pt x="3157" y="18193"/>
                        <a:pt x="6170" y="18193"/>
                      </a:cubicBezTo>
                      <a:cubicBezTo>
                        <a:pt x="9604" y="18193"/>
                        <a:pt x="12404" y="15440"/>
                        <a:pt x="12456" y="12002"/>
                      </a:cubicBezTo>
                      <a:cubicBezTo>
                        <a:pt x="12456" y="12002"/>
                        <a:pt x="12456" y="12002"/>
                        <a:pt x="12456" y="11335"/>
                      </a:cubicBezTo>
                      <a:cubicBezTo>
                        <a:pt x="14383" y="10363"/>
                        <a:pt x="15651" y="8439"/>
                        <a:pt x="15790" y="628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18" name="Hình tự do: Hình 570">
                  <a:extLst>
                    <a:ext uri="{FF2B5EF4-FFF2-40B4-BE49-F238E27FC236}">
                      <a16:creationId xmlns:a16="http://schemas.microsoft.com/office/drawing/2014/main" id="{E7A33261-F611-4B5B-888D-8E95F5F917D8}"/>
                    </a:ext>
                  </a:extLst>
                </p:cNvPr>
                <p:cNvSpPr/>
                <p:nvPr/>
              </p:nvSpPr>
              <p:spPr>
                <a:xfrm>
                  <a:off x="4158350" y="2144363"/>
                  <a:ext cx="15789" cy="18192"/>
                </a:xfrm>
                <a:custGeom>
                  <a:avLst/>
                  <a:gdLst>
                    <a:gd name="connsiteX0" fmla="*/ 15790 w 15789"/>
                    <a:gd name="connsiteY0" fmla="*/ 6287 h 18192"/>
                    <a:gd name="connsiteX1" fmla="*/ 9599 w 15789"/>
                    <a:gd name="connsiteY1" fmla="*/ 0 h 18192"/>
                    <a:gd name="connsiteX2" fmla="*/ 7313 w 15789"/>
                    <a:gd name="connsiteY2" fmla="*/ 476 h 18192"/>
                    <a:gd name="connsiteX3" fmla="*/ 7313 w 15789"/>
                    <a:gd name="connsiteY3" fmla="*/ 476 h 18192"/>
                    <a:gd name="connsiteX4" fmla="*/ 6360 w 15789"/>
                    <a:gd name="connsiteY4" fmla="*/ 476 h 18192"/>
                    <a:gd name="connsiteX5" fmla="*/ 74 w 15789"/>
                    <a:gd name="connsiteY5" fmla="*/ 11430 h 18192"/>
                    <a:gd name="connsiteX6" fmla="*/ 74 w 15789"/>
                    <a:gd name="connsiteY6" fmla="*/ 13049 h 18192"/>
                    <a:gd name="connsiteX7" fmla="*/ 6170 w 15789"/>
                    <a:gd name="connsiteY7" fmla="*/ 18193 h 18192"/>
                    <a:gd name="connsiteX8" fmla="*/ 12456 w 15789"/>
                    <a:gd name="connsiteY8" fmla="*/ 12002 h 18192"/>
                    <a:gd name="connsiteX9" fmla="*/ 12456 w 15789"/>
                    <a:gd name="connsiteY9" fmla="*/ 11335 h 18192"/>
                    <a:gd name="connsiteX10" fmla="*/ 15790 w 15789"/>
                    <a:gd name="connsiteY10" fmla="*/ 628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89" h="18192">
                      <a:moveTo>
                        <a:pt x="15790" y="6287"/>
                      </a:moveTo>
                      <a:cubicBezTo>
                        <a:pt x="15790" y="2848"/>
                        <a:pt x="13033" y="48"/>
                        <a:pt x="9599" y="0"/>
                      </a:cubicBezTo>
                      <a:cubicBezTo>
                        <a:pt x="8813" y="10"/>
                        <a:pt x="8036" y="172"/>
                        <a:pt x="7313" y="476"/>
                      </a:cubicBezTo>
                      <a:lnTo>
                        <a:pt x="7313" y="476"/>
                      </a:lnTo>
                      <a:lnTo>
                        <a:pt x="6360" y="476"/>
                      </a:lnTo>
                      <a:cubicBezTo>
                        <a:pt x="2632" y="2915"/>
                        <a:pt x="295" y="6982"/>
                        <a:pt x="74" y="11430"/>
                      </a:cubicBezTo>
                      <a:cubicBezTo>
                        <a:pt x="-25" y="11963"/>
                        <a:pt x="-25" y="12516"/>
                        <a:pt x="74" y="13049"/>
                      </a:cubicBezTo>
                      <a:cubicBezTo>
                        <a:pt x="583" y="16021"/>
                        <a:pt x="3157" y="18193"/>
                        <a:pt x="6170" y="18193"/>
                      </a:cubicBezTo>
                      <a:cubicBezTo>
                        <a:pt x="9604" y="18193"/>
                        <a:pt x="12404" y="15440"/>
                        <a:pt x="12456" y="12002"/>
                      </a:cubicBezTo>
                      <a:cubicBezTo>
                        <a:pt x="12456" y="12002"/>
                        <a:pt x="12456" y="12002"/>
                        <a:pt x="12456" y="11335"/>
                      </a:cubicBezTo>
                      <a:cubicBezTo>
                        <a:pt x="14383" y="10363"/>
                        <a:pt x="15651" y="8439"/>
                        <a:pt x="15790" y="628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19" name="Hình tự do: Hình 571">
                  <a:extLst>
                    <a:ext uri="{FF2B5EF4-FFF2-40B4-BE49-F238E27FC236}">
                      <a16:creationId xmlns:a16="http://schemas.microsoft.com/office/drawing/2014/main" id="{5E786CB9-0E4C-4CAB-B4EE-463C665F6B36}"/>
                    </a:ext>
                  </a:extLst>
                </p:cNvPr>
                <p:cNvSpPr/>
                <p:nvPr/>
              </p:nvSpPr>
              <p:spPr>
                <a:xfrm>
                  <a:off x="4161567" y="2146673"/>
                  <a:ext cx="12668" cy="16198"/>
                </a:xfrm>
                <a:custGeom>
                  <a:avLst/>
                  <a:gdLst>
                    <a:gd name="connsiteX0" fmla="*/ 6382 w 12668"/>
                    <a:gd name="connsiteY0" fmla="*/ 833 h 16198"/>
                    <a:gd name="connsiteX1" fmla="*/ 12668 w 12668"/>
                    <a:gd name="connsiteY1" fmla="*/ 4453 h 16198"/>
                    <a:gd name="connsiteX2" fmla="*/ 6382 w 12668"/>
                    <a:gd name="connsiteY2" fmla="*/ 15407 h 16198"/>
                    <a:gd name="connsiteX3" fmla="*/ 0 w 12668"/>
                    <a:gd name="connsiteY3" fmla="*/ 11787 h 16198"/>
                    <a:gd name="connsiteX4" fmla="*/ 6382 w 12668"/>
                    <a:gd name="connsiteY4" fmla="*/ 833 h 16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 h="16198">
                      <a:moveTo>
                        <a:pt x="6382" y="833"/>
                      </a:moveTo>
                      <a:cubicBezTo>
                        <a:pt x="9811" y="-1262"/>
                        <a:pt x="12668" y="833"/>
                        <a:pt x="12668" y="4453"/>
                      </a:cubicBezTo>
                      <a:cubicBezTo>
                        <a:pt x="12417" y="8892"/>
                        <a:pt x="10087" y="12949"/>
                        <a:pt x="6382" y="15407"/>
                      </a:cubicBezTo>
                      <a:cubicBezTo>
                        <a:pt x="2857" y="17407"/>
                        <a:pt x="0" y="15407"/>
                        <a:pt x="0" y="11787"/>
                      </a:cubicBezTo>
                      <a:cubicBezTo>
                        <a:pt x="227" y="7320"/>
                        <a:pt x="2605" y="3234"/>
                        <a:pt x="6382" y="833"/>
                      </a:cubicBezTo>
                      <a:close/>
                    </a:path>
                  </a:pathLst>
                </a:custGeom>
                <a:solidFill>
                  <a:srgbClr val="BA68C8"/>
                </a:solidFill>
                <a:ln w="3175" cap="flat">
                  <a:solidFill>
                    <a:srgbClr val="7030A0"/>
                  </a:solidFill>
                  <a:prstDash val="solid"/>
                  <a:miter/>
                </a:ln>
              </p:spPr>
              <p:txBody>
                <a:bodyPr rtlCol="0" anchor="ctr"/>
                <a:lstStyle/>
                <a:p>
                  <a:endParaRPr lang="en-US"/>
                </a:p>
              </p:txBody>
            </p:sp>
          </p:grpSp>
        </p:grpSp>
        <p:grpSp>
          <p:nvGrpSpPr>
            <p:cNvPr id="623" name="Đồ họa 4">
              <a:extLst>
                <a:ext uri="{FF2B5EF4-FFF2-40B4-BE49-F238E27FC236}">
                  <a16:creationId xmlns:a16="http://schemas.microsoft.com/office/drawing/2014/main" id="{3D19A578-6B7D-4FC8-ADBD-20E9792AA2AD}"/>
                </a:ext>
              </a:extLst>
            </p:cNvPr>
            <p:cNvGrpSpPr/>
            <p:nvPr/>
          </p:nvGrpSpPr>
          <p:grpSpPr>
            <a:xfrm>
              <a:off x="3895248" y="1246929"/>
              <a:ext cx="1572190" cy="942928"/>
              <a:chOff x="3895248" y="1246929"/>
              <a:chExt cx="1572190" cy="942928"/>
            </a:xfrm>
          </p:grpSpPr>
          <p:sp>
            <p:nvSpPr>
              <p:cNvPr id="702" name="Hình tự do: Hình 573">
                <a:extLst>
                  <a:ext uri="{FF2B5EF4-FFF2-40B4-BE49-F238E27FC236}">
                    <a16:creationId xmlns:a16="http://schemas.microsoft.com/office/drawing/2014/main" id="{DA828815-3F8C-41DD-877B-ADE4440178A1}"/>
                  </a:ext>
                </a:extLst>
              </p:cNvPr>
              <p:cNvSpPr/>
              <p:nvPr/>
            </p:nvSpPr>
            <p:spPr>
              <a:xfrm>
                <a:off x="3902392" y="1246929"/>
                <a:ext cx="1565046" cy="941344"/>
              </a:xfrm>
              <a:custGeom>
                <a:avLst/>
                <a:gdLst>
                  <a:gd name="connsiteX0" fmla="*/ 34766 w 1565046"/>
                  <a:gd name="connsiteY0" fmla="*/ 941344 h 941344"/>
                  <a:gd name="connsiteX1" fmla="*/ 0 w 1565046"/>
                  <a:gd name="connsiteY1" fmla="*/ 881051 h 941344"/>
                  <a:gd name="connsiteX2" fmla="*/ 1522667 w 1565046"/>
                  <a:gd name="connsiteY2" fmla="*/ 1894 h 941344"/>
                  <a:gd name="connsiteX3" fmla="*/ 1522667 w 1565046"/>
                  <a:gd name="connsiteY3" fmla="*/ 1894 h 941344"/>
                  <a:gd name="connsiteX4" fmla="*/ 1540478 w 1565046"/>
                  <a:gd name="connsiteY4" fmla="*/ 3322 h 941344"/>
                  <a:gd name="connsiteX5" fmla="*/ 1564958 w 1565046"/>
                  <a:gd name="connsiteY5" fmla="*/ 45899 h 941344"/>
                  <a:gd name="connsiteX6" fmla="*/ 1558195 w 1565046"/>
                  <a:gd name="connsiteY6" fmla="*/ 61520 h 941344"/>
                  <a:gd name="connsiteX7" fmla="*/ 1558195 w 1565046"/>
                  <a:gd name="connsiteY7" fmla="*/ 61520 h 941344"/>
                  <a:gd name="connsiteX8" fmla="*/ 1558195 w 1565046"/>
                  <a:gd name="connsiteY8" fmla="*/ 61520 h 941344"/>
                  <a:gd name="connsiteX9" fmla="*/ 1558195 w 1565046"/>
                  <a:gd name="connsiteY9" fmla="*/ 61520 h 94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5046" h="941344">
                    <a:moveTo>
                      <a:pt x="34766" y="941344"/>
                    </a:moveTo>
                    <a:lnTo>
                      <a:pt x="0" y="881051"/>
                    </a:lnTo>
                    <a:lnTo>
                      <a:pt x="1522667" y="1894"/>
                    </a:lnTo>
                    <a:lnTo>
                      <a:pt x="1522667" y="1894"/>
                    </a:lnTo>
                    <a:cubicBezTo>
                      <a:pt x="1528391" y="-1074"/>
                      <a:pt x="1535306" y="-520"/>
                      <a:pt x="1540478" y="3322"/>
                    </a:cubicBezTo>
                    <a:cubicBezTo>
                      <a:pt x="1554966" y="12791"/>
                      <a:pt x="1564062" y="28612"/>
                      <a:pt x="1564958" y="45899"/>
                    </a:cubicBezTo>
                    <a:cubicBezTo>
                      <a:pt x="1565567" y="51927"/>
                      <a:pt x="1563015" y="57842"/>
                      <a:pt x="1558195" y="61520"/>
                    </a:cubicBezTo>
                    <a:lnTo>
                      <a:pt x="1558195" y="61520"/>
                    </a:lnTo>
                    <a:lnTo>
                      <a:pt x="1558195" y="61520"/>
                    </a:lnTo>
                    <a:lnTo>
                      <a:pt x="1558195" y="61520"/>
                    </a:lnTo>
                    <a:close/>
                  </a:path>
                </a:pathLst>
              </a:custGeom>
              <a:solidFill>
                <a:srgbClr val="455A64"/>
              </a:solidFill>
              <a:ln w="3175" cap="flat">
                <a:solidFill>
                  <a:srgbClr val="7030A0"/>
                </a:solidFill>
                <a:prstDash val="solid"/>
                <a:miter/>
              </a:ln>
            </p:spPr>
            <p:txBody>
              <a:bodyPr rtlCol="0" anchor="ctr"/>
              <a:lstStyle/>
              <a:p>
                <a:endParaRPr lang="en-US"/>
              </a:p>
            </p:txBody>
          </p:sp>
          <p:sp>
            <p:nvSpPr>
              <p:cNvPr id="703" name="Hình tự do: Hình 574">
                <a:extLst>
                  <a:ext uri="{FF2B5EF4-FFF2-40B4-BE49-F238E27FC236}">
                    <a16:creationId xmlns:a16="http://schemas.microsoft.com/office/drawing/2014/main" id="{D7B6A688-732D-4044-B3DB-E77AC483879A}"/>
                  </a:ext>
                </a:extLst>
              </p:cNvPr>
              <p:cNvSpPr/>
              <p:nvPr/>
            </p:nvSpPr>
            <p:spPr>
              <a:xfrm>
                <a:off x="3895248" y="2126266"/>
                <a:ext cx="49244" cy="63591"/>
              </a:xfrm>
              <a:custGeom>
                <a:avLst/>
                <a:gdLst>
                  <a:gd name="connsiteX0" fmla="*/ 49244 w 49244"/>
                  <a:gd name="connsiteY0" fmla="*/ 46005 h 63591"/>
                  <a:gd name="connsiteX1" fmla="*/ 24575 w 49244"/>
                  <a:gd name="connsiteY1" fmla="*/ 3333 h 63591"/>
                  <a:gd name="connsiteX2" fmla="*/ 0 w 49244"/>
                  <a:gd name="connsiteY2" fmla="*/ 17620 h 63591"/>
                  <a:gd name="connsiteX3" fmla="*/ 24575 w 49244"/>
                  <a:gd name="connsiteY3" fmla="*/ 60197 h 63591"/>
                  <a:gd name="connsiteX4" fmla="*/ 49244 w 49244"/>
                  <a:gd name="connsiteY4" fmla="*/ 46005 h 6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4" h="63591">
                    <a:moveTo>
                      <a:pt x="49244" y="46005"/>
                    </a:moveTo>
                    <a:cubicBezTo>
                      <a:pt x="48293" y="28660"/>
                      <a:pt x="39130" y="12810"/>
                      <a:pt x="24575" y="3333"/>
                    </a:cubicBezTo>
                    <a:cubicBezTo>
                      <a:pt x="10954" y="-4478"/>
                      <a:pt x="0" y="1904"/>
                      <a:pt x="0" y="17620"/>
                    </a:cubicBezTo>
                    <a:cubicBezTo>
                      <a:pt x="929" y="34918"/>
                      <a:pt x="10059" y="50739"/>
                      <a:pt x="24575" y="60197"/>
                    </a:cubicBezTo>
                    <a:cubicBezTo>
                      <a:pt x="38576" y="68103"/>
                      <a:pt x="49244" y="61721"/>
                      <a:pt x="49244" y="46005"/>
                    </a:cubicBezTo>
                    <a:close/>
                  </a:path>
                </a:pathLst>
              </a:custGeom>
              <a:solidFill>
                <a:srgbClr val="37474F"/>
              </a:solidFill>
              <a:ln w="3175" cap="flat">
                <a:solidFill>
                  <a:srgbClr val="7030A0"/>
                </a:solidFill>
                <a:prstDash val="solid"/>
                <a:miter/>
              </a:ln>
            </p:spPr>
            <p:txBody>
              <a:bodyPr rtlCol="0" anchor="ctr"/>
              <a:lstStyle/>
              <a:p>
                <a:endParaRPr lang="en-US"/>
              </a:p>
            </p:txBody>
          </p:sp>
        </p:grpSp>
        <p:grpSp>
          <p:nvGrpSpPr>
            <p:cNvPr id="624" name="Đồ họa 4">
              <a:extLst>
                <a:ext uri="{FF2B5EF4-FFF2-40B4-BE49-F238E27FC236}">
                  <a16:creationId xmlns:a16="http://schemas.microsoft.com/office/drawing/2014/main" id="{A2F62059-E1CF-47AB-BD26-CD84ECB06E6C}"/>
                </a:ext>
              </a:extLst>
            </p:cNvPr>
            <p:cNvGrpSpPr/>
            <p:nvPr/>
          </p:nvGrpSpPr>
          <p:grpSpPr>
            <a:xfrm>
              <a:off x="4403693" y="2738151"/>
              <a:ext cx="218693" cy="475381"/>
              <a:chOff x="4403693" y="2738151"/>
              <a:chExt cx="218693" cy="475381"/>
            </a:xfrm>
          </p:grpSpPr>
          <p:sp>
            <p:nvSpPr>
              <p:cNvPr id="685" name="Hình tự do: Hình 576">
                <a:extLst>
                  <a:ext uri="{FF2B5EF4-FFF2-40B4-BE49-F238E27FC236}">
                    <a16:creationId xmlns:a16="http://schemas.microsoft.com/office/drawing/2014/main" id="{D2DF65B5-D04C-4436-BB45-98AEB3840932}"/>
                  </a:ext>
                </a:extLst>
              </p:cNvPr>
              <p:cNvSpPr/>
              <p:nvPr/>
            </p:nvSpPr>
            <p:spPr>
              <a:xfrm>
                <a:off x="4403693" y="2738151"/>
                <a:ext cx="208692" cy="471296"/>
              </a:xfrm>
              <a:custGeom>
                <a:avLst/>
                <a:gdLst>
                  <a:gd name="connsiteX0" fmla="*/ 0 w 208692"/>
                  <a:gd name="connsiteY0" fmla="*/ 471297 h 471296"/>
                  <a:gd name="connsiteX1" fmla="*/ 208693 w 208692"/>
                  <a:gd name="connsiteY1" fmla="*/ 350901 h 471296"/>
                  <a:gd name="connsiteX2" fmla="*/ 208693 w 208692"/>
                  <a:gd name="connsiteY2" fmla="*/ 0 h 471296"/>
                  <a:gd name="connsiteX3" fmla="*/ 0 w 208692"/>
                  <a:gd name="connsiteY3" fmla="*/ 120491 h 471296"/>
                  <a:gd name="connsiteX4" fmla="*/ 0 w 208692"/>
                  <a:gd name="connsiteY4" fmla="*/ 471297 h 47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92" h="471296">
                    <a:moveTo>
                      <a:pt x="0" y="471297"/>
                    </a:moveTo>
                    <a:lnTo>
                      <a:pt x="208693" y="350901"/>
                    </a:lnTo>
                    <a:lnTo>
                      <a:pt x="208693" y="0"/>
                    </a:lnTo>
                    <a:lnTo>
                      <a:pt x="0" y="120491"/>
                    </a:lnTo>
                    <a:lnTo>
                      <a:pt x="0" y="471297"/>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86" name="Hình tự do: Hình 577">
                <a:extLst>
                  <a:ext uri="{FF2B5EF4-FFF2-40B4-BE49-F238E27FC236}">
                    <a16:creationId xmlns:a16="http://schemas.microsoft.com/office/drawing/2014/main" id="{BB065CD3-67C8-4A6D-BBD7-DC48C45EB7D8}"/>
                  </a:ext>
                </a:extLst>
              </p:cNvPr>
              <p:cNvSpPr/>
              <p:nvPr/>
            </p:nvSpPr>
            <p:spPr>
              <a:xfrm>
                <a:off x="4413694" y="2746799"/>
                <a:ext cx="208692" cy="466734"/>
              </a:xfrm>
              <a:custGeom>
                <a:avLst/>
                <a:gdLst>
                  <a:gd name="connsiteX0" fmla="*/ 5239 w 208692"/>
                  <a:gd name="connsiteY0" fmla="*/ 465983 h 466734"/>
                  <a:gd name="connsiteX1" fmla="*/ 203454 w 208692"/>
                  <a:gd name="connsiteY1" fmla="*/ 351683 h 466734"/>
                  <a:gd name="connsiteX2" fmla="*/ 208693 w 208692"/>
                  <a:gd name="connsiteY2" fmla="*/ 342158 h 466734"/>
                  <a:gd name="connsiteX3" fmla="*/ 208693 w 208692"/>
                  <a:gd name="connsiteY3" fmla="*/ 3735 h 466734"/>
                  <a:gd name="connsiteX4" fmla="*/ 203454 w 208692"/>
                  <a:gd name="connsiteY4" fmla="*/ 687 h 466734"/>
                  <a:gd name="connsiteX5" fmla="*/ 5239 w 208692"/>
                  <a:gd name="connsiteY5" fmla="*/ 114987 h 466734"/>
                  <a:gd name="connsiteX6" fmla="*/ 0 w 208692"/>
                  <a:gd name="connsiteY6" fmla="*/ 124036 h 466734"/>
                  <a:gd name="connsiteX7" fmla="*/ 0 w 208692"/>
                  <a:gd name="connsiteY7" fmla="*/ 463126 h 466734"/>
                  <a:gd name="connsiteX8" fmla="*/ 5239 w 208692"/>
                  <a:gd name="connsiteY8" fmla="*/ 465983 h 46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692" h="466734">
                    <a:moveTo>
                      <a:pt x="5239" y="465983"/>
                    </a:moveTo>
                    <a:lnTo>
                      <a:pt x="203454" y="351683"/>
                    </a:lnTo>
                    <a:cubicBezTo>
                      <a:pt x="206656" y="349559"/>
                      <a:pt x="208615" y="345997"/>
                      <a:pt x="208693" y="342158"/>
                    </a:cubicBezTo>
                    <a:lnTo>
                      <a:pt x="208693" y="3735"/>
                    </a:lnTo>
                    <a:cubicBezTo>
                      <a:pt x="208693" y="401"/>
                      <a:pt x="206312" y="-932"/>
                      <a:pt x="203454" y="687"/>
                    </a:cubicBezTo>
                    <a:lnTo>
                      <a:pt x="5239" y="114987"/>
                    </a:lnTo>
                    <a:cubicBezTo>
                      <a:pt x="2146" y="116997"/>
                      <a:pt x="199" y="120359"/>
                      <a:pt x="0" y="124036"/>
                    </a:cubicBezTo>
                    <a:lnTo>
                      <a:pt x="0" y="463126"/>
                    </a:lnTo>
                    <a:cubicBezTo>
                      <a:pt x="0" y="466364"/>
                      <a:pt x="2381" y="467698"/>
                      <a:pt x="5239" y="465983"/>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687" name="Hình tự do: Hình 578">
                <a:extLst>
                  <a:ext uri="{FF2B5EF4-FFF2-40B4-BE49-F238E27FC236}">
                    <a16:creationId xmlns:a16="http://schemas.microsoft.com/office/drawing/2014/main" id="{D3A71E03-DEE3-448F-BC38-493370E9DB63}"/>
                  </a:ext>
                </a:extLst>
              </p:cNvPr>
              <p:cNvSpPr/>
              <p:nvPr/>
            </p:nvSpPr>
            <p:spPr>
              <a:xfrm>
                <a:off x="4432744" y="2811256"/>
                <a:ext cx="169830" cy="102903"/>
              </a:xfrm>
              <a:custGeom>
                <a:avLst/>
                <a:gdLst>
                  <a:gd name="connsiteX0" fmla="*/ 5906 w 169830"/>
                  <a:gd name="connsiteY0" fmla="*/ 101965 h 102903"/>
                  <a:gd name="connsiteX1" fmla="*/ 163925 w 169830"/>
                  <a:gd name="connsiteY1" fmla="*/ 10715 h 102903"/>
                  <a:gd name="connsiteX2" fmla="*/ 169831 w 169830"/>
                  <a:gd name="connsiteY2" fmla="*/ 2428 h 102903"/>
                  <a:gd name="connsiteX3" fmla="*/ 163925 w 169830"/>
                  <a:gd name="connsiteY3" fmla="*/ 1095 h 102903"/>
                  <a:gd name="connsiteX4" fmla="*/ 5906 w 169830"/>
                  <a:gd name="connsiteY4" fmla="*/ 92344 h 102903"/>
                  <a:gd name="connsiteX5" fmla="*/ 0 w 169830"/>
                  <a:gd name="connsiteY5" fmla="*/ 100536 h 102903"/>
                  <a:gd name="connsiteX6" fmla="*/ 5906 w 169830"/>
                  <a:gd name="connsiteY6" fmla="*/ 101965 h 10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2903">
                    <a:moveTo>
                      <a:pt x="5906" y="101965"/>
                    </a:moveTo>
                    <a:lnTo>
                      <a:pt x="163925" y="10715"/>
                    </a:lnTo>
                    <a:cubicBezTo>
                      <a:pt x="167053" y="9001"/>
                      <a:pt x="169227" y="5943"/>
                      <a:pt x="169831" y="2428"/>
                    </a:cubicBezTo>
                    <a:cubicBezTo>
                      <a:pt x="169831" y="-143"/>
                      <a:pt x="167164" y="-810"/>
                      <a:pt x="163925" y="1095"/>
                    </a:cubicBezTo>
                    <a:lnTo>
                      <a:pt x="5906" y="92344"/>
                    </a:lnTo>
                    <a:cubicBezTo>
                      <a:pt x="2762" y="94002"/>
                      <a:pt x="576" y="97031"/>
                      <a:pt x="0" y="100536"/>
                    </a:cubicBezTo>
                    <a:cubicBezTo>
                      <a:pt x="381" y="103393"/>
                      <a:pt x="3048" y="103393"/>
                      <a:pt x="5906"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88" name="Hình tự do: Hình 579">
                <a:extLst>
                  <a:ext uri="{FF2B5EF4-FFF2-40B4-BE49-F238E27FC236}">
                    <a16:creationId xmlns:a16="http://schemas.microsoft.com/office/drawing/2014/main" id="{25EA523A-D47A-4213-98CB-C24BE3FC342A}"/>
                  </a:ext>
                </a:extLst>
              </p:cNvPr>
              <p:cNvSpPr/>
              <p:nvPr/>
            </p:nvSpPr>
            <p:spPr>
              <a:xfrm>
                <a:off x="4432744" y="2836217"/>
                <a:ext cx="169830" cy="103048"/>
              </a:xfrm>
              <a:custGeom>
                <a:avLst/>
                <a:gdLst>
                  <a:gd name="connsiteX0" fmla="*/ 5906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6 w 169830"/>
                  <a:gd name="connsiteY4" fmla="*/ 92339 h 103048"/>
                  <a:gd name="connsiteX5" fmla="*/ 0 w 169830"/>
                  <a:gd name="connsiteY5" fmla="*/ 100530 h 103048"/>
                  <a:gd name="connsiteX6" fmla="*/ 5906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6" y="101959"/>
                    </a:moveTo>
                    <a:lnTo>
                      <a:pt x="163925" y="10710"/>
                    </a:lnTo>
                    <a:cubicBezTo>
                      <a:pt x="167049" y="9033"/>
                      <a:pt x="169227" y="6014"/>
                      <a:pt x="169831" y="2518"/>
                    </a:cubicBezTo>
                    <a:cubicBezTo>
                      <a:pt x="169831" y="-149"/>
                      <a:pt x="167164" y="-816"/>
                      <a:pt x="163925" y="1089"/>
                    </a:cubicBezTo>
                    <a:lnTo>
                      <a:pt x="5906" y="92339"/>
                    </a:lnTo>
                    <a:cubicBezTo>
                      <a:pt x="2782" y="94015"/>
                      <a:pt x="604" y="97035"/>
                      <a:pt x="0" y="100530"/>
                    </a:cubicBezTo>
                    <a:cubicBezTo>
                      <a:pt x="381" y="103197"/>
                      <a:pt x="3048" y="103864"/>
                      <a:pt x="5906"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89" name="Hình tự do: Hình 580">
                <a:extLst>
                  <a:ext uri="{FF2B5EF4-FFF2-40B4-BE49-F238E27FC236}">
                    <a16:creationId xmlns:a16="http://schemas.microsoft.com/office/drawing/2014/main" id="{CC29F0BF-7DE4-4148-8797-B1C64A46FB94}"/>
                  </a:ext>
                </a:extLst>
              </p:cNvPr>
              <p:cNvSpPr/>
              <p:nvPr/>
            </p:nvSpPr>
            <p:spPr>
              <a:xfrm>
                <a:off x="4432744" y="2888128"/>
                <a:ext cx="169830" cy="103048"/>
              </a:xfrm>
              <a:custGeom>
                <a:avLst/>
                <a:gdLst>
                  <a:gd name="connsiteX0" fmla="*/ 5906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6 w 169830"/>
                  <a:gd name="connsiteY4" fmla="*/ 92339 h 103048"/>
                  <a:gd name="connsiteX5" fmla="*/ 0 w 169830"/>
                  <a:gd name="connsiteY5" fmla="*/ 100530 h 103048"/>
                  <a:gd name="connsiteX6" fmla="*/ 5906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6" y="101959"/>
                    </a:moveTo>
                    <a:lnTo>
                      <a:pt x="163925" y="10710"/>
                    </a:lnTo>
                    <a:cubicBezTo>
                      <a:pt x="167049" y="9033"/>
                      <a:pt x="169227" y="6014"/>
                      <a:pt x="169831" y="2518"/>
                    </a:cubicBezTo>
                    <a:cubicBezTo>
                      <a:pt x="169831" y="-149"/>
                      <a:pt x="167164" y="-816"/>
                      <a:pt x="163925" y="1089"/>
                    </a:cubicBezTo>
                    <a:lnTo>
                      <a:pt x="5906" y="92339"/>
                    </a:lnTo>
                    <a:cubicBezTo>
                      <a:pt x="2782" y="94015"/>
                      <a:pt x="604" y="97035"/>
                      <a:pt x="0" y="100530"/>
                    </a:cubicBezTo>
                    <a:cubicBezTo>
                      <a:pt x="381" y="103197"/>
                      <a:pt x="3048" y="103864"/>
                      <a:pt x="5906"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90" name="Hình tự do: Hình 581">
                <a:extLst>
                  <a:ext uri="{FF2B5EF4-FFF2-40B4-BE49-F238E27FC236}">
                    <a16:creationId xmlns:a16="http://schemas.microsoft.com/office/drawing/2014/main" id="{033837F8-1064-40BB-9515-6A3399F6E500}"/>
                  </a:ext>
                </a:extLst>
              </p:cNvPr>
              <p:cNvSpPr/>
              <p:nvPr/>
            </p:nvSpPr>
            <p:spPr>
              <a:xfrm>
                <a:off x="4432744" y="2913506"/>
                <a:ext cx="170211" cy="102631"/>
              </a:xfrm>
              <a:custGeom>
                <a:avLst/>
                <a:gdLst>
                  <a:gd name="connsiteX0" fmla="*/ 5906 w 170211"/>
                  <a:gd name="connsiteY0" fmla="*/ 101536 h 102631"/>
                  <a:gd name="connsiteX1" fmla="*/ 164306 w 170211"/>
                  <a:gd name="connsiteY1" fmla="*/ 10668 h 102631"/>
                  <a:gd name="connsiteX2" fmla="*/ 170212 w 170211"/>
                  <a:gd name="connsiteY2" fmla="*/ 2477 h 102631"/>
                  <a:gd name="connsiteX3" fmla="*/ 164306 w 170211"/>
                  <a:gd name="connsiteY3" fmla="*/ 1048 h 102631"/>
                  <a:gd name="connsiteX4" fmla="*/ 5906 w 170211"/>
                  <a:gd name="connsiteY4" fmla="*/ 91916 h 102631"/>
                  <a:gd name="connsiteX5" fmla="*/ 0 w 170211"/>
                  <a:gd name="connsiteY5" fmla="*/ 100203 h 102631"/>
                  <a:gd name="connsiteX6" fmla="*/ 5906 w 170211"/>
                  <a:gd name="connsiteY6" fmla="*/ 101536 h 10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211" h="102631">
                    <a:moveTo>
                      <a:pt x="5906" y="101536"/>
                    </a:moveTo>
                    <a:lnTo>
                      <a:pt x="164306" y="10668"/>
                    </a:lnTo>
                    <a:cubicBezTo>
                      <a:pt x="167450" y="9011"/>
                      <a:pt x="169636" y="5982"/>
                      <a:pt x="170212" y="2477"/>
                    </a:cubicBezTo>
                    <a:cubicBezTo>
                      <a:pt x="170212" y="-190"/>
                      <a:pt x="167545" y="-762"/>
                      <a:pt x="164306" y="1048"/>
                    </a:cubicBezTo>
                    <a:lnTo>
                      <a:pt x="5906" y="91916"/>
                    </a:lnTo>
                    <a:cubicBezTo>
                      <a:pt x="2778" y="93631"/>
                      <a:pt x="604" y="96688"/>
                      <a:pt x="0" y="100203"/>
                    </a:cubicBezTo>
                    <a:cubicBezTo>
                      <a:pt x="381" y="102775"/>
                      <a:pt x="3048" y="103442"/>
                      <a:pt x="5906" y="101536"/>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91" name="Hình tự do: Hình 582">
                <a:extLst>
                  <a:ext uri="{FF2B5EF4-FFF2-40B4-BE49-F238E27FC236}">
                    <a16:creationId xmlns:a16="http://schemas.microsoft.com/office/drawing/2014/main" id="{74D0520D-FC92-4733-94D0-4E910DC82DD3}"/>
                  </a:ext>
                </a:extLst>
              </p:cNvPr>
              <p:cNvSpPr/>
              <p:nvPr/>
            </p:nvSpPr>
            <p:spPr>
              <a:xfrm>
                <a:off x="4432744" y="2989665"/>
                <a:ext cx="170211" cy="103387"/>
              </a:xfrm>
              <a:custGeom>
                <a:avLst/>
                <a:gdLst>
                  <a:gd name="connsiteX0" fmla="*/ 5906 w 170211"/>
                  <a:gd name="connsiteY0" fmla="*/ 102340 h 103387"/>
                  <a:gd name="connsiteX1" fmla="*/ 164306 w 170211"/>
                  <a:gd name="connsiteY1" fmla="*/ 10710 h 103387"/>
                  <a:gd name="connsiteX2" fmla="*/ 170212 w 170211"/>
                  <a:gd name="connsiteY2" fmla="*/ 2518 h 103387"/>
                  <a:gd name="connsiteX3" fmla="*/ 164306 w 170211"/>
                  <a:gd name="connsiteY3" fmla="*/ 1089 h 103387"/>
                  <a:gd name="connsiteX4" fmla="*/ 5906 w 170211"/>
                  <a:gd name="connsiteY4" fmla="*/ 92720 h 103387"/>
                  <a:gd name="connsiteX5" fmla="*/ 0 w 170211"/>
                  <a:gd name="connsiteY5" fmla="*/ 100911 h 103387"/>
                  <a:gd name="connsiteX6" fmla="*/ 5906 w 170211"/>
                  <a:gd name="connsiteY6" fmla="*/ 102340 h 10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211" h="103387">
                    <a:moveTo>
                      <a:pt x="5906" y="102340"/>
                    </a:moveTo>
                    <a:lnTo>
                      <a:pt x="164306" y="10710"/>
                    </a:lnTo>
                    <a:cubicBezTo>
                      <a:pt x="167411" y="9014"/>
                      <a:pt x="169581" y="6004"/>
                      <a:pt x="170212" y="2518"/>
                    </a:cubicBezTo>
                    <a:cubicBezTo>
                      <a:pt x="170212" y="-149"/>
                      <a:pt x="167545" y="-816"/>
                      <a:pt x="164306" y="1089"/>
                    </a:cubicBezTo>
                    <a:lnTo>
                      <a:pt x="5906" y="92720"/>
                    </a:lnTo>
                    <a:cubicBezTo>
                      <a:pt x="2782" y="94396"/>
                      <a:pt x="604" y="97416"/>
                      <a:pt x="0" y="100911"/>
                    </a:cubicBezTo>
                    <a:cubicBezTo>
                      <a:pt x="381" y="103578"/>
                      <a:pt x="3048" y="104150"/>
                      <a:pt x="5906" y="102340"/>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92" name="Hình tự do: Hình 583">
                <a:extLst>
                  <a:ext uri="{FF2B5EF4-FFF2-40B4-BE49-F238E27FC236}">
                    <a16:creationId xmlns:a16="http://schemas.microsoft.com/office/drawing/2014/main" id="{FCE2DA01-9C7A-4B38-97A7-D618B967E948}"/>
                  </a:ext>
                </a:extLst>
              </p:cNvPr>
              <p:cNvSpPr/>
              <p:nvPr/>
            </p:nvSpPr>
            <p:spPr>
              <a:xfrm>
                <a:off x="4432744" y="2965132"/>
                <a:ext cx="169830" cy="102950"/>
              </a:xfrm>
              <a:custGeom>
                <a:avLst/>
                <a:gdLst>
                  <a:gd name="connsiteX0" fmla="*/ 5906 w 169830"/>
                  <a:gd name="connsiteY0" fmla="*/ 101918 h 102950"/>
                  <a:gd name="connsiteX1" fmla="*/ 163925 w 169830"/>
                  <a:gd name="connsiteY1" fmla="*/ 10668 h 102950"/>
                  <a:gd name="connsiteX2" fmla="*/ 169831 w 169830"/>
                  <a:gd name="connsiteY2" fmla="*/ 2477 h 102950"/>
                  <a:gd name="connsiteX3" fmla="*/ 163925 w 169830"/>
                  <a:gd name="connsiteY3" fmla="*/ 1048 h 102950"/>
                  <a:gd name="connsiteX4" fmla="*/ 5906 w 169830"/>
                  <a:gd name="connsiteY4" fmla="*/ 92393 h 102950"/>
                  <a:gd name="connsiteX5" fmla="*/ 0 w 169830"/>
                  <a:gd name="connsiteY5" fmla="*/ 100679 h 102950"/>
                  <a:gd name="connsiteX6" fmla="*/ 5906 w 169830"/>
                  <a:gd name="connsiteY6" fmla="*/ 101918 h 1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2950">
                    <a:moveTo>
                      <a:pt x="5906" y="101918"/>
                    </a:moveTo>
                    <a:lnTo>
                      <a:pt x="163925" y="10668"/>
                    </a:lnTo>
                    <a:cubicBezTo>
                      <a:pt x="167069" y="9011"/>
                      <a:pt x="169255" y="5982"/>
                      <a:pt x="169831" y="2477"/>
                    </a:cubicBezTo>
                    <a:cubicBezTo>
                      <a:pt x="169831" y="-190"/>
                      <a:pt x="167164" y="-762"/>
                      <a:pt x="163925" y="1048"/>
                    </a:cubicBezTo>
                    <a:lnTo>
                      <a:pt x="5906" y="92393"/>
                    </a:lnTo>
                    <a:cubicBezTo>
                      <a:pt x="2778" y="94107"/>
                      <a:pt x="604" y="97165"/>
                      <a:pt x="0" y="100679"/>
                    </a:cubicBezTo>
                    <a:cubicBezTo>
                      <a:pt x="381" y="103060"/>
                      <a:pt x="3048" y="103727"/>
                      <a:pt x="5906" y="101918"/>
                    </a:cubicBezTo>
                    <a:close/>
                  </a:path>
                </a:pathLst>
              </a:custGeom>
              <a:solidFill>
                <a:srgbClr val="E0E0E0"/>
              </a:solidFill>
              <a:ln w="3175" cap="flat">
                <a:solidFill>
                  <a:srgbClr val="7030A0"/>
                </a:solidFill>
                <a:prstDash val="solid"/>
                <a:miter/>
              </a:ln>
            </p:spPr>
            <p:txBody>
              <a:bodyPr rtlCol="0" anchor="ctr"/>
              <a:lstStyle/>
              <a:p>
                <a:endParaRPr lang="en-US"/>
              </a:p>
            </p:txBody>
          </p:sp>
          <p:grpSp>
            <p:nvGrpSpPr>
              <p:cNvPr id="693" name="Đồ họa 4">
                <a:extLst>
                  <a:ext uri="{FF2B5EF4-FFF2-40B4-BE49-F238E27FC236}">
                    <a16:creationId xmlns:a16="http://schemas.microsoft.com/office/drawing/2014/main" id="{4E646238-3AE7-4C64-BB94-01D57E544EEF}"/>
                  </a:ext>
                </a:extLst>
              </p:cNvPr>
              <p:cNvGrpSpPr/>
              <p:nvPr/>
            </p:nvGrpSpPr>
            <p:grpSpPr>
              <a:xfrm>
                <a:off x="4511420" y="2824951"/>
                <a:ext cx="39815" cy="28957"/>
                <a:chOff x="4511420" y="2824951"/>
                <a:chExt cx="39815" cy="28957"/>
              </a:xfrm>
            </p:grpSpPr>
            <p:sp>
              <p:nvSpPr>
                <p:cNvPr id="695" name="Hình tự do: Hình 585">
                  <a:extLst>
                    <a:ext uri="{FF2B5EF4-FFF2-40B4-BE49-F238E27FC236}">
                      <a16:creationId xmlns:a16="http://schemas.microsoft.com/office/drawing/2014/main" id="{8154E785-310C-4E36-B795-8C4AED94DF9D}"/>
                    </a:ext>
                  </a:extLst>
                </p:cNvPr>
                <p:cNvSpPr/>
                <p:nvPr/>
              </p:nvSpPr>
              <p:spPr>
                <a:xfrm>
                  <a:off x="4511420" y="2825457"/>
                  <a:ext cx="18669" cy="11891"/>
                </a:xfrm>
                <a:custGeom>
                  <a:avLst/>
                  <a:gdLst>
                    <a:gd name="connsiteX0" fmla="*/ 18194 w 18669"/>
                    <a:gd name="connsiteY0" fmla="*/ 11278 h 11891"/>
                    <a:gd name="connsiteX1" fmla="*/ 18194 w 18669"/>
                    <a:gd name="connsiteY1" fmla="*/ 11278 h 11891"/>
                    <a:gd name="connsiteX2" fmla="*/ 17432 w 18669"/>
                    <a:gd name="connsiteY2" fmla="*/ 11850 h 11891"/>
                    <a:gd name="connsiteX3" fmla="*/ 16098 w 18669"/>
                    <a:gd name="connsiteY3" fmla="*/ 11850 h 11891"/>
                    <a:gd name="connsiteX4" fmla="*/ 12193 w 18669"/>
                    <a:gd name="connsiteY4" fmla="*/ 9468 h 11891"/>
                    <a:gd name="connsiteX5" fmla="*/ 6573 w 18669"/>
                    <a:gd name="connsiteY5" fmla="*/ 6134 h 11891"/>
                    <a:gd name="connsiteX6" fmla="*/ 191 w 18669"/>
                    <a:gd name="connsiteY6" fmla="*/ 2229 h 11891"/>
                    <a:gd name="connsiteX7" fmla="*/ 1430 w 18669"/>
                    <a:gd name="connsiteY7" fmla="*/ 38 h 11891"/>
                    <a:gd name="connsiteX8" fmla="*/ 8002 w 18669"/>
                    <a:gd name="connsiteY8" fmla="*/ 3658 h 11891"/>
                    <a:gd name="connsiteX9" fmla="*/ 13717 w 18669"/>
                    <a:gd name="connsiteY9" fmla="*/ 6801 h 11891"/>
                    <a:gd name="connsiteX10" fmla="*/ 17717 w 18669"/>
                    <a:gd name="connsiteY10" fmla="*/ 9087 h 11891"/>
                    <a:gd name="connsiteX11" fmla="*/ 18670 w 18669"/>
                    <a:gd name="connsiteY11" fmla="*/ 10040 h 11891"/>
                    <a:gd name="connsiteX12" fmla="*/ 18670 w 18669"/>
                    <a:gd name="connsiteY12" fmla="*/ 10897 h 1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69" h="11891">
                      <a:moveTo>
                        <a:pt x="18194" y="11278"/>
                      </a:moveTo>
                      <a:lnTo>
                        <a:pt x="18194" y="11278"/>
                      </a:lnTo>
                      <a:cubicBezTo>
                        <a:pt x="18194" y="11278"/>
                        <a:pt x="18194" y="11754"/>
                        <a:pt x="17432" y="11850"/>
                      </a:cubicBezTo>
                      <a:cubicBezTo>
                        <a:pt x="16670" y="11945"/>
                        <a:pt x="16670" y="11850"/>
                        <a:pt x="16098" y="11850"/>
                      </a:cubicBezTo>
                      <a:lnTo>
                        <a:pt x="12193" y="9468"/>
                      </a:lnTo>
                      <a:lnTo>
                        <a:pt x="6573" y="6134"/>
                      </a:lnTo>
                      <a:lnTo>
                        <a:pt x="191" y="2229"/>
                      </a:lnTo>
                      <a:cubicBezTo>
                        <a:pt x="-476" y="2229"/>
                        <a:pt x="763" y="-342"/>
                        <a:pt x="1430" y="38"/>
                      </a:cubicBezTo>
                      <a:lnTo>
                        <a:pt x="8002" y="3658"/>
                      </a:lnTo>
                      <a:lnTo>
                        <a:pt x="13717" y="6801"/>
                      </a:lnTo>
                      <a:lnTo>
                        <a:pt x="17717" y="9087"/>
                      </a:lnTo>
                      <a:cubicBezTo>
                        <a:pt x="17717" y="9087"/>
                        <a:pt x="18670" y="9087"/>
                        <a:pt x="18670" y="10040"/>
                      </a:cubicBezTo>
                      <a:cubicBezTo>
                        <a:pt x="18670" y="10992"/>
                        <a:pt x="18670" y="10706"/>
                        <a:pt x="18670" y="1089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96" name="Hình tự do: Hình 586">
                  <a:extLst>
                    <a:ext uri="{FF2B5EF4-FFF2-40B4-BE49-F238E27FC236}">
                      <a16:creationId xmlns:a16="http://schemas.microsoft.com/office/drawing/2014/main" id="{A157F752-4743-4EE7-8453-752F1474E192}"/>
                    </a:ext>
                  </a:extLst>
                </p:cNvPr>
                <p:cNvSpPr/>
                <p:nvPr/>
              </p:nvSpPr>
              <p:spPr>
                <a:xfrm>
                  <a:off x="4518155" y="2824951"/>
                  <a:ext cx="18063" cy="21199"/>
                </a:xfrm>
                <a:custGeom>
                  <a:avLst/>
                  <a:gdLst>
                    <a:gd name="connsiteX0" fmla="*/ 15744 w 18063"/>
                    <a:gd name="connsiteY0" fmla="*/ 14737 h 21199"/>
                    <a:gd name="connsiteX1" fmla="*/ 2314 w 18063"/>
                    <a:gd name="connsiteY1" fmla="*/ 20071 h 21199"/>
                    <a:gd name="connsiteX2" fmla="*/ 2314 w 18063"/>
                    <a:gd name="connsiteY2" fmla="*/ 20071 h 21199"/>
                    <a:gd name="connsiteX3" fmla="*/ 2314 w 18063"/>
                    <a:gd name="connsiteY3" fmla="*/ 20071 h 21199"/>
                    <a:gd name="connsiteX4" fmla="*/ 28 w 18063"/>
                    <a:gd name="connsiteY4" fmla="*/ 15023 h 21199"/>
                    <a:gd name="connsiteX5" fmla="*/ 8029 w 18063"/>
                    <a:gd name="connsiteY5" fmla="*/ 1116 h 21199"/>
                    <a:gd name="connsiteX6" fmla="*/ 13458 w 18063"/>
                    <a:gd name="connsiteY6" fmla="*/ 354 h 21199"/>
                    <a:gd name="connsiteX7" fmla="*/ 13458 w 18063"/>
                    <a:gd name="connsiteY7" fmla="*/ 354 h 21199"/>
                    <a:gd name="connsiteX8" fmla="*/ 13458 w 18063"/>
                    <a:gd name="connsiteY8" fmla="*/ 354 h 21199"/>
                    <a:gd name="connsiteX9" fmla="*/ 16692 w 18063"/>
                    <a:gd name="connsiteY9" fmla="*/ 13432 h 21199"/>
                    <a:gd name="connsiteX10" fmla="*/ 15744 w 18063"/>
                    <a:gd name="connsiteY10" fmla="*/ 14737 h 2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63" h="21199">
                      <a:moveTo>
                        <a:pt x="15744" y="14737"/>
                      </a:moveTo>
                      <a:cubicBezTo>
                        <a:pt x="12601" y="20071"/>
                        <a:pt x="7648" y="22929"/>
                        <a:pt x="2314" y="20071"/>
                      </a:cubicBezTo>
                      <a:lnTo>
                        <a:pt x="2314" y="20071"/>
                      </a:lnTo>
                      <a:lnTo>
                        <a:pt x="2314" y="20071"/>
                      </a:lnTo>
                      <a:cubicBezTo>
                        <a:pt x="702" y="18918"/>
                        <a:pt x="-170" y="16994"/>
                        <a:pt x="28" y="15023"/>
                      </a:cubicBezTo>
                      <a:cubicBezTo>
                        <a:pt x="338" y="9384"/>
                        <a:pt x="3307" y="4221"/>
                        <a:pt x="8029" y="1116"/>
                      </a:cubicBezTo>
                      <a:cubicBezTo>
                        <a:pt x="9598" y="-27"/>
                        <a:pt x="11635" y="-312"/>
                        <a:pt x="13458" y="354"/>
                      </a:cubicBezTo>
                      <a:lnTo>
                        <a:pt x="13458" y="354"/>
                      </a:lnTo>
                      <a:lnTo>
                        <a:pt x="13458" y="354"/>
                      </a:lnTo>
                      <a:cubicBezTo>
                        <a:pt x="17962" y="3069"/>
                        <a:pt x="19410" y="8927"/>
                        <a:pt x="16692" y="13432"/>
                      </a:cubicBezTo>
                      <a:cubicBezTo>
                        <a:pt x="16414" y="13889"/>
                        <a:pt x="16096" y="14327"/>
                        <a:pt x="15744" y="14737"/>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97" name="Hình tự do: Hình 587">
                  <a:extLst>
                    <a:ext uri="{FF2B5EF4-FFF2-40B4-BE49-F238E27FC236}">
                      <a16:creationId xmlns:a16="http://schemas.microsoft.com/office/drawing/2014/main" id="{0B8CE04C-69D6-401F-A235-900891A2AB49}"/>
                    </a:ext>
                  </a:extLst>
                </p:cNvPr>
                <p:cNvSpPr/>
                <p:nvPr/>
              </p:nvSpPr>
              <p:spPr>
                <a:xfrm>
                  <a:off x="4518155" y="2824951"/>
                  <a:ext cx="18063" cy="21199"/>
                </a:xfrm>
                <a:custGeom>
                  <a:avLst/>
                  <a:gdLst>
                    <a:gd name="connsiteX0" fmla="*/ 15744 w 18063"/>
                    <a:gd name="connsiteY0" fmla="*/ 14737 h 21199"/>
                    <a:gd name="connsiteX1" fmla="*/ 2314 w 18063"/>
                    <a:gd name="connsiteY1" fmla="*/ 20071 h 21199"/>
                    <a:gd name="connsiteX2" fmla="*/ 2314 w 18063"/>
                    <a:gd name="connsiteY2" fmla="*/ 20071 h 21199"/>
                    <a:gd name="connsiteX3" fmla="*/ 2314 w 18063"/>
                    <a:gd name="connsiteY3" fmla="*/ 20071 h 21199"/>
                    <a:gd name="connsiteX4" fmla="*/ 28 w 18063"/>
                    <a:gd name="connsiteY4" fmla="*/ 15023 h 21199"/>
                    <a:gd name="connsiteX5" fmla="*/ 8029 w 18063"/>
                    <a:gd name="connsiteY5" fmla="*/ 1116 h 21199"/>
                    <a:gd name="connsiteX6" fmla="*/ 13458 w 18063"/>
                    <a:gd name="connsiteY6" fmla="*/ 354 h 21199"/>
                    <a:gd name="connsiteX7" fmla="*/ 13458 w 18063"/>
                    <a:gd name="connsiteY7" fmla="*/ 354 h 21199"/>
                    <a:gd name="connsiteX8" fmla="*/ 13458 w 18063"/>
                    <a:gd name="connsiteY8" fmla="*/ 354 h 21199"/>
                    <a:gd name="connsiteX9" fmla="*/ 16692 w 18063"/>
                    <a:gd name="connsiteY9" fmla="*/ 13432 h 21199"/>
                    <a:gd name="connsiteX10" fmla="*/ 15744 w 18063"/>
                    <a:gd name="connsiteY10" fmla="*/ 14737 h 2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63" h="21199">
                      <a:moveTo>
                        <a:pt x="15744" y="14737"/>
                      </a:moveTo>
                      <a:cubicBezTo>
                        <a:pt x="12601" y="20071"/>
                        <a:pt x="7648" y="22929"/>
                        <a:pt x="2314" y="20071"/>
                      </a:cubicBezTo>
                      <a:lnTo>
                        <a:pt x="2314" y="20071"/>
                      </a:lnTo>
                      <a:lnTo>
                        <a:pt x="2314" y="20071"/>
                      </a:lnTo>
                      <a:cubicBezTo>
                        <a:pt x="702" y="18918"/>
                        <a:pt x="-170" y="16994"/>
                        <a:pt x="28" y="15023"/>
                      </a:cubicBezTo>
                      <a:cubicBezTo>
                        <a:pt x="338" y="9384"/>
                        <a:pt x="3307" y="4221"/>
                        <a:pt x="8029" y="1116"/>
                      </a:cubicBezTo>
                      <a:cubicBezTo>
                        <a:pt x="9598" y="-27"/>
                        <a:pt x="11635" y="-312"/>
                        <a:pt x="13458" y="354"/>
                      </a:cubicBezTo>
                      <a:lnTo>
                        <a:pt x="13458" y="354"/>
                      </a:lnTo>
                      <a:lnTo>
                        <a:pt x="13458" y="354"/>
                      </a:lnTo>
                      <a:cubicBezTo>
                        <a:pt x="17962" y="3069"/>
                        <a:pt x="19410" y="8927"/>
                        <a:pt x="16692" y="13432"/>
                      </a:cubicBezTo>
                      <a:cubicBezTo>
                        <a:pt x="16414" y="13889"/>
                        <a:pt x="16096" y="14327"/>
                        <a:pt x="15744" y="14737"/>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698" name="Hình tự do: Hình 588">
                  <a:extLst>
                    <a:ext uri="{FF2B5EF4-FFF2-40B4-BE49-F238E27FC236}">
                      <a16:creationId xmlns:a16="http://schemas.microsoft.com/office/drawing/2014/main" id="{2C65E460-7E19-45B7-992D-9A287C81BFB5}"/>
                    </a:ext>
                  </a:extLst>
                </p:cNvPr>
                <p:cNvSpPr/>
                <p:nvPr/>
              </p:nvSpPr>
              <p:spPr>
                <a:xfrm>
                  <a:off x="4524256" y="2830801"/>
                  <a:ext cx="21835" cy="19364"/>
                </a:xfrm>
                <a:custGeom>
                  <a:avLst/>
                  <a:gdLst>
                    <a:gd name="connsiteX0" fmla="*/ 15835 w 21835"/>
                    <a:gd name="connsiteY0" fmla="*/ 19364 h 19364"/>
                    <a:gd name="connsiteX1" fmla="*/ 21835 w 21835"/>
                    <a:gd name="connsiteY1" fmla="*/ 9268 h 19364"/>
                    <a:gd name="connsiteX2" fmla="*/ 9262 w 21835"/>
                    <a:gd name="connsiteY2" fmla="*/ 600 h 19364"/>
                    <a:gd name="connsiteX3" fmla="*/ 9262 w 21835"/>
                    <a:gd name="connsiteY3" fmla="*/ 600 h 19364"/>
                    <a:gd name="connsiteX4" fmla="*/ 9262 w 21835"/>
                    <a:gd name="connsiteY4" fmla="*/ 600 h 19364"/>
                    <a:gd name="connsiteX5" fmla="*/ 9262 w 21835"/>
                    <a:gd name="connsiteY5" fmla="*/ 600 h 19364"/>
                    <a:gd name="connsiteX6" fmla="*/ 5262 w 21835"/>
                    <a:gd name="connsiteY6" fmla="*/ 600 h 19364"/>
                    <a:gd name="connsiteX7" fmla="*/ 23 w 21835"/>
                    <a:gd name="connsiteY7" fmla="*/ 10125 h 19364"/>
                    <a:gd name="connsiteX8" fmla="*/ 1547 w 21835"/>
                    <a:gd name="connsiteY8" fmla="*/ 13554 h 19364"/>
                    <a:gd name="connsiteX9" fmla="*/ 1547 w 21835"/>
                    <a:gd name="connsiteY9" fmla="*/ 13554 h 19364"/>
                    <a:gd name="connsiteX10" fmla="*/ 2595 w 21835"/>
                    <a:gd name="connsiteY10" fmla="*/ 13554 h 19364"/>
                    <a:gd name="connsiteX11" fmla="*/ 15835 w 21835"/>
                    <a:gd name="connsiteY11" fmla="*/ 19364 h 1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35" h="19364">
                      <a:moveTo>
                        <a:pt x="15835" y="19364"/>
                      </a:moveTo>
                      <a:lnTo>
                        <a:pt x="21835" y="9268"/>
                      </a:lnTo>
                      <a:cubicBezTo>
                        <a:pt x="17280" y="6944"/>
                        <a:pt x="13051" y="4029"/>
                        <a:pt x="9262" y="600"/>
                      </a:cubicBezTo>
                      <a:lnTo>
                        <a:pt x="9262" y="600"/>
                      </a:lnTo>
                      <a:lnTo>
                        <a:pt x="9262" y="600"/>
                      </a:lnTo>
                      <a:lnTo>
                        <a:pt x="9262" y="600"/>
                      </a:lnTo>
                      <a:cubicBezTo>
                        <a:pt x="8050" y="-200"/>
                        <a:pt x="6474" y="-200"/>
                        <a:pt x="5262" y="600"/>
                      </a:cubicBezTo>
                      <a:cubicBezTo>
                        <a:pt x="2060" y="2724"/>
                        <a:pt x="101" y="6286"/>
                        <a:pt x="23" y="10125"/>
                      </a:cubicBezTo>
                      <a:cubicBezTo>
                        <a:pt x="-126" y="11459"/>
                        <a:pt x="457" y="12773"/>
                        <a:pt x="1547" y="13554"/>
                      </a:cubicBezTo>
                      <a:lnTo>
                        <a:pt x="1547" y="13554"/>
                      </a:lnTo>
                      <a:lnTo>
                        <a:pt x="2595" y="13554"/>
                      </a:lnTo>
                      <a:cubicBezTo>
                        <a:pt x="7254" y="14878"/>
                        <a:pt x="11709" y="16831"/>
                        <a:pt x="15835" y="1936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99" name="Hình tự do: Hình 589">
                  <a:extLst>
                    <a:ext uri="{FF2B5EF4-FFF2-40B4-BE49-F238E27FC236}">
                      <a16:creationId xmlns:a16="http://schemas.microsoft.com/office/drawing/2014/main" id="{4E88498B-A8EA-497D-AB8C-5683C24B5EAB}"/>
                    </a:ext>
                  </a:extLst>
                </p:cNvPr>
                <p:cNvSpPr/>
                <p:nvPr/>
              </p:nvSpPr>
              <p:spPr>
                <a:xfrm>
                  <a:off x="4535386" y="2835580"/>
                  <a:ext cx="15754" cy="17918"/>
                </a:xfrm>
                <a:custGeom>
                  <a:avLst/>
                  <a:gdLst>
                    <a:gd name="connsiteX0" fmla="*/ 15754 w 15754"/>
                    <a:gd name="connsiteY0" fmla="*/ 6394 h 17918"/>
                    <a:gd name="connsiteX1" fmla="*/ 9563 w 15754"/>
                    <a:gd name="connsiteY1" fmla="*/ 107 h 17918"/>
                    <a:gd name="connsiteX2" fmla="*/ 7277 w 15754"/>
                    <a:gd name="connsiteY2" fmla="*/ 107 h 17918"/>
                    <a:gd name="connsiteX3" fmla="*/ 7277 w 15754"/>
                    <a:gd name="connsiteY3" fmla="*/ 107 h 17918"/>
                    <a:gd name="connsiteX4" fmla="*/ 6324 w 15754"/>
                    <a:gd name="connsiteY4" fmla="*/ 107 h 17918"/>
                    <a:gd name="connsiteX5" fmla="*/ 38 w 15754"/>
                    <a:gd name="connsiteY5" fmla="*/ 11156 h 17918"/>
                    <a:gd name="connsiteX6" fmla="*/ 38 w 15754"/>
                    <a:gd name="connsiteY6" fmla="*/ 12680 h 17918"/>
                    <a:gd name="connsiteX7" fmla="*/ 6229 w 15754"/>
                    <a:gd name="connsiteY7" fmla="*/ 17919 h 17918"/>
                    <a:gd name="connsiteX8" fmla="*/ 12516 w 15754"/>
                    <a:gd name="connsiteY8" fmla="*/ 11632 h 17918"/>
                    <a:gd name="connsiteX9" fmla="*/ 12516 w 15754"/>
                    <a:gd name="connsiteY9" fmla="*/ 11061 h 17918"/>
                    <a:gd name="connsiteX10" fmla="*/ 15754 w 15754"/>
                    <a:gd name="connsiteY10" fmla="*/ 6394 h 1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54" h="17918">
                      <a:moveTo>
                        <a:pt x="15754" y="6394"/>
                      </a:moveTo>
                      <a:cubicBezTo>
                        <a:pt x="15754" y="2955"/>
                        <a:pt x="12998" y="155"/>
                        <a:pt x="9563" y="107"/>
                      </a:cubicBezTo>
                      <a:cubicBezTo>
                        <a:pt x="8808" y="-36"/>
                        <a:pt x="8032" y="-36"/>
                        <a:pt x="7277" y="107"/>
                      </a:cubicBezTo>
                      <a:lnTo>
                        <a:pt x="7277" y="107"/>
                      </a:lnTo>
                      <a:lnTo>
                        <a:pt x="6324" y="107"/>
                      </a:lnTo>
                      <a:cubicBezTo>
                        <a:pt x="2570" y="2565"/>
                        <a:pt x="229" y="6679"/>
                        <a:pt x="38" y="11156"/>
                      </a:cubicBezTo>
                      <a:cubicBezTo>
                        <a:pt x="-13" y="11661"/>
                        <a:pt x="-13" y="12175"/>
                        <a:pt x="38" y="12680"/>
                      </a:cubicBezTo>
                      <a:cubicBezTo>
                        <a:pt x="584" y="15680"/>
                        <a:pt x="3178" y="17881"/>
                        <a:pt x="6229" y="17919"/>
                      </a:cubicBezTo>
                      <a:cubicBezTo>
                        <a:pt x="9680" y="17871"/>
                        <a:pt x="12464" y="15080"/>
                        <a:pt x="12516" y="11632"/>
                      </a:cubicBezTo>
                      <a:cubicBezTo>
                        <a:pt x="12516" y="11632"/>
                        <a:pt x="12516" y="11632"/>
                        <a:pt x="12516" y="11061"/>
                      </a:cubicBezTo>
                      <a:cubicBezTo>
                        <a:pt x="14287" y="10118"/>
                        <a:pt x="15494" y="8384"/>
                        <a:pt x="15754" y="639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700" name="Hình tự do: Hình 590">
                  <a:extLst>
                    <a:ext uri="{FF2B5EF4-FFF2-40B4-BE49-F238E27FC236}">
                      <a16:creationId xmlns:a16="http://schemas.microsoft.com/office/drawing/2014/main" id="{FB061A89-6ADA-4CCA-AE2C-C1B89E4246AA}"/>
                    </a:ext>
                  </a:extLst>
                </p:cNvPr>
                <p:cNvSpPr/>
                <p:nvPr/>
              </p:nvSpPr>
              <p:spPr>
                <a:xfrm>
                  <a:off x="4535386" y="2835580"/>
                  <a:ext cx="15754" cy="17918"/>
                </a:xfrm>
                <a:custGeom>
                  <a:avLst/>
                  <a:gdLst>
                    <a:gd name="connsiteX0" fmla="*/ 15754 w 15754"/>
                    <a:gd name="connsiteY0" fmla="*/ 6394 h 17918"/>
                    <a:gd name="connsiteX1" fmla="*/ 9563 w 15754"/>
                    <a:gd name="connsiteY1" fmla="*/ 107 h 17918"/>
                    <a:gd name="connsiteX2" fmla="*/ 7277 w 15754"/>
                    <a:gd name="connsiteY2" fmla="*/ 107 h 17918"/>
                    <a:gd name="connsiteX3" fmla="*/ 7277 w 15754"/>
                    <a:gd name="connsiteY3" fmla="*/ 107 h 17918"/>
                    <a:gd name="connsiteX4" fmla="*/ 6324 w 15754"/>
                    <a:gd name="connsiteY4" fmla="*/ 107 h 17918"/>
                    <a:gd name="connsiteX5" fmla="*/ 38 w 15754"/>
                    <a:gd name="connsiteY5" fmla="*/ 11156 h 17918"/>
                    <a:gd name="connsiteX6" fmla="*/ 38 w 15754"/>
                    <a:gd name="connsiteY6" fmla="*/ 12680 h 17918"/>
                    <a:gd name="connsiteX7" fmla="*/ 6229 w 15754"/>
                    <a:gd name="connsiteY7" fmla="*/ 17919 h 17918"/>
                    <a:gd name="connsiteX8" fmla="*/ 12516 w 15754"/>
                    <a:gd name="connsiteY8" fmla="*/ 11632 h 17918"/>
                    <a:gd name="connsiteX9" fmla="*/ 12516 w 15754"/>
                    <a:gd name="connsiteY9" fmla="*/ 11061 h 17918"/>
                    <a:gd name="connsiteX10" fmla="*/ 15754 w 15754"/>
                    <a:gd name="connsiteY10" fmla="*/ 6394 h 1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54" h="17918">
                      <a:moveTo>
                        <a:pt x="15754" y="6394"/>
                      </a:moveTo>
                      <a:cubicBezTo>
                        <a:pt x="15754" y="2955"/>
                        <a:pt x="12998" y="155"/>
                        <a:pt x="9563" y="107"/>
                      </a:cubicBezTo>
                      <a:cubicBezTo>
                        <a:pt x="8808" y="-36"/>
                        <a:pt x="8032" y="-36"/>
                        <a:pt x="7277" y="107"/>
                      </a:cubicBezTo>
                      <a:lnTo>
                        <a:pt x="7277" y="107"/>
                      </a:lnTo>
                      <a:lnTo>
                        <a:pt x="6324" y="107"/>
                      </a:lnTo>
                      <a:cubicBezTo>
                        <a:pt x="2570" y="2565"/>
                        <a:pt x="229" y="6679"/>
                        <a:pt x="38" y="11156"/>
                      </a:cubicBezTo>
                      <a:cubicBezTo>
                        <a:pt x="-13" y="11661"/>
                        <a:pt x="-13" y="12175"/>
                        <a:pt x="38" y="12680"/>
                      </a:cubicBezTo>
                      <a:cubicBezTo>
                        <a:pt x="584" y="15680"/>
                        <a:pt x="3178" y="17881"/>
                        <a:pt x="6229" y="17919"/>
                      </a:cubicBezTo>
                      <a:cubicBezTo>
                        <a:pt x="9680" y="17871"/>
                        <a:pt x="12464" y="15080"/>
                        <a:pt x="12516" y="11632"/>
                      </a:cubicBezTo>
                      <a:cubicBezTo>
                        <a:pt x="12516" y="11632"/>
                        <a:pt x="12516" y="11632"/>
                        <a:pt x="12516" y="11061"/>
                      </a:cubicBezTo>
                      <a:cubicBezTo>
                        <a:pt x="14287" y="10118"/>
                        <a:pt x="15494" y="8384"/>
                        <a:pt x="15754" y="639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701" name="Hình tự do: Hình 591">
                  <a:extLst>
                    <a:ext uri="{FF2B5EF4-FFF2-40B4-BE49-F238E27FC236}">
                      <a16:creationId xmlns:a16="http://schemas.microsoft.com/office/drawing/2014/main" id="{C702492E-379A-4751-824F-CCBBCC538625}"/>
                    </a:ext>
                  </a:extLst>
                </p:cNvPr>
                <p:cNvSpPr/>
                <p:nvPr/>
              </p:nvSpPr>
              <p:spPr>
                <a:xfrm>
                  <a:off x="4538567" y="2837657"/>
                  <a:ext cx="12668" cy="16250"/>
                </a:xfrm>
                <a:custGeom>
                  <a:avLst/>
                  <a:gdLst>
                    <a:gd name="connsiteX0" fmla="*/ 6382 w 12668"/>
                    <a:gd name="connsiteY0" fmla="*/ 792 h 16250"/>
                    <a:gd name="connsiteX1" fmla="*/ 12668 w 12668"/>
                    <a:gd name="connsiteY1" fmla="*/ 4412 h 16250"/>
                    <a:gd name="connsiteX2" fmla="*/ 6382 w 12668"/>
                    <a:gd name="connsiteY2" fmla="*/ 15461 h 16250"/>
                    <a:gd name="connsiteX3" fmla="*/ 0 w 12668"/>
                    <a:gd name="connsiteY3" fmla="*/ 11746 h 16250"/>
                    <a:gd name="connsiteX4" fmla="*/ 6382 w 12668"/>
                    <a:gd name="connsiteY4" fmla="*/ 792 h 1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 h="16250">
                      <a:moveTo>
                        <a:pt x="6382" y="792"/>
                      </a:moveTo>
                      <a:cubicBezTo>
                        <a:pt x="9811" y="-1208"/>
                        <a:pt x="12668" y="792"/>
                        <a:pt x="12668" y="4412"/>
                      </a:cubicBezTo>
                      <a:cubicBezTo>
                        <a:pt x="12417" y="8879"/>
                        <a:pt x="10091" y="12965"/>
                        <a:pt x="6382" y="15461"/>
                      </a:cubicBezTo>
                      <a:cubicBezTo>
                        <a:pt x="2858" y="17461"/>
                        <a:pt x="0" y="15461"/>
                        <a:pt x="0" y="11746"/>
                      </a:cubicBezTo>
                      <a:cubicBezTo>
                        <a:pt x="258" y="7288"/>
                        <a:pt x="2629" y="3212"/>
                        <a:pt x="6382" y="792"/>
                      </a:cubicBezTo>
                      <a:close/>
                    </a:path>
                  </a:pathLst>
                </a:custGeom>
                <a:solidFill>
                  <a:srgbClr val="BA68C8"/>
                </a:solidFill>
                <a:ln w="3175" cap="flat">
                  <a:solidFill>
                    <a:srgbClr val="7030A0"/>
                  </a:solidFill>
                  <a:prstDash val="solid"/>
                  <a:miter/>
                </a:ln>
              </p:spPr>
              <p:txBody>
                <a:bodyPr rtlCol="0" anchor="ctr"/>
                <a:lstStyle/>
                <a:p>
                  <a:endParaRPr lang="en-US"/>
                </a:p>
              </p:txBody>
            </p:sp>
          </p:grpSp>
          <p:sp>
            <p:nvSpPr>
              <p:cNvPr id="694" name="Hình tự do: Hình 592">
                <a:extLst>
                  <a:ext uri="{FF2B5EF4-FFF2-40B4-BE49-F238E27FC236}">
                    <a16:creationId xmlns:a16="http://schemas.microsoft.com/office/drawing/2014/main" id="{63A319F6-B230-44F9-837C-CCE0AF4C8BDC}"/>
                  </a:ext>
                </a:extLst>
              </p:cNvPr>
              <p:cNvSpPr/>
              <p:nvPr/>
            </p:nvSpPr>
            <p:spPr>
              <a:xfrm>
                <a:off x="4438459" y="2795968"/>
                <a:ext cx="17144" cy="75057"/>
              </a:xfrm>
              <a:custGeom>
                <a:avLst/>
                <a:gdLst>
                  <a:gd name="connsiteX0" fmla="*/ 0 w 17144"/>
                  <a:gd name="connsiteY0" fmla="*/ 75057 h 75057"/>
                  <a:gd name="connsiteX1" fmla="*/ 17145 w 17144"/>
                  <a:gd name="connsiteY1" fmla="*/ 65151 h 75057"/>
                  <a:gd name="connsiteX2" fmla="*/ 17145 w 17144"/>
                  <a:gd name="connsiteY2" fmla="*/ 0 h 75057"/>
                  <a:gd name="connsiteX3" fmla="*/ 0 w 17144"/>
                  <a:gd name="connsiteY3" fmla="*/ 9906 h 75057"/>
                  <a:gd name="connsiteX4" fmla="*/ 0 w 17144"/>
                  <a:gd name="connsiteY4" fmla="*/ 75057 h 75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4" h="75057">
                    <a:moveTo>
                      <a:pt x="0" y="75057"/>
                    </a:moveTo>
                    <a:lnTo>
                      <a:pt x="17145" y="65151"/>
                    </a:lnTo>
                    <a:lnTo>
                      <a:pt x="17145" y="0"/>
                    </a:lnTo>
                    <a:lnTo>
                      <a:pt x="0" y="9906"/>
                    </a:lnTo>
                    <a:lnTo>
                      <a:pt x="0" y="75057"/>
                    </a:lnTo>
                    <a:close/>
                  </a:path>
                </a:pathLst>
              </a:custGeom>
              <a:solidFill>
                <a:srgbClr val="BA68C8"/>
              </a:solidFill>
              <a:ln w="3175" cap="flat">
                <a:solidFill>
                  <a:srgbClr val="7030A0"/>
                </a:solidFill>
                <a:prstDash val="solid"/>
                <a:miter/>
              </a:ln>
            </p:spPr>
            <p:txBody>
              <a:bodyPr rtlCol="0" anchor="ctr"/>
              <a:lstStyle/>
              <a:p>
                <a:endParaRPr lang="en-US"/>
              </a:p>
            </p:txBody>
          </p:sp>
        </p:grpSp>
        <p:grpSp>
          <p:nvGrpSpPr>
            <p:cNvPr id="625" name="Đồ họa 4">
              <a:extLst>
                <a:ext uri="{FF2B5EF4-FFF2-40B4-BE49-F238E27FC236}">
                  <a16:creationId xmlns:a16="http://schemas.microsoft.com/office/drawing/2014/main" id="{7AD88FCD-EE7A-4406-A33D-9D914EA0EBCA}"/>
                </a:ext>
              </a:extLst>
            </p:cNvPr>
            <p:cNvGrpSpPr/>
            <p:nvPr/>
          </p:nvGrpSpPr>
          <p:grpSpPr>
            <a:xfrm>
              <a:off x="4644580" y="2599086"/>
              <a:ext cx="218693" cy="475324"/>
              <a:chOff x="4644580" y="2599086"/>
              <a:chExt cx="218693" cy="475324"/>
            </a:xfrm>
          </p:grpSpPr>
          <p:sp>
            <p:nvSpPr>
              <p:cNvPr id="668" name="Hình tự do: Hình 594">
                <a:extLst>
                  <a:ext uri="{FF2B5EF4-FFF2-40B4-BE49-F238E27FC236}">
                    <a16:creationId xmlns:a16="http://schemas.microsoft.com/office/drawing/2014/main" id="{662A9E77-D820-47B9-816D-E53CEBA7F0C5}"/>
                  </a:ext>
                </a:extLst>
              </p:cNvPr>
              <p:cNvSpPr/>
              <p:nvPr/>
            </p:nvSpPr>
            <p:spPr>
              <a:xfrm>
                <a:off x="4644580" y="2599086"/>
                <a:ext cx="208692" cy="471297"/>
              </a:xfrm>
              <a:custGeom>
                <a:avLst/>
                <a:gdLst>
                  <a:gd name="connsiteX0" fmla="*/ 0 w 208692"/>
                  <a:gd name="connsiteY0" fmla="*/ 471297 h 471297"/>
                  <a:gd name="connsiteX1" fmla="*/ 208693 w 208692"/>
                  <a:gd name="connsiteY1" fmla="*/ 350806 h 471297"/>
                  <a:gd name="connsiteX2" fmla="*/ 208693 w 208692"/>
                  <a:gd name="connsiteY2" fmla="*/ 0 h 471297"/>
                  <a:gd name="connsiteX3" fmla="*/ 0 w 208692"/>
                  <a:gd name="connsiteY3" fmla="*/ 120396 h 471297"/>
                  <a:gd name="connsiteX4" fmla="*/ 0 w 208692"/>
                  <a:gd name="connsiteY4" fmla="*/ 471297 h 471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692" h="471297">
                    <a:moveTo>
                      <a:pt x="0" y="471297"/>
                    </a:moveTo>
                    <a:lnTo>
                      <a:pt x="208693" y="350806"/>
                    </a:lnTo>
                    <a:lnTo>
                      <a:pt x="208693" y="0"/>
                    </a:lnTo>
                    <a:lnTo>
                      <a:pt x="0" y="120396"/>
                    </a:lnTo>
                    <a:lnTo>
                      <a:pt x="0" y="471297"/>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69" name="Hình tự do: Hình 595">
                <a:extLst>
                  <a:ext uri="{FF2B5EF4-FFF2-40B4-BE49-F238E27FC236}">
                    <a16:creationId xmlns:a16="http://schemas.microsoft.com/office/drawing/2014/main" id="{C0960BA7-DE15-4A10-8D16-4FFD2CCD2E7D}"/>
                  </a:ext>
                </a:extLst>
              </p:cNvPr>
              <p:cNvSpPr/>
              <p:nvPr/>
            </p:nvSpPr>
            <p:spPr>
              <a:xfrm>
                <a:off x="4654581" y="2607692"/>
                <a:ext cx="208692" cy="466718"/>
              </a:xfrm>
              <a:custGeom>
                <a:avLst/>
                <a:gdLst>
                  <a:gd name="connsiteX0" fmla="*/ 5239 w 208692"/>
                  <a:gd name="connsiteY0" fmla="*/ 466025 h 466718"/>
                  <a:gd name="connsiteX1" fmla="*/ 203454 w 208692"/>
                  <a:gd name="connsiteY1" fmla="*/ 351725 h 466718"/>
                  <a:gd name="connsiteX2" fmla="*/ 208693 w 208692"/>
                  <a:gd name="connsiteY2" fmla="*/ 342200 h 466718"/>
                  <a:gd name="connsiteX3" fmla="*/ 208693 w 208692"/>
                  <a:gd name="connsiteY3" fmla="*/ 3777 h 466718"/>
                  <a:gd name="connsiteX4" fmla="*/ 203454 w 208692"/>
                  <a:gd name="connsiteY4" fmla="*/ 729 h 466718"/>
                  <a:gd name="connsiteX5" fmla="*/ 5239 w 208692"/>
                  <a:gd name="connsiteY5" fmla="*/ 115029 h 466718"/>
                  <a:gd name="connsiteX6" fmla="*/ 0 w 208692"/>
                  <a:gd name="connsiteY6" fmla="*/ 124554 h 466718"/>
                  <a:gd name="connsiteX7" fmla="*/ 0 w 208692"/>
                  <a:gd name="connsiteY7" fmla="*/ 463263 h 466718"/>
                  <a:gd name="connsiteX8" fmla="*/ 5239 w 208692"/>
                  <a:gd name="connsiteY8" fmla="*/ 466025 h 46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692" h="466718">
                    <a:moveTo>
                      <a:pt x="5239" y="466025"/>
                    </a:moveTo>
                    <a:lnTo>
                      <a:pt x="203454" y="351725"/>
                    </a:lnTo>
                    <a:cubicBezTo>
                      <a:pt x="206635" y="349582"/>
                      <a:pt x="208578" y="346029"/>
                      <a:pt x="208693" y="342200"/>
                    </a:cubicBezTo>
                    <a:lnTo>
                      <a:pt x="208693" y="3777"/>
                    </a:lnTo>
                    <a:cubicBezTo>
                      <a:pt x="208693" y="443"/>
                      <a:pt x="206312" y="-986"/>
                      <a:pt x="203454" y="729"/>
                    </a:cubicBezTo>
                    <a:lnTo>
                      <a:pt x="5239" y="115029"/>
                    </a:lnTo>
                    <a:cubicBezTo>
                      <a:pt x="2036" y="117153"/>
                      <a:pt x="78" y="120715"/>
                      <a:pt x="0" y="124554"/>
                    </a:cubicBezTo>
                    <a:lnTo>
                      <a:pt x="0" y="463263"/>
                    </a:lnTo>
                    <a:cubicBezTo>
                      <a:pt x="0" y="466311"/>
                      <a:pt x="2381" y="467644"/>
                      <a:pt x="5239" y="466025"/>
                    </a:cubicBezTo>
                    <a:close/>
                  </a:path>
                </a:pathLst>
              </a:custGeom>
              <a:solidFill>
                <a:srgbClr val="FFFFFF"/>
              </a:solidFill>
              <a:ln w="3175" cap="flat">
                <a:solidFill>
                  <a:srgbClr val="7030A0"/>
                </a:solidFill>
                <a:prstDash val="solid"/>
                <a:miter/>
              </a:ln>
            </p:spPr>
            <p:txBody>
              <a:bodyPr rtlCol="0" anchor="ctr"/>
              <a:lstStyle/>
              <a:p>
                <a:endParaRPr lang="en-US"/>
              </a:p>
            </p:txBody>
          </p:sp>
          <p:sp>
            <p:nvSpPr>
              <p:cNvPr id="670" name="Hình tự do: Hình 596">
                <a:extLst>
                  <a:ext uri="{FF2B5EF4-FFF2-40B4-BE49-F238E27FC236}">
                    <a16:creationId xmlns:a16="http://schemas.microsoft.com/office/drawing/2014/main" id="{31A75907-D98E-457D-A959-1092CDF31731}"/>
                  </a:ext>
                </a:extLst>
              </p:cNvPr>
              <p:cNvSpPr/>
              <p:nvPr/>
            </p:nvSpPr>
            <p:spPr>
              <a:xfrm>
                <a:off x="4674012" y="2672143"/>
                <a:ext cx="169830" cy="103006"/>
              </a:xfrm>
              <a:custGeom>
                <a:avLst/>
                <a:gdLst>
                  <a:gd name="connsiteX0" fmla="*/ 5906 w 169830"/>
                  <a:gd name="connsiteY0" fmla="*/ 101918 h 103006"/>
                  <a:gd name="connsiteX1" fmla="*/ 163925 w 169830"/>
                  <a:gd name="connsiteY1" fmla="*/ 10668 h 103006"/>
                  <a:gd name="connsiteX2" fmla="*/ 169831 w 169830"/>
                  <a:gd name="connsiteY2" fmla="*/ 2477 h 103006"/>
                  <a:gd name="connsiteX3" fmla="*/ 163925 w 169830"/>
                  <a:gd name="connsiteY3" fmla="*/ 1048 h 103006"/>
                  <a:gd name="connsiteX4" fmla="*/ 5906 w 169830"/>
                  <a:gd name="connsiteY4" fmla="*/ 92297 h 103006"/>
                  <a:gd name="connsiteX5" fmla="*/ 0 w 169830"/>
                  <a:gd name="connsiteY5" fmla="*/ 100489 h 103006"/>
                  <a:gd name="connsiteX6" fmla="*/ 5906 w 169830"/>
                  <a:gd name="connsiteY6" fmla="*/ 101918 h 1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06">
                    <a:moveTo>
                      <a:pt x="5906" y="101918"/>
                    </a:moveTo>
                    <a:lnTo>
                      <a:pt x="163925" y="10668"/>
                    </a:lnTo>
                    <a:cubicBezTo>
                      <a:pt x="167049" y="8992"/>
                      <a:pt x="169231" y="5972"/>
                      <a:pt x="169831" y="2477"/>
                    </a:cubicBezTo>
                    <a:cubicBezTo>
                      <a:pt x="169831" y="-190"/>
                      <a:pt x="167164" y="-762"/>
                      <a:pt x="163925" y="1048"/>
                    </a:cubicBezTo>
                    <a:lnTo>
                      <a:pt x="5906" y="92297"/>
                    </a:lnTo>
                    <a:cubicBezTo>
                      <a:pt x="2800" y="93993"/>
                      <a:pt x="629" y="97003"/>
                      <a:pt x="0" y="100489"/>
                    </a:cubicBezTo>
                    <a:cubicBezTo>
                      <a:pt x="0" y="103156"/>
                      <a:pt x="2762" y="103823"/>
                      <a:pt x="5906"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71" name="Hình tự do: Hình 597">
                <a:extLst>
                  <a:ext uri="{FF2B5EF4-FFF2-40B4-BE49-F238E27FC236}">
                    <a16:creationId xmlns:a16="http://schemas.microsoft.com/office/drawing/2014/main" id="{C5A18A03-F8E0-4056-8F36-F57F35D0EB99}"/>
                  </a:ext>
                </a:extLst>
              </p:cNvPr>
              <p:cNvSpPr/>
              <p:nvPr/>
            </p:nvSpPr>
            <p:spPr>
              <a:xfrm>
                <a:off x="4674012" y="2697147"/>
                <a:ext cx="169830" cy="103012"/>
              </a:xfrm>
              <a:custGeom>
                <a:avLst/>
                <a:gdLst>
                  <a:gd name="connsiteX0" fmla="*/ 5906 w 169830"/>
                  <a:gd name="connsiteY0" fmla="*/ 101965 h 103012"/>
                  <a:gd name="connsiteX1" fmla="*/ 163925 w 169830"/>
                  <a:gd name="connsiteY1" fmla="*/ 10715 h 103012"/>
                  <a:gd name="connsiteX2" fmla="*/ 169831 w 169830"/>
                  <a:gd name="connsiteY2" fmla="*/ 2428 h 103012"/>
                  <a:gd name="connsiteX3" fmla="*/ 163925 w 169830"/>
                  <a:gd name="connsiteY3" fmla="*/ 1095 h 103012"/>
                  <a:gd name="connsiteX4" fmla="*/ 5906 w 169830"/>
                  <a:gd name="connsiteY4" fmla="*/ 92344 h 103012"/>
                  <a:gd name="connsiteX5" fmla="*/ 0 w 169830"/>
                  <a:gd name="connsiteY5" fmla="*/ 100536 h 103012"/>
                  <a:gd name="connsiteX6" fmla="*/ 5906 w 169830"/>
                  <a:gd name="connsiteY6" fmla="*/ 101965 h 1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12">
                    <a:moveTo>
                      <a:pt x="5906" y="101965"/>
                    </a:moveTo>
                    <a:lnTo>
                      <a:pt x="163925" y="10715"/>
                    </a:lnTo>
                    <a:cubicBezTo>
                      <a:pt x="167049" y="9001"/>
                      <a:pt x="169231" y="5943"/>
                      <a:pt x="169831" y="2428"/>
                    </a:cubicBezTo>
                    <a:cubicBezTo>
                      <a:pt x="169831" y="-143"/>
                      <a:pt x="167164" y="-810"/>
                      <a:pt x="163925" y="1095"/>
                    </a:cubicBezTo>
                    <a:lnTo>
                      <a:pt x="5906" y="92344"/>
                    </a:lnTo>
                    <a:cubicBezTo>
                      <a:pt x="2762" y="94002"/>
                      <a:pt x="581" y="97031"/>
                      <a:pt x="0" y="100536"/>
                    </a:cubicBezTo>
                    <a:cubicBezTo>
                      <a:pt x="0" y="103203"/>
                      <a:pt x="2762" y="103774"/>
                      <a:pt x="5906"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72" name="Hình tự do: Hình 598">
                <a:extLst>
                  <a:ext uri="{FF2B5EF4-FFF2-40B4-BE49-F238E27FC236}">
                    <a16:creationId xmlns:a16="http://schemas.microsoft.com/office/drawing/2014/main" id="{A95185FC-0BF5-4896-A903-9C621D5D207A}"/>
                  </a:ext>
                </a:extLst>
              </p:cNvPr>
              <p:cNvSpPr/>
              <p:nvPr/>
            </p:nvSpPr>
            <p:spPr>
              <a:xfrm>
                <a:off x="4674012" y="2749058"/>
                <a:ext cx="169830" cy="103012"/>
              </a:xfrm>
              <a:custGeom>
                <a:avLst/>
                <a:gdLst>
                  <a:gd name="connsiteX0" fmla="*/ 5906 w 169830"/>
                  <a:gd name="connsiteY0" fmla="*/ 101965 h 103012"/>
                  <a:gd name="connsiteX1" fmla="*/ 163925 w 169830"/>
                  <a:gd name="connsiteY1" fmla="*/ 10715 h 103012"/>
                  <a:gd name="connsiteX2" fmla="*/ 169831 w 169830"/>
                  <a:gd name="connsiteY2" fmla="*/ 2428 h 103012"/>
                  <a:gd name="connsiteX3" fmla="*/ 163925 w 169830"/>
                  <a:gd name="connsiteY3" fmla="*/ 1095 h 103012"/>
                  <a:gd name="connsiteX4" fmla="*/ 5906 w 169830"/>
                  <a:gd name="connsiteY4" fmla="*/ 92344 h 103012"/>
                  <a:gd name="connsiteX5" fmla="*/ 0 w 169830"/>
                  <a:gd name="connsiteY5" fmla="*/ 100536 h 103012"/>
                  <a:gd name="connsiteX6" fmla="*/ 5906 w 169830"/>
                  <a:gd name="connsiteY6" fmla="*/ 101965 h 1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12">
                    <a:moveTo>
                      <a:pt x="5906" y="101965"/>
                    </a:moveTo>
                    <a:lnTo>
                      <a:pt x="163925" y="10715"/>
                    </a:lnTo>
                    <a:cubicBezTo>
                      <a:pt x="167049" y="9001"/>
                      <a:pt x="169231" y="5943"/>
                      <a:pt x="169831" y="2428"/>
                    </a:cubicBezTo>
                    <a:cubicBezTo>
                      <a:pt x="169831" y="-143"/>
                      <a:pt x="167164" y="-810"/>
                      <a:pt x="163925" y="1095"/>
                    </a:cubicBezTo>
                    <a:lnTo>
                      <a:pt x="5906" y="92344"/>
                    </a:lnTo>
                    <a:cubicBezTo>
                      <a:pt x="2762" y="94002"/>
                      <a:pt x="581" y="97031"/>
                      <a:pt x="0" y="100536"/>
                    </a:cubicBezTo>
                    <a:cubicBezTo>
                      <a:pt x="0" y="103203"/>
                      <a:pt x="2762" y="103774"/>
                      <a:pt x="5906"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73" name="Hình tự do: Hình 599">
                <a:extLst>
                  <a:ext uri="{FF2B5EF4-FFF2-40B4-BE49-F238E27FC236}">
                    <a16:creationId xmlns:a16="http://schemas.microsoft.com/office/drawing/2014/main" id="{12C969E2-B9F7-4671-8B08-7FCED259300E}"/>
                  </a:ext>
                </a:extLst>
              </p:cNvPr>
              <p:cNvSpPr/>
              <p:nvPr/>
            </p:nvSpPr>
            <p:spPr>
              <a:xfrm>
                <a:off x="4674012" y="2774019"/>
                <a:ext cx="169830" cy="103048"/>
              </a:xfrm>
              <a:custGeom>
                <a:avLst/>
                <a:gdLst>
                  <a:gd name="connsiteX0" fmla="*/ 5906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6 w 169830"/>
                  <a:gd name="connsiteY4" fmla="*/ 92339 h 103048"/>
                  <a:gd name="connsiteX5" fmla="*/ 0 w 169830"/>
                  <a:gd name="connsiteY5" fmla="*/ 100530 h 103048"/>
                  <a:gd name="connsiteX6" fmla="*/ 5906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6" y="101959"/>
                    </a:moveTo>
                    <a:lnTo>
                      <a:pt x="163925" y="10710"/>
                    </a:lnTo>
                    <a:cubicBezTo>
                      <a:pt x="167049" y="9033"/>
                      <a:pt x="169231" y="6014"/>
                      <a:pt x="169831" y="2518"/>
                    </a:cubicBezTo>
                    <a:cubicBezTo>
                      <a:pt x="169831" y="-149"/>
                      <a:pt x="167164" y="-816"/>
                      <a:pt x="163925" y="1089"/>
                    </a:cubicBezTo>
                    <a:lnTo>
                      <a:pt x="5906" y="92339"/>
                    </a:lnTo>
                    <a:cubicBezTo>
                      <a:pt x="2781" y="94015"/>
                      <a:pt x="600" y="97035"/>
                      <a:pt x="0" y="100530"/>
                    </a:cubicBezTo>
                    <a:cubicBezTo>
                      <a:pt x="0" y="103197"/>
                      <a:pt x="2762" y="103864"/>
                      <a:pt x="5906"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74" name="Hình tự do: Hình 600">
                <a:extLst>
                  <a:ext uri="{FF2B5EF4-FFF2-40B4-BE49-F238E27FC236}">
                    <a16:creationId xmlns:a16="http://schemas.microsoft.com/office/drawing/2014/main" id="{38AB6F12-17D1-4836-88FE-65480B1C0F9C}"/>
                  </a:ext>
                </a:extLst>
              </p:cNvPr>
              <p:cNvSpPr/>
              <p:nvPr/>
            </p:nvSpPr>
            <p:spPr>
              <a:xfrm>
                <a:off x="4674012" y="2850832"/>
                <a:ext cx="169830" cy="103086"/>
              </a:xfrm>
              <a:custGeom>
                <a:avLst/>
                <a:gdLst>
                  <a:gd name="connsiteX0" fmla="*/ 5906 w 169830"/>
                  <a:gd name="connsiteY0" fmla="*/ 101918 h 103086"/>
                  <a:gd name="connsiteX1" fmla="*/ 163925 w 169830"/>
                  <a:gd name="connsiteY1" fmla="*/ 10668 h 103086"/>
                  <a:gd name="connsiteX2" fmla="*/ 169831 w 169830"/>
                  <a:gd name="connsiteY2" fmla="*/ 2477 h 103086"/>
                  <a:gd name="connsiteX3" fmla="*/ 163925 w 169830"/>
                  <a:gd name="connsiteY3" fmla="*/ 1048 h 103086"/>
                  <a:gd name="connsiteX4" fmla="*/ 5906 w 169830"/>
                  <a:gd name="connsiteY4" fmla="*/ 92393 h 103086"/>
                  <a:gd name="connsiteX5" fmla="*/ 0 w 169830"/>
                  <a:gd name="connsiteY5" fmla="*/ 100679 h 103086"/>
                  <a:gd name="connsiteX6" fmla="*/ 5906 w 169830"/>
                  <a:gd name="connsiteY6" fmla="*/ 101918 h 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86">
                    <a:moveTo>
                      <a:pt x="5906" y="101918"/>
                    </a:moveTo>
                    <a:lnTo>
                      <a:pt x="163925" y="10668"/>
                    </a:lnTo>
                    <a:cubicBezTo>
                      <a:pt x="167069" y="9011"/>
                      <a:pt x="169250" y="5982"/>
                      <a:pt x="169831" y="2477"/>
                    </a:cubicBezTo>
                    <a:cubicBezTo>
                      <a:pt x="169831" y="-190"/>
                      <a:pt x="167164" y="-762"/>
                      <a:pt x="163925" y="1048"/>
                    </a:cubicBezTo>
                    <a:lnTo>
                      <a:pt x="5906" y="92393"/>
                    </a:lnTo>
                    <a:cubicBezTo>
                      <a:pt x="2781" y="94107"/>
                      <a:pt x="600" y="97165"/>
                      <a:pt x="0" y="100679"/>
                    </a:cubicBezTo>
                    <a:cubicBezTo>
                      <a:pt x="0" y="103251"/>
                      <a:pt x="2762" y="103918"/>
                      <a:pt x="5906" y="1019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75" name="Hình tự do: Hình 601">
                <a:extLst>
                  <a:ext uri="{FF2B5EF4-FFF2-40B4-BE49-F238E27FC236}">
                    <a16:creationId xmlns:a16="http://schemas.microsoft.com/office/drawing/2014/main" id="{CD132E0C-86FC-4642-A51C-E36A2610107C}"/>
                  </a:ext>
                </a:extLst>
              </p:cNvPr>
              <p:cNvSpPr/>
              <p:nvPr/>
            </p:nvSpPr>
            <p:spPr>
              <a:xfrm>
                <a:off x="4674012" y="2825930"/>
                <a:ext cx="169830" cy="103048"/>
              </a:xfrm>
              <a:custGeom>
                <a:avLst/>
                <a:gdLst>
                  <a:gd name="connsiteX0" fmla="*/ 5906 w 169830"/>
                  <a:gd name="connsiteY0" fmla="*/ 101959 h 103048"/>
                  <a:gd name="connsiteX1" fmla="*/ 163925 w 169830"/>
                  <a:gd name="connsiteY1" fmla="*/ 10710 h 103048"/>
                  <a:gd name="connsiteX2" fmla="*/ 169831 w 169830"/>
                  <a:gd name="connsiteY2" fmla="*/ 2518 h 103048"/>
                  <a:gd name="connsiteX3" fmla="*/ 163925 w 169830"/>
                  <a:gd name="connsiteY3" fmla="*/ 1089 h 103048"/>
                  <a:gd name="connsiteX4" fmla="*/ 5906 w 169830"/>
                  <a:gd name="connsiteY4" fmla="*/ 92339 h 103048"/>
                  <a:gd name="connsiteX5" fmla="*/ 0 w 169830"/>
                  <a:gd name="connsiteY5" fmla="*/ 100530 h 103048"/>
                  <a:gd name="connsiteX6" fmla="*/ 5906 w 169830"/>
                  <a:gd name="connsiteY6" fmla="*/ 101959 h 10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48">
                    <a:moveTo>
                      <a:pt x="5906" y="101959"/>
                    </a:moveTo>
                    <a:lnTo>
                      <a:pt x="163925" y="10710"/>
                    </a:lnTo>
                    <a:cubicBezTo>
                      <a:pt x="167049" y="9033"/>
                      <a:pt x="169231" y="6014"/>
                      <a:pt x="169831" y="2518"/>
                    </a:cubicBezTo>
                    <a:cubicBezTo>
                      <a:pt x="169831" y="-149"/>
                      <a:pt x="167164" y="-816"/>
                      <a:pt x="163925" y="1089"/>
                    </a:cubicBezTo>
                    <a:lnTo>
                      <a:pt x="5906" y="92339"/>
                    </a:lnTo>
                    <a:cubicBezTo>
                      <a:pt x="2781" y="94015"/>
                      <a:pt x="600" y="97035"/>
                      <a:pt x="0" y="100530"/>
                    </a:cubicBezTo>
                    <a:cubicBezTo>
                      <a:pt x="0" y="103197"/>
                      <a:pt x="2762" y="103864"/>
                      <a:pt x="5906" y="101959"/>
                    </a:cubicBezTo>
                    <a:close/>
                  </a:path>
                </a:pathLst>
              </a:custGeom>
              <a:solidFill>
                <a:srgbClr val="E0E0E0"/>
              </a:solidFill>
              <a:ln w="3175" cap="flat">
                <a:solidFill>
                  <a:srgbClr val="7030A0"/>
                </a:solidFill>
                <a:prstDash val="solid"/>
                <a:miter/>
              </a:ln>
            </p:spPr>
            <p:txBody>
              <a:bodyPr rtlCol="0" anchor="ctr"/>
              <a:lstStyle/>
              <a:p>
                <a:endParaRPr lang="en-US"/>
              </a:p>
            </p:txBody>
          </p:sp>
          <p:grpSp>
            <p:nvGrpSpPr>
              <p:cNvPr id="676" name="Đồ họa 4">
                <a:extLst>
                  <a:ext uri="{FF2B5EF4-FFF2-40B4-BE49-F238E27FC236}">
                    <a16:creationId xmlns:a16="http://schemas.microsoft.com/office/drawing/2014/main" id="{9AE1C102-27A7-449A-9372-D24B247C2457}"/>
                  </a:ext>
                </a:extLst>
              </p:cNvPr>
              <p:cNvGrpSpPr/>
              <p:nvPr/>
            </p:nvGrpSpPr>
            <p:grpSpPr>
              <a:xfrm>
                <a:off x="4752307" y="2685790"/>
                <a:ext cx="39815" cy="29341"/>
                <a:chOff x="4752307" y="2685790"/>
                <a:chExt cx="39815" cy="29341"/>
              </a:xfrm>
            </p:grpSpPr>
            <p:sp>
              <p:nvSpPr>
                <p:cNvPr id="678" name="Hình tự do: Hình 603">
                  <a:extLst>
                    <a:ext uri="{FF2B5EF4-FFF2-40B4-BE49-F238E27FC236}">
                      <a16:creationId xmlns:a16="http://schemas.microsoft.com/office/drawing/2014/main" id="{8E3BDE13-8797-491E-88FC-3720FC0D7EDF}"/>
                    </a:ext>
                  </a:extLst>
                </p:cNvPr>
                <p:cNvSpPr/>
                <p:nvPr/>
              </p:nvSpPr>
              <p:spPr>
                <a:xfrm>
                  <a:off x="4752307" y="2686480"/>
                  <a:ext cx="18698" cy="11761"/>
                </a:xfrm>
                <a:custGeom>
                  <a:avLst/>
                  <a:gdLst>
                    <a:gd name="connsiteX0" fmla="*/ 18098 w 18698"/>
                    <a:gd name="connsiteY0" fmla="*/ 11190 h 11761"/>
                    <a:gd name="connsiteX1" fmla="*/ 18098 w 18698"/>
                    <a:gd name="connsiteY1" fmla="*/ 11190 h 11761"/>
                    <a:gd name="connsiteX2" fmla="*/ 17432 w 18698"/>
                    <a:gd name="connsiteY2" fmla="*/ 11762 h 11761"/>
                    <a:gd name="connsiteX3" fmla="*/ 16098 w 18698"/>
                    <a:gd name="connsiteY3" fmla="*/ 11762 h 11761"/>
                    <a:gd name="connsiteX4" fmla="*/ 12098 w 18698"/>
                    <a:gd name="connsiteY4" fmla="*/ 9476 h 11761"/>
                    <a:gd name="connsiteX5" fmla="*/ 6573 w 18698"/>
                    <a:gd name="connsiteY5" fmla="*/ 6142 h 11761"/>
                    <a:gd name="connsiteX6" fmla="*/ 191 w 18698"/>
                    <a:gd name="connsiteY6" fmla="*/ 2237 h 11761"/>
                    <a:gd name="connsiteX7" fmla="*/ 1430 w 18698"/>
                    <a:gd name="connsiteY7" fmla="*/ 46 h 11761"/>
                    <a:gd name="connsiteX8" fmla="*/ 8002 w 18698"/>
                    <a:gd name="connsiteY8" fmla="*/ 3570 h 11761"/>
                    <a:gd name="connsiteX9" fmla="*/ 13717 w 18698"/>
                    <a:gd name="connsiteY9" fmla="*/ 6809 h 11761"/>
                    <a:gd name="connsiteX10" fmla="*/ 17717 w 18698"/>
                    <a:gd name="connsiteY10" fmla="*/ 9095 h 11761"/>
                    <a:gd name="connsiteX11" fmla="*/ 18670 w 18698"/>
                    <a:gd name="connsiteY11" fmla="*/ 10047 h 11761"/>
                    <a:gd name="connsiteX12" fmla="*/ 18670 w 18698"/>
                    <a:gd name="connsiteY12" fmla="*/ 10905 h 1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98" h="11761">
                      <a:moveTo>
                        <a:pt x="18098" y="11190"/>
                      </a:moveTo>
                      <a:lnTo>
                        <a:pt x="18098" y="11190"/>
                      </a:lnTo>
                      <a:lnTo>
                        <a:pt x="17432" y="11762"/>
                      </a:lnTo>
                      <a:cubicBezTo>
                        <a:pt x="16860" y="11762"/>
                        <a:pt x="16574" y="11762"/>
                        <a:pt x="16098" y="11762"/>
                      </a:cubicBezTo>
                      <a:lnTo>
                        <a:pt x="12098" y="9476"/>
                      </a:lnTo>
                      <a:lnTo>
                        <a:pt x="6573" y="6142"/>
                      </a:lnTo>
                      <a:lnTo>
                        <a:pt x="191" y="2237"/>
                      </a:lnTo>
                      <a:cubicBezTo>
                        <a:pt x="-475" y="1760"/>
                        <a:pt x="763" y="-335"/>
                        <a:pt x="1430" y="46"/>
                      </a:cubicBezTo>
                      <a:lnTo>
                        <a:pt x="8002" y="3570"/>
                      </a:lnTo>
                      <a:lnTo>
                        <a:pt x="13717" y="6809"/>
                      </a:lnTo>
                      <a:lnTo>
                        <a:pt x="17717" y="9095"/>
                      </a:lnTo>
                      <a:cubicBezTo>
                        <a:pt x="17717" y="9095"/>
                        <a:pt x="18670" y="9095"/>
                        <a:pt x="18670" y="10047"/>
                      </a:cubicBezTo>
                      <a:cubicBezTo>
                        <a:pt x="18708" y="10333"/>
                        <a:pt x="18708" y="10619"/>
                        <a:pt x="18670" y="1090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79" name="Hình tự do: Hình 604">
                  <a:extLst>
                    <a:ext uri="{FF2B5EF4-FFF2-40B4-BE49-F238E27FC236}">
                      <a16:creationId xmlns:a16="http://schemas.microsoft.com/office/drawing/2014/main" id="{490B0D44-A59D-48E1-850B-C3C832F9C6BE}"/>
                    </a:ext>
                  </a:extLst>
                </p:cNvPr>
                <p:cNvSpPr/>
                <p:nvPr/>
              </p:nvSpPr>
              <p:spPr>
                <a:xfrm>
                  <a:off x="4758854" y="2685790"/>
                  <a:ext cx="17959" cy="21241"/>
                </a:xfrm>
                <a:custGeom>
                  <a:avLst/>
                  <a:gdLst>
                    <a:gd name="connsiteX0" fmla="*/ 15647 w 17959"/>
                    <a:gd name="connsiteY0" fmla="*/ 14738 h 21241"/>
                    <a:gd name="connsiteX1" fmla="*/ 2312 w 17959"/>
                    <a:gd name="connsiteY1" fmla="*/ 20072 h 21241"/>
                    <a:gd name="connsiteX2" fmla="*/ 2312 w 17959"/>
                    <a:gd name="connsiteY2" fmla="*/ 20072 h 21241"/>
                    <a:gd name="connsiteX3" fmla="*/ 26 w 17959"/>
                    <a:gd name="connsiteY3" fmla="*/ 14928 h 21241"/>
                    <a:gd name="connsiteX4" fmla="*/ 8027 w 17959"/>
                    <a:gd name="connsiteY4" fmla="*/ 1022 h 21241"/>
                    <a:gd name="connsiteX5" fmla="*/ 13170 w 17959"/>
                    <a:gd name="connsiteY5" fmla="*/ 260 h 21241"/>
                    <a:gd name="connsiteX6" fmla="*/ 13170 w 17959"/>
                    <a:gd name="connsiteY6" fmla="*/ 260 h 21241"/>
                    <a:gd name="connsiteX7" fmla="*/ 13170 w 17959"/>
                    <a:gd name="connsiteY7" fmla="*/ 260 h 21241"/>
                    <a:gd name="connsiteX8" fmla="*/ 16695 w 17959"/>
                    <a:gd name="connsiteY8" fmla="*/ 13261 h 21241"/>
                    <a:gd name="connsiteX9" fmla="*/ 15647 w 17959"/>
                    <a:gd name="connsiteY9" fmla="*/ 14738 h 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9" h="21241">
                      <a:moveTo>
                        <a:pt x="15647" y="14738"/>
                      </a:moveTo>
                      <a:cubicBezTo>
                        <a:pt x="12599" y="20072"/>
                        <a:pt x="7551" y="23024"/>
                        <a:pt x="2312" y="20072"/>
                      </a:cubicBezTo>
                      <a:lnTo>
                        <a:pt x="2312" y="20072"/>
                      </a:lnTo>
                      <a:cubicBezTo>
                        <a:pt x="702" y="18881"/>
                        <a:pt x="-165" y="16928"/>
                        <a:pt x="26" y="14928"/>
                      </a:cubicBezTo>
                      <a:cubicBezTo>
                        <a:pt x="369" y="9299"/>
                        <a:pt x="3331" y="4146"/>
                        <a:pt x="8027" y="1022"/>
                      </a:cubicBezTo>
                      <a:cubicBezTo>
                        <a:pt x="9541" y="12"/>
                        <a:pt x="11427" y="-264"/>
                        <a:pt x="13170" y="260"/>
                      </a:cubicBezTo>
                      <a:lnTo>
                        <a:pt x="13170" y="260"/>
                      </a:lnTo>
                      <a:lnTo>
                        <a:pt x="13170" y="260"/>
                      </a:lnTo>
                      <a:cubicBezTo>
                        <a:pt x="17733" y="2879"/>
                        <a:pt x="19314" y="8699"/>
                        <a:pt x="16695" y="13261"/>
                      </a:cubicBezTo>
                      <a:cubicBezTo>
                        <a:pt x="16390" y="13785"/>
                        <a:pt x="16038" y="14280"/>
                        <a:pt x="15647" y="1473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80" name="Hình tự do: Hình 605">
                  <a:extLst>
                    <a:ext uri="{FF2B5EF4-FFF2-40B4-BE49-F238E27FC236}">
                      <a16:creationId xmlns:a16="http://schemas.microsoft.com/office/drawing/2014/main" id="{8F84F19C-9259-4445-A88D-DEF9AD409338}"/>
                    </a:ext>
                  </a:extLst>
                </p:cNvPr>
                <p:cNvSpPr/>
                <p:nvPr/>
              </p:nvSpPr>
              <p:spPr>
                <a:xfrm>
                  <a:off x="4758854" y="2685790"/>
                  <a:ext cx="17959" cy="21241"/>
                </a:xfrm>
                <a:custGeom>
                  <a:avLst/>
                  <a:gdLst>
                    <a:gd name="connsiteX0" fmla="*/ 15647 w 17959"/>
                    <a:gd name="connsiteY0" fmla="*/ 14738 h 21241"/>
                    <a:gd name="connsiteX1" fmla="*/ 2312 w 17959"/>
                    <a:gd name="connsiteY1" fmla="*/ 20072 h 21241"/>
                    <a:gd name="connsiteX2" fmla="*/ 2312 w 17959"/>
                    <a:gd name="connsiteY2" fmla="*/ 20072 h 21241"/>
                    <a:gd name="connsiteX3" fmla="*/ 26 w 17959"/>
                    <a:gd name="connsiteY3" fmla="*/ 14928 h 21241"/>
                    <a:gd name="connsiteX4" fmla="*/ 8027 w 17959"/>
                    <a:gd name="connsiteY4" fmla="*/ 1022 h 21241"/>
                    <a:gd name="connsiteX5" fmla="*/ 13170 w 17959"/>
                    <a:gd name="connsiteY5" fmla="*/ 260 h 21241"/>
                    <a:gd name="connsiteX6" fmla="*/ 13170 w 17959"/>
                    <a:gd name="connsiteY6" fmla="*/ 260 h 21241"/>
                    <a:gd name="connsiteX7" fmla="*/ 13170 w 17959"/>
                    <a:gd name="connsiteY7" fmla="*/ 260 h 21241"/>
                    <a:gd name="connsiteX8" fmla="*/ 16695 w 17959"/>
                    <a:gd name="connsiteY8" fmla="*/ 13261 h 21241"/>
                    <a:gd name="connsiteX9" fmla="*/ 15647 w 17959"/>
                    <a:gd name="connsiteY9" fmla="*/ 14738 h 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59" h="21241">
                      <a:moveTo>
                        <a:pt x="15647" y="14738"/>
                      </a:moveTo>
                      <a:cubicBezTo>
                        <a:pt x="12599" y="20072"/>
                        <a:pt x="7551" y="23024"/>
                        <a:pt x="2312" y="20072"/>
                      </a:cubicBezTo>
                      <a:lnTo>
                        <a:pt x="2312" y="20072"/>
                      </a:lnTo>
                      <a:cubicBezTo>
                        <a:pt x="702" y="18881"/>
                        <a:pt x="-165" y="16928"/>
                        <a:pt x="26" y="14928"/>
                      </a:cubicBezTo>
                      <a:cubicBezTo>
                        <a:pt x="369" y="9299"/>
                        <a:pt x="3331" y="4146"/>
                        <a:pt x="8027" y="1022"/>
                      </a:cubicBezTo>
                      <a:cubicBezTo>
                        <a:pt x="9541" y="12"/>
                        <a:pt x="11427" y="-264"/>
                        <a:pt x="13170" y="260"/>
                      </a:cubicBezTo>
                      <a:lnTo>
                        <a:pt x="13170" y="260"/>
                      </a:lnTo>
                      <a:lnTo>
                        <a:pt x="13170" y="260"/>
                      </a:lnTo>
                      <a:cubicBezTo>
                        <a:pt x="17733" y="2879"/>
                        <a:pt x="19314" y="8699"/>
                        <a:pt x="16695" y="13261"/>
                      </a:cubicBezTo>
                      <a:cubicBezTo>
                        <a:pt x="16390" y="13785"/>
                        <a:pt x="16038" y="14280"/>
                        <a:pt x="15647" y="14738"/>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681" name="Hình tự do: Hình 606">
                  <a:extLst>
                    <a:ext uri="{FF2B5EF4-FFF2-40B4-BE49-F238E27FC236}">
                      <a16:creationId xmlns:a16="http://schemas.microsoft.com/office/drawing/2014/main" id="{72ACA2B4-B671-46AC-967A-275907D18869}"/>
                    </a:ext>
                  </a:extLst>
                </p:cNvPr>
                <p:cNvSpPr/>
                <p:nvPr/>
              </p:nvSpPr>
              <p:spPr>
                <a:xfrm>
                  <a:off x="4765238" y="2691729"/>
                  <a:ext cx="21740" cy="19371"/>
                </a:xfrm>
                <a:custGeom>
                  <a:avLst/>
                  <a:gdLst>
                    <a:gd name="connsiteX0" fmla="*/ 15740 w 21740"/>
                    <a:gd name="connsiteY0" fmla="*/ 19372 h 19371"/>
                    <a:gd name="connsiteX1" fmla="*/ 21741 w 21740"/>
                    <a:gd name="connsiteY1" fmla="*/ 9180 h 19371"/>
                    <a:gd name="connsiteX2" fmla="*/ 9168 w 21740"/>
                    <a:gd name="connsiteY2" fmla="*/ 607 h 19371"/>
                    <a:gd name="connsiteX3" fmla="*/ 9168 w 21740"/>
                    <a:gd name="connsiteY3" fmla="*/ 607 h 19371"/>
                    <a:gd name="connsiteX4" fmla="*/ 9168 w 21740"/>
                    <a:gd name="connsiteY4" fmla="*/ 607 h 19371"/>
                    <a:gd name="connsiteX5" fmla="*/ 9168 w 21740"/>
                    <a:gd name="connsiteY5" fmla="*/ 607 h 19371"/>
                    <a:gd name="connsiteX6" fmla="*/ 5263 w 21740"/>
                    <a:gd name="connsiteY6" fmla="*/ 607 h 19371"/>
                    <a:gd name="connsiteX7" fmla="*/ 24 w 21740"/>
                    <a:gd name="connsiteY7" fmla="*/ 10132 h 19371"/>
                    <a:gd name="connsiteX8" fmla="*/ 1548 w 21740"/>
                    <a:gd name="connsiteY8" fmla="*/ 13466 h 19371"/>
                    <a:gd name="connsiteX9" fmla="*/ 1548 w 21740"/>
                    <a:gd name="connsiteY9" fmla="*/ 13466 h 19371"/>
                    <a:gd name="connsiteX10" fmla="*/ 2596 w 21740"/>
                    <a:gd name="connsiteY10" fmla="*/ 13466 h 19371"/>
                    <a:gd name="connsiteX11" fmla="*/ 15740 w 21740"/>
                    <a:gd name="connsiteY11" fmla="*/ 19372 h 1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40" h="19371">
                      <a:moveTo>
                        <a:pt x="15740" y="19372"/>
                      </a:moveTo>
                      <a:lnTo>
                        <a:pt x="21741" y="9180"/>
                      </a:lnTo>
                      <a:cubicBezTo>
                        <a:pt x="17188" y="6894"/>
                        <a:pt x="12959" y="4017"/>
                        <a:pt x="9168" y="607"/>
                      </a:cubicBezTo>
                      <a:lnTo>
                        <a:pt x="9168" y="607"/>
                      </a:lnTo>
                      <a:lnTo>
                        <a:pt x="9168" y="607"/>
                      </a:lnTo>
                      <a:lnTo>
                        <a:pt x="9168" y="607"/>
                      </a:lnTo>
                      <a:cubicBezTo>
                        <a:pt x="7996" y="-202"/>
                        <a:pt x="6434" y="-202"/>
                        <a:pt x="5263" y="607"/>
                      </a:cubicBezTo>
                      <a:cubicBezTo>
                        <a:pt x="2034" y="2712"/>
                        <a:pt x="72" y="6284"/>
                        <a:pt x="24" y="10132"/>
                      </a:cubicBezTo>
                      <a:cubicBezTo>
                        <a:pt x="-128" y="11437"/>
                        <a:pt x="453" y="12723"/>
                        <a:pt x="1548" y="13466"/>
                      </a:cubicBezTo>
                      <a:lnTo>
                        <a:pt x="1548" y="13466"/>
                      </a:lnTo>
                      <a:cubicBezTo>
                        <a:pt x="1891" y="13561"/>
                        <a:pt x="2253" y="13561"/>
                        <a:pt x="2596" y="13466"/>
                      </a:cubicBezTo>
                      <a:cubicBezTo>
                        <a:pt x="7215" y="14847"/>
                        <a:pt x="11635" y="16838"/>
                        <a:pt x="15740" y="19372"/>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82" name="Hình tự do: Hình 607">
                  <a:extLst>
                    <a:ext uri="{FF2B5EF4-FFF2-40B4-BE49-F238E27FC236}">
                      <a16:creationId xmlns:a16="http://schemas.microsoft.com/office/drawing/2014/main" id="{3E356AF0-5F7B-478B-B902-E1C1E95493BB}"/>
                    </a:ext>
                  </a:extLst>
                </p:cNvPr>
                <p:cNvSpPr/>
                <p:nvPr/>
              </p:nvSpPr>
              <p:spPr>
                <a:xfrm>
                  <a:off x="4776180" y="2696515"/>
                  <a:ext cx="15848" cy="18357"/>
                </a:xfrm>
                <a:custGeom>
                  <a:avLst/>
                  <a:gdLst>
                    <a:gd name="connsiteX0" fmla="*/ 15847 w 15848"/>
                    <a:gd name="connsiteY0" fmla="*/ 6394 h 18357"/>
                    <a:gd name="connsiteX1" fmla="*/ 9751 w 15848"/>
                    <a:gd name="connsiteY1" fmla="*/ 107 h 18357"/>
                    <a:gd name="connsiteX2" fmla="*/ 9561 w 15848"/>
                    <a:gd name="connsiteY2" fmla="*/ 107 h 18357"/>
                    <a:gd name="connsiteX3" fmla="*/ 7370 w 15848"/>
                    <a:gd name="connsiteY3" fmla="*/ 107 h 18357"/>
                    <a:gd name="connsiteX4" fmla="*/ 7370 w 15848"/>
                    <a:gd name="connsiteY4" fmla="*/ 107 h 18357"/>
                    <a:gd name="connsiteX5" fmla="*/ 6417 w 15848"/>
                    <a:gd name="connsiteY5" fmla="*/ 583 h 18357"/>
                    <a:gd name="connsiteX6" fmla="*/ 36 w 15848"/>
                    <a:gd name="connsiteY6" fmla="*/ 11537 h 18357"/>
                    <a:gd name="connsiteX7" fmla="*/ 36 w 15848"/>
                    <a:gd name="connsiteY7" fmla="*/ 13156 h 18357"/>
                    <a:gd name="connsiteX8" fmla="*/ 7313 w 15848"/>
                    <a:gd name="connsiteY8" fmla="*/ 18262 h 18357"/>
                    <a:gd name="connsiteX9" fmla="*/ 12513 w 15848"/>
                    <a:gd name="connsiteY9" fmla="*/ 12109 h 18357"/>
                    <a:gd name="connsiteX10" fmla="*/ 12513 w 15848"/>
                    <a:gd name="connsiteY10" fmla="*/ 11442 h 18357"/>
                    <a:gd name="connsiteX11" fmla="*/ 15847 w 15848"/>
                    <a:gd name="connsiteY11" fmla="*/ 6394 h 1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48" h="18357">
                      <a:moveTo>
                        <a:pt x="15847" y="6394"/>
                      </a:moveTo>
                      <a:cubicBezTo>
                        <a:pt x="15904" y="2974"/>
                        <a:pt x="13171" y="164"/>
                        <a:pt x="9751" y="107"/>
                      </a:cubicBezTo>
                      <a:cubicBezTo>
                        <a:pt x="9685" y="107"/>
                        <a:pt x="9627" y="107"/>
                        <a:pt x="9561" y="107"/>
                      </a:cubicBezTo>
                      <a:cubicBezTo>
                        <a:pt x="8837" y="-36"/>
                        <a:pt x="8094" y="-36"/>
                        <a:pt x="7370" y="107"/>
                      </a:cubicBezTo>
                      <a:lnTo>
                        <a:pt x="7370" y="107"/>
                      </a:lnTo>
                      <a:lnTo>
                        <a:pt x="6417" y="583"/>
                      </a:lnTo>
                      <a:cubicBezTo>
                        <a:pt x="2665" y="3003"/>
                        <a:pt x="293" y="7079"/>
                        <a:pt x="36" y="11537"/>
                      </a:cubicBezTo>
                      <a:cubicBezTo>
                        <a:pt x="-12" y="12080"/>
                        <a:pt x="-12" y="12614"/>
                        <a:pt x="36" y="13156"/>
                      </a:cubicBezTo>
                      <a:cubicBezTo>
                        <a:pt x="636" y="16576"/>
                        <a:pt x="3893" y="18862"/>
                        <a:pt x="7313" y="18262"/>
                      </a:cubicBezTo>
                      <a:cubicBezTo>
                        <a:pt x="10304" y="17728"/>
                        <a:pt x="12494" y="15147"/>
                        <a:pt x="12513" y="12109"/>
                      </a:cubicBezTo>
                      <a:cubicBezTo>
                        <a:pt x="12513" y="12109"/>
                        <a:pt x="12513" y="11632"/>
                        <a:pt x="12513" y="11442"/>
                      </a:cubicBezTo>
                      <a:cubicBezTo>
                        <a:pt x="14418" y="10442"/>
                        <a:pt x="15676" y="8537"/>
                        <a:pt x="15847" y="6394"/>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83" name="Hình tự do: Hình 608">
                  <a:extLst>
                    <a:ext uri="{FF2B5EF4-FFF2-40B4-BE49-F238E27FC236}">
                      <a16:creationId xmlns:a16="http://schemas.microsoft.com/office/drawing/2014/main" id="{06A8D42D-ABC1-43DB-A910-D11083124A9F}"/>
                    </a:ext>
                  </a:extLst>
                </p:cNvPr>
                <p:cNvSpPr/>
                <p:nvPr/>
              </p:nvSpPr>
              <p:spPr>
                <a:xfrm>
                  <a:off x="4776180" y="2696515"/>
                  <a:ext cx="15848" cy="18357"/>
                </a:xfrm>
                <a:custGeom>
                  <a:avLst/>
                  <a:gdLst>
                    <a:gd name="connsiteX0" fmla="*/ 15847 w 15848"/>
                    <a:gd name="connsiteY0" fmla="*/ 6394 h 18357"/>
                    <a:gd name="connsiteX1" fmla="*/ 9751 w 15848"/>
                    <a:gd name="connsiteY1" fmla="*/ 107 h 18357"/>
                    <a:gd name="connsiteX2" fmla="*/ 9561 w 15848"/>
                    <a:gd name="connsiteY2" fmla="*/ 107 h 18357"/>
                    <a:gd name="connsiteX3" fmla="*/ 7370 w 15848"/>
                    <a:gd name="connsiteY3" fmla="*/ 107 h 18357"/>
                    <a:gd name="connsiteX4" fmla="*/ 7370 w 15848"/>
                    <a:gd name="connsiteY4" fmla="*/ 107 h 18357"/>
                    <a:gd name="connsiteX5" fmla="*/ 6417 w 15848"/>
                    <a:gd name="connsiteY5" fmla="*/ 583 h 18357"/>
                    <a:gd name="connsiteX6" fmla="*/ 36 w 15848"/>
                    <a:gd name="connsiteY6" fmla="*/ 11537 h 18357"/>
                    <a:gd name="connsiteX7" fmla="*/ 36 w 15848"/>
                    <a:gd name="connsiteY7" fmla="*/ 13156 h 18357"/>
                    <a:gd name="connsiteX8" fmla="*/ 7313 w 15848"/>
                    <a:gd name="connsiteY8" fmla="*/ 18262 h 18357"/>
                    <a:gd name="connsiteX9" fmla="*/ 12513 w 15848"/>
                    <a:gd name="connsiteY9" fmla="*/ 12109 h 18357"/>
                    <a:gd name="connsiteX10" fmla="*/ 12513 w 15848"/>
                    <a:gd name="connsiteY10" fmla="*/ 11442 h 18357"/>
                    <a:gd name="connsiteX11" fmla="*/ 15847 w 15848"/>
                    <a:gd name="connsiteY11" fmla="*/ 6394 h 1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48" h="18357">
                      <a:moveTo>
                        <a:pt x="15847" y="6394"/>
                      </a:moveTo>
                      <a:cubicBezTo>
                        <a:pt x="15904" y="2974"/>
                        <a:pt x="13171" y="164"/>
                        <a:pt x="9751" y="107"/>
                      </a:cubicBezTo>
                      <a:cubicBezTo>
                        <a:pt x="9685" y="107"/>
                        <a:pt x="9627" y="107"/>
                        <a:pt x="9561" y="107"/>
                      </a:cubicBezTo>
                      <a:cubicBezTo>
                        <a:pt x="8837" y="-36"/>
                        <a:pt x="8094" y="-36"/>
                        <a:pt x="7370" y="107"/>
                      </a:cubicBezTo>
                      <a:lnTo>
                        <a:pt x="7370" y="107"/>
                      </a:lnTo>
                      <a:lnTo>
                        <a:pt x="6417" y="583"/>
                      </a:lnTo>
                      <a:cubicBezTo>
                        <a:pt x="2665" y="3003"/>
                        <a:pt x="293" y="7079"/>
                        <a:pt x="36" y="11537"/>
                      </a:cubicBezTo>
                      <a:cubicBezTo>
                        <a:pt x="-12" y="12080"/>
                        <a:pt x="-12" y="12614"/>
                        <a:pt x="36" y="13156"/>
                      </a:cubicBezTo>
                      <a:cubicBezTo>
                        <a:pt x="636" y="16576"/>
                        <a:pt x="3893" y="18862"/>
                        <a:pt x="7313" y="18262"/>
                      </a:cubicBezTo>
                      <a:cubicBezTo>
                        <a:pt x="10304" y="17728"/>
                        <a:pt x="12494" y="15147"/>
                        <a:pt x="12513" y="12109"/>
                      </a:cubicBezTo>
                      <a:cubicBezTo>
                        <a:pt x="12513" y="12109"/>
                        <a:pt x="12513" y="11632"/>
                        <a:pt x="12513" y="11442"/>
                      </a:cubicBezTo>
                      <a:cubicBezTo>
                        <a:pt x="14418" y="10442"/>
                        <a:pt x="15676" y="8537"/>
                        <a:pt x="15847" y="6394"/>
                      </a:cubicBezTo>
                      <a:close/>
                    </a:path>
                  </a:pathLst>
                </a:custGeom>
                <a:solidFill>
                  <a:srgbClr val="000000"/>
                </a:solidFill>
                <a:ln w="3175" cap="flat">
                  <a:solidFill>
                    <a:srgbClr val="7030A0"/>
                  </a:solidFill>
                  <a:prstDash val="solid"/>
                  <a:miter/>
                </a:ln>
              </p:spPr>
              <p:txBody>
                <a:bodyPr rtlCol="0" anchor="ctr"/>
                <a:lstStyle/>
                <a:p>
                  <a:endParaRPr lang="en-US"/>
                </a:p>
              </p:txBody>
            </p:sp>
            <p:sp>
              <p:nvSpPr>
                <p:cNvPr id="684" name="Hình tự do: Hình 609">
                  <a:extLst>
                    <a:ext uri="{FF2B5EF4-FFF2-40B4-BE49-F238E27FC236}">
                      <a16:creationId xmlns:a16="http://schemas.microsoft.com/office/drawing/2014/main" id="{A972CAF0-0B78-4B6F-A2B1-BD47BF8829B6}"/>
                    </a:ext>
                  </a:extLst>
                </p:cNvPr>
                <p:cNvSpPr/>
                <p:nvPr/>
              </p:nvSpPr>
              <p:spPr>
                <a:xfrm>
                  <a:off x="4779454" y="2698880"/>
                  <a:ext cx="12668" cy="16251"/>
                </a:xfrm>
                <a:custGeom>
                  <a:avLst/>
                  <a:gdLst>
                    <a:gd name="connsiteX0" fmla="*/ 6287 w 12668"/>
                    <a:gd name="connsiteY0" fmla="*/ 790 h 16251"/>
                    <a:gd name="connsiteX1" fmla="*/ 12668 w 12668"/>
                    <a:gd name="connsiteY1" fmla="*/ 4505 h 16251"/>
                    <a:gd name="connsiteX2" fmla="*/ 6287 w 12668"/>
                    <a:gd name="connsiteY2" fmla="*/ 15459 h 16251"/>
                    <a:gd name="connsiteX3" fmla="*/ 0 w 12668"/>
                    <a:gd name="connsiteY3" fmla="*/ 11839 h 16251"/>
                    <a:gd name="connsiteX4" fmla="*/ 6287 w 12668"/>
                    <a:gd name="connsiteY4" fmla="*/ 790 h 16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 h="16251">
                      <a:moveTo>
                        <a:pt x="6287" y="790"/>
                      </a:moveTo>
                      <a:cubicBezTo>
                        <a:pt x="9811" y="-1210"/>
                        <a:pt x="12668" y="790"/>
                        <a:pt x="12668" y="4505"/>
                      </a:cubicBezTo>
                      <a:cubicBezTo>
                        <a:pt x="12411" y="8963"/>
                        <a:pt x="10039" y="13040"/>
                        <a:pt x="6287" y="15459"/>
                      </a:cubicBezTo>
                      <a:cubicBezTo>
                        <a:pt x="2858" y="17459"/>
                        <a:pt x="0" y="15459"/>
                        <a:pt x="0" y="11839"/>
                      </a:cubicBezTo>
                      <a:cubicBezTo>
                        <a:pt x="248" y="7372"/>
                        <a:pt x="2581" y="3286"/>
                        <a:pt x="6287" y="790"/>
                      </a:cubicBezTo>
                      <a:close/>
                    </a:path>
                  </a:pathLst>
                </a:custGeom>
                <a:solidFill>
                  <a:srgbClr val="BA68C8"/>
                </a:solidFill>
                <a:ln w="3175" cap="flat">
                  <a:solidFill>
                    <a:srgbClr val="7030A0"/>
                  </a:solidFill>
                  <a:prstDash val="solid"/>
                  <a:miter/>
                </a:ln>
              </p:spPr>
              <p:txBody>
                <a:bodyPr rtlCol="0" anchor="ctr"/>
                <a:lstStyle/>
                <a:p>
                  <a:endParaRPr lang="en-US"/>
                </a:p>
              </p:txBody>
            </p:sp>
          </p:grpSp>
          <p:sp>
            <p:nvSpPr>
              <p:cNvPr id="677" name="Hình tự do: Hình 610">
                <a:extLst>
                  <a:ext uri="{FF2B5EF4-FFF2-40B4-BE49-F238E27FC236}">
                    <a16:creationId xmlns:a16="http://schemas.microsoft.com/office/drawing/2014/main" id="{EDEEBA67-7B79-4157-AFC8-F080F3AA4C91}"/>
                  </a:ext>
                </a:extLst>
              </p:cNvPr>
              <p:cNvSpPr/>
              <p:nvPr/>
            </p:nvSpPr>
            <p:spPr>
              <a:xfrm>
                <a:off x="4679346" y="2656903"/>
                <a:ext cx="17049" cy="74961"/>
              </a:xfrm>
              <a:custGeom>
                <a:avLst/>
                <a:gdLst>
                  <a:gd name="connsiteX0" fmla="*/ 0 w 17049"/>
                  <a:gd name="connsiteY0" fmla="*/ 74962 h 74961"/>
                  <a:gd name="connsiteX1" fmla="*/ 17050 w 17049"/>
                  <a:gd name="connsiteY1" fmla="*/ 65151 h 74961"/>
                  <a:gd name="connsiteX2" fmla="*/ 17050 w 17049"/>
                  <a:gd name="connsiteY2" fmla="*/ 0 h 74961"/>
                  <a:gd name="connsiteX3" fmla="*/ 0 w 17049"/>
                  <a:gd name="connsiteY3" fmla="*/ 9811 h 74961"/>
                  <a:gd name="connsiteX4" fmla="*/ 0 w 17049"/>
                  <a:gd name="connsiteY4" fmla="*/ 74962 h 74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9" h="74961">
                    <a:moveTo>
                      <a:pt x="0" y="74962"/>
                    </a:moveTo>
                    <a:lnTo>
                      <a:pt x="17050" y="65151"/>
                    </a:lnTo>
                    <a:lnTo>
                      <a:pt x="17050" y="0"/>
                    </a:lnTo>
                    <a:lnTo>
                      <a:pt x="0" y="9811"/>
                    </a:lnTo>
                    <a:lnTo>
                      <a:pt x="0" y="74962"/>
                    </a:lnTo>
                    <a:close/>
                  </a:path>
                </a:pathLst>
              </a:custGeom>
              <a:solidFill>
                <a:srgbClr val="BA68C8"/>
              </a:solidFill>
              <a:ln w="3175" cap="flat">
                <a:solidFill>
                  <a:srgbClr val="7030A0"/>
                </a:solidFill>
                <a:prstDash val="solid"/>
                <a:miter/>
              </a:ln>
            </p:spPr>
            <p:txBody>
              <a:bodyPr rtlCol="0" anchor="ctr"/>
              <a:lstStyle/>
              <a:p>
                <a:endParaRPr lang="en-US"/>
              </a:p>
            </p:txBody>
          </p:sp>
        </p:grpSp>
        <p:grpSp>
          <p:nvGrpSpPr>
            <p:cNvPr id="626" name="Đồ họa 4">
              <a:extLst>
                <a:ext uri="{FF2B5EF4-FFF2-40B4-BE49-F238E27FC236}">
                  <a16:creationId xmlns:a16="http://schemas.microsoft.com/office/drawing/2014/main" id="{A8FCA927-A64F-4475-8AB4-4378B7F8BFD3}"/>
                </a:ext>
              </a:extLst>
            </p:cNvPr>
            <p:cNvGrpSpPr/>
            <p:nvPr/>
          </p:nvGrpSpPr>
          <p:grpSpPr>
            <a:xfrm>
              <a:off x="4391787" y="3126390"/>
              <a:ext cx="118871" cy="215265"/>
              <a:chOff x="4391787" y="3126390"/>
              <a:chExt cx="118871" cy="215265"/>
            </a:xfrm>
          </p:grpSpPr>
          <p:sp>
            <p:nvSpPr>
              <p:cNvPr id="663" name="Hình tự do: Hình 612">
                <a:extLst>
                  <a:ext uri="{FF2B5EF4-FFF2-40B4-BE49-F238E27FC236}">
                    <a16:creationId xmlns:a16="http://schemas.microsoft.com/office/drawing/2014/main" id="{7E7C6695-7013-4CE3-8B06-29290CC84F04}"/>
                  </a:ext>
                </a:extLst>
              </p:cNvPr>
              <p:cNvSpPr/>
              <p:nvPr/>
            </p:nvSpPr>
            <p:spPr>
              <a:xfrm>
                <a:off x="4391787" y="3126390"/>
                <a:ext cx="101727" cy="215265"/>
              </a:xfrm>
              <a:custGeom>
                <a:avLst/>
                <a:gdLst>
                  <a:gd name="connsiteX0" fmla="*/ 0 w 101727"/>
                  <a:gd name="connsiteY0" fmla="*/ 215265 h 215265"/>
                  <a:gd name="connsiteX1" fmla="*/ 101727 w 101727"/>
                  <a:gd name="connsiteY1" fmla="*/ 156591 h 215265"/>
                  <a:gd name="connsiteX2" fmla="*/ 101727 w 101727"/>
                  <a:gd name="connsiteY2" fmla="*/ 0 h 215265"/>
                  <a:gd name="connsiteX3" fmla="*/ 0 w 101727"/>
                  <a:gd name="connsiteY3" fmla="*/ 58674 h 215265"/>
                  <a:gd name="connsiteX4" fmla="*/ 0 w 101727"/>
                  <a:gd name="connsiteY4" fmla="*/ 215265 h 215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7" h="215265">
                    <a:moveTo>
                      <a:pt x="0" y="215265"/>
                    </a:moveTo>
                    <a:lnTo>
                      <a:pt x="101727" y="156591"/>
                    </a:lnTo>
                    <a:lnTo>
                      <a:pt x="101727" y="0"/>
                    </a:lnTo>
                    <a:lnTo>
                      <a:pt x="0" y="58674"/>
                    </a:lnTo>
                    <a:lnTo>
                      <a:pt x="0" y="215265"/>
                    </a:lnTo>
                    <a:close/>
                  </a:path>
                </a:pathLst>
              </a:custGeom>
              <a:solidFill>
                <a:srgbClr val="000000"/>
              </a:solidFill>
              <a:ln w="3175" cap="flat">
                <a:solidFill>
                  <a:srgbClr val="7030A0"/>
                </a:solidFill>
                <a:prstDash val="solid"/>
                <a:miter/>
              </a:ln>
            </p:spPr>
            <p:txBody>
              <a:bodyPr rtlCol="0" anchor="ctr"/>
              <a:lstStyle/>
              <a:p>
                <a:endParaRPr lang="en-US"/>
              </a:p>
            </p:txBody>
          </p:sp>
          <p:grpSp>
            <p:nvGrpSpPr>
              <p:cNvPr id="664" name="Đồ họa 4">
                <a:extLst>
                  <a:ext uri="{FF2B5EF4-FFF2-40B4-BE49-F238E27FC236}">
                    <a16:creationId xmlns:a16="http://schemas.microsoft.com/office/drawing/2014/main" id="{4FCB2A1D-7103-4C2F-A650-453A07DE52CF}"/>
                  </a:ext>
                </a:extLst>
              </p:cNvPr>
              <p:cNvGrpSpPr/>
              <p:nvPr/>
            </p:nvGrpSpPr>
            <p:grpSpPr>
              <a:xfrm>
                <a:off x="4396073" y="3130200"/>
                <a:ext cx="114585" cy="188069"/>
                <a:chOff x="4396073" y="3130200"/>
                <a:chExt cx="114585" cy="188069"/>
              </a:xfrm>
            </p:grpSpPr>
            <p:sp>
              <p:nvSpPr>
                <p:cNvPr id="665" name="Hình tự do: Hình 614">
                  <a:extLst>
                    <a:ext uri="{FF2B5EF4-FFF2-40B4-BE49-F238E27FC236}">
                      <a16:creationId xmlns:a16="http://schemas.microsoft.com/office/drawing/2014/main" id="{394DD30A-750C-442C-AFCF-EB2847A131B2}"/>
                    </a:ext>
                  </a:extLst>
                </p:cNvPr>
                <p:cNvSpPr/>
                <p:nvPr/>
              </p:nvSpPr>
              <p:spPr>
                <a:xfrm>
                  <a:off x="4396073" y="3149726"/>
                  <a:ext cx="114585" cy="168543"/>
                </a:xfrm>
                <a:custGeom>
                  <a:avLst/>
                  <a:gdLst>
                    <a:gd name="connsiteX0" fmla="*/ 114586 w 114585"/>
                    <a:gd name="connsiteY0" fmla="*/ 128302 h 168543"/>
                    <a:gd name="connsiteX1" fmla="*/ 44291 w 114585"/>
                    <a:gd name="connsiteY1" fmla="*/ 167640 h 168543"/>
                    <a:gd name="connsiteX2" fmla="*/ 31242 w 114585"/>
                    <a:gd name="connsiteY2" fmla="*/ 151733 h 168543"/>
                    <a:gd name="connsiteX3" fmla="*/ 6477 w 114585"/>
                    <a:gd name="connsiteY3" fmla="*/ 149924 h 168543"/>
                    <a:gd name="connsiteX4" fmla="*/ 0 w 114585"/>
                    <a:gd name="connsiteY4" fmla="*/ 61055 h 168543"/>
                    <a:gd name="connsiteX5" fmla="*/ 105727 w 114585"/>
                    <a:gd name="connsiteY5" fmla="*/ 0 h 16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85" h="168543">
                      <a:moveTo>
                        <a:pt x="114586" y="128302"/>
                      </a:moveTo>
                      <a:lnTo>
                        <a:pt x="44291" y="167640"/>
                      </a:lnTo>
                      <a:cubicBezTo>
                        <a:pt x="36481" y="172022"/>
                        <a:pt x="31337" y="159449"/>
                        <a:pt x="31242" y="151733"/>
                      </a:cubicBezTo>
                      <a:cubicBezTo>
                        <a:pt x="23431" y="156782"/>
                        <a:pt x="7334" y="159925"/>
                        <a:pt x="6477" y="149924"/>
                      </a:cubicBezTo>
                      <a:lnTo>
                        <a:pt x="0" y="61055"/>
                      </a:lnTo>
                      <a:lnTo>
                        <a:pt x="105727" y="0"/>
                      </a:lnTo>
                      <a:close/>
                    </a:path>
                  </a:pathLst>
                </a:custGeom>
                <a:solidFill>
                  <a:srgbClr val="455A64"/>
                </a:solidFill>
                <a:ln w="3175" cap="flat">
                  <a:solidFill>
                    <a:srgbClr val="7030A0"/>
                  </a:solidFill>
                  <a:prstDash val="solid"/>
                  <a:miter/>
                </a:ln>
              </p:spPr>
              <p:txBody>
                <a:bodyPr rtlCol="0" anchor="ctr"/>
                <a:lstStyle/>
                <a:p>
                  <a:endParaRPr lang="en-US"/>
                </a:p>
              </p:txBody>
            </p:sp>
            <p:sp>
              <p:nvSpPr>
                <p:cNvPr id="666" name="Hình tự do: Hình 615">
                  <a:extLst>
                    <a:ext uri="{FF2B5EF4-FFF2-40B4-BE49-F238E27FC236}">
                      <a16:creationId xmlns:a16="http://schemas.microsoft.com/office/drawing/2014/main" id="{D5293AE0-B4D7-4CF3-BF95-5E2AF2B630F3}"/>
                    </a:ext>
                  </a:extLst>
                </p:cNvPr>
                <p:cNvSpPr/>
                <p:nvPr/>
              </p:nvSpPr>
              <p:spPr>
                <a:xfrm>
                  <a:off x="4396073" y="3130200"/>
                  <a:ext cx="105727" cy="80581"/>
                </a:xfrm>
                <a:custGeom>
                  <a:avLst/>
                  <a:gdLst>
                    <a:gd name="connsiteX0" fmla="*/ 105727 w 105727"/>
                    <a:gd name="connsiteY0" fmla="*/ 19526 h 80581"/>
                    <a:gd name="connsiteX1" fmla="*/ 0 w 105727"/>
                    <a:gd name="connsiteY1" fmla="*/ 80581 h 80581"/>
                    <a:gd name="connsiteX2" fmla="*/ 0 w 105727"/>
                    <a:gd name="connsiteY2" fmla="*/ 61055 h 80581"/>
                    <a:gd name="connsiteX3" fmla="*/ 105727 w 105727"/>
                    <a:gd name="connsiteY3" fmla="*/ 0 h 80581"/>
                    <a:gd name="connsiteX4" fmla="*/ 105727 w 105727"/>
                    <a:gd name="connsiteY4" fmla="*/ 19526 h 80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27" h="80581">
                      <a:moveTo>
                        <a:pt x="105727" y="19526"/>
                      </a:moveTo>
                      <a:lnTo>
                        <a:pt x="0" y="80581"/>
                      </a:lnTo>
                      <a:lnTo>
                        <a:pt x="0" y="61055"/>
                      </a:lnTo>
                      <a:lnTo>
                        <a:pt x="105727" y="0"/>
                      </a:lnTo>
                      <a:lnTo>
                        <a:pt x="105727" y="19526"/>
                      </a:lnTo>
                      <a:close/>
                    </a:path>
                  </a:pathLst>
                </a:custGeom>
                <a:solidFill>
                  <a:srgbClr val="37474F"/>
                </a:solidFill>
                <a:ln w="3175" cap="flat">
                  <a:solidFill>
                    <a:srgbClr val="7030A0"/>
                  </a:solidFill>
                  <a:prstDash val="solid"/>
                  <a:miter/>
                </a:ln>
              </p:spPr>
              <p:txBody>
                <a:bodyPr rtlCol="0" anchor="ctr"/>
                <a:lstStyle/>
                <a:p>
                  <a:endParaRPr lang="en-US"/>
                </a:p>
              </p:txBody>
            </p:sp>
            <p:sp>
              <p:nvSpPr>
                <p:cNvPr id="667" name="Hình tự do: Hình 616">
                  <a:extLst>
                    <a:ext uri="{FF2B5EF4-FFF2-40B4-BE49-F238E27FC236}">
                      <a16:creationId xmlns:a16="http://schemas.microsoft.com/office/drawing/2014/main" id="{297791D2-5BBE-4181-9ED3-1DAA160863E5}"/>
                    </a:ext>
                  </a:extLst>
                </p:cNvPr>
                <p:cNvSpPr/>
                <p:nvPr/>
              </p:nvSpPr>
              <p:spPr>
                <a:xfrm>
                  <a:off x="4405883" y="3294125"/>
                  <a:ext cx="28956" cy="23622"/>
                </a:xfrm>
                <a:custGeom>
                  <a:avLst/>
                  <a:gdLst>
                    <a:gd name="connsiteX0" fmla="*/ 0 w 28956"/>
                    <a:gd name="connsiteY0" fmla="*/ 10858 h 23622"/>
                    <a:gd name="connsiteX1" fmla="*/ 28956 w 28956"/>
                    <a:gd name="connsiteY1" fmla="*/ 23622 h 23622"/>
                    <a:gd name="connsiteX2" fmla="*/ 20003 w 28956"/>
                    <a:gd name="connsiteY2" fmla="*/ 0 h 23622"/>
                    <a:gd name="connsiteX3" fmla="*/ 0 w 28956"/>
                    <a:gd name="connsiteY3" fmla="*/ 10858 h 23622"/>
                  </a:gdLst>
                  <a:ahLst/>
                  <a:cxnLst>
                    <a:cxn ang="0">
                      <a:pos x="connsiteX0" y="connsiteY0"/>
                    </a:cxn>
                    <a:cxn ang="0">
                      <a:pos x="connsiteX1" y="connsiteY1"/>
                    </a:cxn>
                    <a:cxn ang="0">
                      <a:pos x="connsiteX2" y="connsiteY2"/>
                    </a:cxn>
                    <a:cxn ang="0">
                      <a:pos x="connsiteX3" y="connsiteY3"/>
                    </a:cxn>
                  </a:cxnLst>
                  <a:rect l="l" t="t" r="r" b="b"/>
                  <a:pathLst>
                    <a:path w="28956" h="23622">
                      <a:moveTo>
                        <a:pt x="0" y="10858"/>
                      </a:moveTo>
                      <a:lnTo>
                        <a:pt x="28956" y="23622"/>
                      </a:lnTo>
                      <a:lnTo>
                        <a:pt x="20003" y="0"/>
                      </a:lnTo>
                      <a:lnTo>
                        <a:pt x="0" y="10858"/>
                      </a:lnTo>
                      <a:close/>
                    </a:path>
                  </a:pathLst>
                </a:custGeom>
                <a:solidFill>
                  <a:srgbClr val="37474F"/>
                </a:solidFill>
                <a:ln w="3175" cap="flat">
                  <a:solidFill>
                    <a:srgbClr val="7030A0"/>
                  </a:solidFill>
                  <a:prstDash val="solid"/>
                  <a:miter/>
                </a:ln>
              </p:spPr>
              <p:txBody>
                <a:bodyPr rtlCol="0" anchor="ctr"/>
                <a:lstStyle/>
                <a:p>
                  <a:endParaRPr lang="en-US"/>
                </a:p>
              </p:txBody>
            </p:sp>
          </p:grpSp>
        </p:grpSp>
        <p:sp>
          <p:nvSpPr>
            <p:cNvPr id="627" name="Hình tự do: Hình 617">
              <a:extLst>
                <a:ext uri="{FF2B5EF4-FFF2-40B4-BE49-F238E27FC236}">
                  <a16:creationId xmlns:a16="http://schemas.microsoft.com/office/drawing/2014/main" id="{928EF651-0FD1-452C-A0FB-B46118BB571B}"/>
                </a:ext>
              </a:extLst>
            </p:cNvPr>
            <p:cNvSpPr/>
            <p:nvPr/>
          </p:nvSpPr>
          <p:spPr>
            <a:xfrm>
              <a:off x="5146929" y="2399919"/>
              <a:ext cx="88201" cy="127063"/>
            </a:xfrm>
            <a:custGeom>
              <a:avLst/>
              <a:gdLst>
                <a:gd name="connsiteX0" fmla="*/ 22479 w 88201"/>
                <a:gd name="connsiteY0" fmla="*/ 127063 h 127063"/>
                <a:gd name="connsiteX1" fmla="*/ 0 w 88201"/>
                <a:gd name="connsiteY1" fmla="*/ 88297 h 127063"/>
                <a:gd name="connsiteX2" fmla="*/ 21812 w 88201"/>
                <a:gd name="connsiteY2" fmla="*/ 25432 h 127063"/>
                <a:gd name="connsiteX3" fmla="*/ 21812 w 88201"/>
                <a:gd name="connsiteY3" fmla="*/ 25432 h 127063"/>
                <a:gd name="connsiteX4" fmla="*/ 65818 w 88201"/>
                <a:gd name="connsiteY4" fmla="*/ 0 h 127063"/>
                <a:gd name="connsiteX5" fmla="*/ 66484 w 88201"/>
                <a:gd name="connsiteY5" fmla="*/ 1143 h 127063"/>
                <a:gd name="connsiteX6" fmla="*/ 88201 w 88201"/>
                <a:gd name="connsiteY6" fmla="*/ 38767 h 127063"/>
                <a:gd name="connsiteX7" fmla="*/ 66389 w 88201"/>
                <a:gd name="connsiteY7" fmla="*/ 101727 h 127063"/>
                <a:gd name="connsiteX8" fmla="*/ 66389 w 88201"/>
                <a:gd name="connsiteY8" fmla="*/ 101727 h 127063"/>
                <a:gd name="connsiteX9" fmla="*/ 2953 w 88201"/>
                <a:gd name="connsiteY9" fmla="*/ 88011 h 127063"/>
                <a:gd name="connsiteX10" fmla="*/ 23432 w 88201"/>
                <a:gd name="connsiteY10" fmla="*/ 123444 h 127063"/>
                <a:gd name="connsiteX11" fmla="*/ 64675 w 88201"/>
                <a:gd name="connsiteY11" fmla="*/ 99631 h 127063"/>
                <a:gd name="connsiteX12" fmla="*/ 85725 w 88201"/>
                <a:gd name="connsiteY12" fmla="*/ 38767 h 127063"/>
                <a:gd name="connsiteX13" fmla="*/ 65246 w 88201"/>
                <a:gd name="connsiteY13" fmla="*/ 3429 h 127063"/>
                <a:gd name="connsiteX14" fmla="*/ 24003 w 88201"/>
                <a:gd name="connsiteY14" fmla="*/ 27242 h 12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201" h="127063">
                  <a:moveTo>
                    <a:pt x="22479" y="127063"/>
                  </a:moveTo>
                  <a:lnTo>
                    <a:pt x="0" y="88297"/>
                  </a:lnTo>
                  <a:lnTo>
                    <a:pt x="21812" y="25432"/>
                  </a:lnTo>
                  <a:lnTo>
                    <a:pt x="21812" y="25432"/>
                  </a:lnTo>
                  <a:lnTo>
                    <a:pt x="65818" y="0"/>
                  </a:lnTo>
                  <a:lnTo>
                    <a:pt x="66484" y="1143"/>
                  </a:lnTo>
                  <a:lnTo>
                    <a:pt x="88201" y="38767"/>
                  </a:lnTo>
                  <a:lnTo>
                    <a:pt x="66389" y="101727"/>
                  </a:lnTo>
                  <a:lnTo>
                    <a:pt x="66389" y="101727"/>
                  </a:lnTo>
                  <a:close/>
                  <a:moveTo>
                    <a:pt x="2953" y="88011"/>
                  </a:moveTo>
                  <a:lnTo>
                    <a:pt x="23432" y="123444"/>
                  </a:lnTo>
                  <a:lnTo>
                    <a:pt x="64675" y="99631"/>
                  </a:lnTo>
                  <a:lnTo>
                    <a:pt x="85725" y="38767"/>
                  </a:lnTo>
                  <a:lnTo>
                    <a:pt x="65246" y="3429"/>
                  </a:lnTo>
                  <a:lnTo>
                    <a:pt x="24003" y="27242"/>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28" name="Hình tự do: Hình 618">
              <a:extLst>
                <a:ext uri="{FF2B5EF4-FFF2-40B4-BE49-F238E27FC236}">
                  <a16:creationId xmlns:a16="http://schemas.microsoft.com/office/drawing/2014/main" id="{D4F0EF17-CFA2-4AD5-8EFE-4D241A85F861}"/>
                </a:ext>
              </a:extLst>
            </p:cNvPr>
            <p:cNvSpPr/>
            <p:nvPr/>
          </p:nvSpPr>
          <p:spPr>
            <a:xfrm>
              <a:off x="5211222" y="2412206"/>
              <a:ext cx="88201" cy="127158"/>
            </a:xfrm>
            <a:custGeom>
              <a:avLst/>
              <a:gdLst>
                <a:gd name="connsiteX0" fmla="*/ 22384 w 88201"/>
                <a:gd name="connsiteY0" fmla="*/ 127159 h 127158"/>
                <a:gd name="connsiteX1" fmla="*/ 21717 w 88201"/>
                <a:gd name="connsiteY1" fmla="*/ 126016 h 127158"/>
                <a:gd name="connsiteX2" fmla="*/ 0 w 88201"/>
                <a:gd name="connsiteY2" fmla="*/ 88392 h 127158"/>
                <a:gd name="connsiteX3" fmla="*/ 21812 w 88201"/>
                <a:gd name="connsiteY3" fmla="*/ 25432 h 127158"/>
                <a:gd name="connsiteX4" fmla="*/ 21812 w 88201"/>
                <a:gd name="connsiteY4" fmla="*/ 25432 h 127158"/>
                <a:gd name="connsiteX5" fmla="*/ 65818 w 88201"/>
                <a:gd name="connsiteY5" fmla="*/ 0 h 127158"/>
                <a:gd name="connsiteX6" fmla="*/ 88201 w 88201"/>
                <a:gd name="connsiteY6" fmla="*/ 38767 h 127158"/>
                <a:gd name="connsiteX7" fmla="*/ 66484 w 88201"/>
                <a:gd name="connsiteY7" fmla="*/ 101727 h 127158"/>
                <a:gd name="connsiteX8" fmla="*/ 66484 w 88201"/>
                <a:gd name="connsiteY8" fmla="*/ 101727 h 127158"/>
                <a:gd name="connsiteX9" fmla="*/ 3334 w 88201"/>
                <a:gd name="connsiteY9" fmla="*/ 88106 h 127158"/>
                <a:gd name="connsiteX10" fmla="*/ 23717 w 88201"/>
                <a:gd name="connsiteY10" fmla="*/ 123444 h 127158"/>
                <a:gd name="connsiteX11" fmla="*/ 65056 w 88201"/>
                <a:gd name="connsiteY11" fmla="*/ 99632 h 127158"/>
                <a:gd name="connsiteX12" fmla="*/ 86106 w 88201"/>
                <a:gd name="connsiteY12" fmla="*/ 38862 h 127158"/>
                <a:gd name="connsiteX13" fmla="*/ 65627 w 88201"/>
                <a:gd name="connsiteY13" fmla="*/ 3429 h 127158"/>
                <a:gd name="connsiteX14" fmla="*/ 24384 w 88201"/>
                <a:gd name="connsiteY14" fmla="*/ 27242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201" h="127158">
                  <a:moveTo>
                    <a:pt x="22384" y="127159"/>
                  </a:moveTo>
                  <a:lnTo>
                    <a:pt x="21717" y="126016"/>
                  </a:lnTo>
                  <a:lnTo>
                    <a:pt x="0" y="88392"/>
                  </a:lnTo>
                  <a:lnTo>
                    <a:pt x="21812" y="25432"/>
                  </a:lnTo>
                  <a:lnTo>
                    <a:pt x="21812" y="25432"/>
                  </a:lnTo>
                  <a:lnTo>
                    <a:pt x="65818" y="0"/>
                  </a:lnTo>
                  <a:lnTo>
                    <a:pt x="88201" y="38767"/>
                  </a:lnTo>
                  <a:lnTo>
                    <a:pt x="66484" y="101727"/>
                  </a:lnTo>
                  <a:lnTo>
                    <a:pt x="66484" y="101727"/>
                  </a:lnTo>
                  <a:close/>
                  <a:moveTo>
                    <a:pt x="3334" y="88106"/>
                  </a:moveTo>
                  <a:lnTo>
                    <a:pt x="23717" y="123444"/>
                  </a:lnTo>
                  <a:lnTo>
                    <a:pt x="65056" y="99632"/>
                  </a:lnTo>
                  <a:lnTo>
                    <a:pt x="86106" y="38862"/>
                  </a:lnTo>
                  <a:lnTo>
                    <a:pt x="65627" y="3429"/>
                  </a:lnTo>
                  <a:lnTo>
                    <a:pt x="24384" y="27242"/>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29" name="Hình tự do: Hình 619">
              <a:extLst>
                <a:ext uri="{FF2B5EF4-FFF2-40B4-BE49-F238E27FC236}">
                  <a16:creationId xmlns:a16="http://schemas.microsoft.com/office/drawing/2014/main" id="{9D36C2BD-D7D7-45C6-97E8-268F49798F0E}"/>
                </a:ext>
              </a:extLst>
            </p:cNvPr>
            <p:cNvSpPr/>
            <p:nvPr/>
          </p:nvSpPr>
          <p:spPr>
            <a:xfrm>
              <a:off x="5146929" y="2498788"/>
              <a:ext cx="88201" cy="127158"/>
            </a:xfrm>
            <a:custGeom>
              <a:avLst/>
              <a:gdLst>
                <a:gd name="connsiteX0" fmla="*/ 22479 w 88201"/>
                <a:gd name="connsiteY0" fmla="*/ 127159 h 127158"/>
                <a:gd name="connsiteX1" fmla="*/ 0 w 88201"/>
                <a:gd name="connsiteY1" fmla="*/ 88392 h 127158"/>
                <a:gd name="connsiteX2" fmla="*/ 21812 w 88201"/>
                <a:gd name="connsiteY2" fmla="*/ 25432 h 127158"/>
                <a:gd name="connsiteX3" fmla="*/ 21812 w 88201"/>
                <a:gd name="connsiteY3" fmla="*/ 25432 h 127158"/>
                <a:gd name="connsiteX4" fmla="*/ 65818 w 88201"/>
                <a:gd name="connsiteY4" fmla="*/ 0 h 127158"/>
                <a:gd name="connsiteX5" fmla="*/ 88201 w 88201"/>
                <a:gd name="connsiteY5" fmla="*/ 38767 h 127158"/>
                <a:gd name="connsiteX6" fmla="*/ 66389 w 88201"/>
                <a:gd name="connsiteY6" fmla="*/ 101632 h 127158"/>
                <a:gd name="connsiteX7" fmla="*/ 66389 w 88201"/>
                <a:gd name="connsiteY7" fmla="*/ 101632 h 127158"/>
                <a:gd name="connsiteX8" fmla="*/ 2953 w 88201"/>
                <a:gd name="connsiteY8" fmla="*/ 88106 h 127158"/>
                <a:gd name="connsiteX9" fmla="*/ 23432 w 88201"/>
                <a:gd name="connsiteY9" fmla="*/ 123444 h 127158"/>
                <a:gd name="connsiteX10" fmla="*/ 64675 w 88201"/>
                <a:gd name="connsiteY10" fmla="*/ 99632 h 127158"/>
                <a:gd name="connsiteX11" fmla="*/ 85725 w 88201"/>
                <a:gd name="connsiteY11" fmla="*/ 38862 h 127158"/>
                <a:gd name="connsiteX12" fmla="*/ 65246 w 88201"/>
                <a:gd name="connsiteY12" fmla="*/ 3429 h 127158"/>
                <a:gd name="connsiteX13" fmla="*/ 24003 w 88201"/>
                <a:gd name="connsiteY13" fmla="*/ 27242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 h="127158">
                  <a:moveTo>
                    <a:pt x="22479" y="127159"/>
                  </a:moveTo>
                  <a:lnTo>
                    <a:pt x="0" y="88392"/>
                  </a:lnTo>
                  <a:lnTo>
                    <a:pt x="21812" y="25432"/>
                  </a:lnTo>
                  <a:lnTo>
                    <a:pt x="21812" y="25432"/>
                  </a:lnTo>
                  <a:lnTo>
                    <a:pt x="65818" y="0"/>
                  </a:lnTo>
                  <a:lnTo>
                    <a:pt x="88201" y="38767"/>
                  </a:lnTo>
                  <a:lnTo>
                    <a:pt x="66389" y="101632"/>
                  </a:lnTo>
                  <a:lnTo>
                    <a:pt x="66389" y="101632"/>
                  </a:lnTo>
                  <a:close/>
                  <a:moveTo>
                    <a:pt x="2953" y="88106"/>
                  </a:moveTo>
                  <a:lnTo>
                    <a:pt x="23432" y="123444"/>
                  </a:lnTo>
                  <a:lnTo>
                    <a:pt x="64675" y="99632"/>
                  </a:lnTo>
                  <a:lnTo>
                    <a:pt x="85725" y="38862"/>
                  </a:lnTo>
                  <a:lnTo>
                    <a:pt x="65246" y="3429"/>
                  </a:lnTo>
                  <a:lnTo>
                    <a:pt x="24003" y="27242"/>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30" name="Hình tự do: Hình 620">
              <a:extLst>
                <a:ext uri="{FF2B5EF4-FFF2-40B4-BE49-F238E27FC236}">
                  <a16:creationId xmlns:a16="http://schemas.microsoft.com/office/drawing/2014/main" id="{34BF1A5C-8D3C-4A2B-AA4E-DE30F4DAAC6C}"/>
                </a:ext>
              </a:extLst>
            </p:cNvPr>
            <p:cNvSpPr/>
            <p:nvPr/>
          </p:nvSpPr>
          <p:spPr>
            <a:xfrm>
              <a:off x="5083016" y="2585466"/>
              <a:ext cx="88201" cy="126968"/>
            </a:xfrm>
            <a:custGeom>
              <a:avLst/>
              <a:gdLst>
                <a:gd name="connsiteX0" fmla="*/ 22384 w 88201"/>
                <a:gd name="connsiteY0" fmla="*/ 126968 h 126968"/>
                <a:gd name="connsiteX1" fmla="*/ 0 w 88201"/>
                <a:gd name="connsiteY1" fmla="*/ 88201 h 126968"/>
                <a:gd name="connsiteX2" fmla="*/ 21812 w 88201"/>
                <a:gd name="connsiteY2" fmla="*/ 25337 h 126968"/>
                <a:gd name="connsiteX3" fmla="*/ 21812 w 88201"/>
                <a:gd name="connsiteY3" fmla="*/ 25337 h 126968"/>
                <a:gd name="connsiteX4" fmla="*/ 65818 w 88201"/>
                <a:gd name="connsiteY4" fmla="*/ 0 h 126968"/>
                <a:gd name="connsiteX5" fmla="*/ 88202 w 88201"/>
                <a:gd name="connsiteY5" fmla="*/ 38767 h 126968"/>
                <a:gd name="connsiteX6" fmla="*/ 66389 w 88201"/>
                <a:gd name="connsiteY6" fmla="*/ 101632 h 126968"/>
                <a:gd name="connsiteX7" fmla="*/ 66389 w 88201"/>
                <a:gd name="connsiteY7" fmla="*/ 101632 h 126968"/>
                <a:gd name="connsiteX8" fmla="*/ 3334 w 88201"/>
                <a:gd name="connsiteY8" fmla="*/ 87916 h 126968"/>
                <a:gd name="connsiteX9" fmla="*/ 23717 w 88201"/>
                <a:gd name="connsiteY9" fmla="*/ 123349 h 126968"/>
                <a:gd name="connsiteX10" fmla="*/ 64961 w 88201"/>
                <a:gd name="connsiteY10" fmla="*/ 99536 h 126968"/>
                <a:gd name="connsiteX11" fmla="*/ 86011 w 88201"/>
                <a:gd name="connsiteY11" fmla="*/ 38767 h 126968"/>
                <a:gd name="connsiteX12" fmla="*/ 65627 w 88201"/>
                <a:gd name="connsiteY12" fmla="*/ 3334 h 126968"/>
                <a:gd name="connsiteX13" fmla="*/ 24384 w 88201"/>
                <a:gd name="connsiteY13" fmla="*/ 27146 h 12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 h="126968">
                  <a:moveTo>
                    <a:pt x="22384" y="126968"/>
                  </a:moveTo>
                  <a:lnTo>
                    <a:pt x="0" y="88201"/>
                  </a:lnTo>
                  <a:lnTo>
                    <a:pt x="21812" y="25337"/>
                  </a:lnTo>
                  <a:lnTo>
                    <a:pt x="21812" y="25337"/>
                  </a:lnTo>
                  <a:lnTo>
                    <a:pt x="65818" y="0"/>
                  </a:lnTo>
                  <a:lnTo>
                    <a:pt x="88202" y="38767"/>
                  </a:lnTo>
                  <a:lnTo>
                    <a:pt x="66389" y="101632"/>
                  </a:lnTo>
                  <a:lnTo>
                    <a:pt x="66389" y="101632"/>
                  </a:lnTo>
                  <a:close/>
                  <a:moveTo>
                    <a:pt x="3334" y="87916"/>
                  </a:moveTo>
                  <a:lnTo>
                    <a:pt x="23717" y="123349"/>
                  </a:lnTo>
                  <a:lnTo>
                    <a:pt x="64961" y="99536"/>
                  </a:lnTo>
                  <a:lnTo>
                    <a:pt x="86011" y="38767"/>
                  </a:lnTo>
                  <a:lnTo>
                    <a:pt x="65627" y="3334"/>
                  </a:lnTo>
                  <a:lnTo>
                    <a:pt x="24384" y="27146"/>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31" name="Hình tự do: Hình 621">
              <a:extLst>
                <a:ext uri="{FF2B5EF4-FFF2-40B4-BE49-F238E27FC236}">
                  <a16:creationId xmlns:a16="http://schemas.microsoft.com/office/drawing/2014/main" id="{E34CC8B0-86C8-45E1-AFE0-0A052C266F50}"/>
                </a:ext>
              </a:extLst>
            </p:cNvPr>
            <p:cNvSpPr/>
            <p:nvPr/>
          </p:nvSpPr>
          <p:spPr>
            <a:xfrm>
              <a:off x="5083016" y="2684335"/>
              <a:ext cx="88201" cy="127063"/>
            </a:xfrm>
            <a:custGeom>
              <a:avLst/>
              <a:gdLst>
                <a:gd name="connsiteX0" fmla="*/ 22384 w 88201"/>
                <a:gd name="connsiteY0" fmla="*/ 127063 h 127063"/>
                <a:gd name="connsiteX1" fmla="*/ 0 w 88201"/>
                <a:gd name="connsiteY1" fmla="*/ 88297 h 127063"/>
                <a:gd name="connsiteX2" fmla="*/ 21812 w 88201"/>
                <a:gd name="connsiteY2" fmla="*/ 25432 h 127063"/>
                <a:gd name="connsiteX3" fmla="*/ 21812 w 88201"/>
                <a:gd name="connsiteY3" fmla="*/ 25432 h 127063"/>
                <a:gd name="connsiteX4" fmla="*/ 65818 w 88201"/>
                <a:gd name="connsiteY4" fmla="*/ 0 h 127063"/>
                <a:gd name="connsiteX5" fmla="*/ 88202 w 88201"/>
                <a:gd name="connsiteY5" fmla="*/ 38862 h 127063"/>
                <a:gd name="connsiteX6" fmla="*/ 66389 w 88201"/>
                <a:gd name="connsiteY6" fmla="*/ 101727 h 127063"/>
                <a:gd name="connsiteX7" fmla="*/ 66389 w 88201"/>
                <a:gd name="connsiteY7" fmla="*/ 101727 h 127063"/>
                <a:gd name="connsiteX8" fmla="*/ 3334 w 88201"/>
                <a:gd name="connsiteY8" fmla="*/ 88011 h 127063"/>
                <a:gd name="connsiteX9" fmla="*/ 23717 w 88201"/>
                <a:gd name="connsiteY9" fmla="*/ 123444 h 127063"/>
                <a:gd name="connsiteX10" fmla="*/ 64961 w 88201"/>
                <a:gd name="connsiteY10" fmla="*/ 99631 h 127063"/>
                <a:gd name="connsiteX11" fmla="*/ 86011 w 88201"/>
                <a:gd name="connsiteY11" fmla="*/ 38767 h 127063"/>
                <a:gd name="connsiteX12" fmla="*/ 65627 w 88201"/>
                <a:gd name="connsiteY12" fmla="*/ 3429 h 127063"/>
                <a:gd name="connsiteX13" fmla="*/ 24384 w 88201"/>
                <a:gd name="connsiteY13" fmla="*/ 27241 h 12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201" h="127063">
                  <a:moveTo>
                    <a:pt x="22384" y="127063"/>
                  </a:moveTo>
                  <a:lnTo>
                    <a:pt x="0" y="88297"/>
                  </a:lnTo>
                  <a:lnTo>
                    <a:pt x="21812" y="25432"/>
                  </a:lnTo>
                  <a:lnTo>
                    <a:pt x="21812" y="25432"/>
                  </a:lnTo>
                  <a:lnTo>
                    <a:pt x="65818" y="0"/>
                  </a:lnTo>
                  <a:lnTo>
                    <a:pt x="88202" y="38862"/>
                  </a:lnTo>
                  <a:lnTo>
                    <a:pt x="66389" y="101727"/>
                  </a:lnTo>
                  <a:lnTo>
                    <a:pt x="66389" y="101727"/>
                  </a:lnTo>
                  <a:close/>
                  <a:moveTo>
                    <a:pt x="3334" y="88011"/>
                  </a:moveTo>
                  <a:lnTo>
                    <a:pt x="23717" y="123444"/>
                  </a:lnTo>
                  <a:lnTo>
                    <a:pt x="64961" y="99631"/>
                  </a:lnTo>
                  <a:lnTo>
                    <a:pt x="86011" y="38767"/>
                  </a:lnTo>
                  <a:lnTo>
                    <a:pt x="65627" y="3429"/>
                  </a:lnTo>
                  <a:lnTo>
                    <a:pt x="24384" y="27241"/>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32" name="Hình tự do: Hình 622">
              <a:extLst>
                <a:ext uri="{FF2B5EF4-FFF2-40B4-BE49-F238E27FC236}">
                  <a16:creationId xmlns:a16="http://schemas.microsoft.com/office/drawing/2014/main" id="{C124E3B8-F230-47E4-85AE-838224F5FA71}"/>
                </a:ext>
              </a:extLst>
            </p:cNvPr>
            <p:cNvSpPr/>
            <p:nvPr/>
          </p:nvSpPr>
          <p:spPr>
            <a:xfrm>
              <a:off x="5018436" y="2671476"/>
              <a:ext cx="88582" cy="127539"/>
            </a:xfrm>
            <a:custGeom>
              <a:avLst/>
              <a:gdLst>
                <a:gd name="connsiteX0" fmla="*/ 22384 w 88582"/>
                <a:gd name="connsiteY0" fmla="*/ 127540 h 127539"/>
                <a:gd name="connsiteX1" fmla="*/ 21717 w 88582"/>
                <a:gd name="connsiteY1" fmla="*/ 126397 h 127539"/>
                <a:gd name="connsiteX2" fmla="*/ 0 w 88582"/>
                <a:gd name="connsiteY2" fmla="*/ 88297 h 127539"/>
                <a:gd name="connsiteX3" fmla="*/ 21812 w 88582"/>
                <a:gd name="connsiteY3" fmla="*/ 25432 h 127539"/>
                <a:gd name="connsiteX4" fmla="*/ 22289 w 88582"/>
                <a:gd name="connsiteY4" fmla="*/ 25432 h 127539"/>
                <a:gd name="connsiteX5" fmla="*/ 66199 w 88582"/>
                <a:gd name="connsiteY5" fmla="*/ 0 h 127539"/>
                <a:gd name="connsiteX6" fmla="*/ 88583 w 88582"/>
                <a:gd name="connsiteY6" fmla="*/ 38862 h 127539"/>
                <a:gd name="connsiteX7" fmla="*/ 66866 w 88582"/>
                <a:gd name="connsiteY7" fmla="*/ 101727 h 127539"/>
                <a:gd name="connsiteX8" fmla="*/ 66866 w 88582"/>
                <a:gd name="connsiteY8" fmla="*/ 101727 h 127539"/>
                <a:gd name="connsiteX9" fmla="*/ 3334 w 88582"/>
                <a:gd name="connsiteY9" fmla="*/ 88487 h 127539"/>
                <a:gd name="connsiteX10" fmla="*/ 23813 w 88582"/>
                <a:gd name="connsiteY10" fmla="*/ 123920 h 127539"/>
                <a:gd name="connsiteX11" fmla="*/ 65056 w 88582"/>
                <a:gd name="connsiteY11" fmla="*/ 100108 h 127539"/>
                <a:gd name="connsiteX12" fmla="*/ 86106 w 88582"/>
                <a:gd name="connsiteY12" fmla="*/ 39338 h 127539"/>
                <a:gd name="connsiteX13" fmla="*/ 65627 w 88582"/>
                <a:gd name="connsiteY13" fmla="*/ 3905 h 127539"/>
                <a:gd name="connsiteX14" fmla="*/ 24384 w 88582"/>
                <a:gd name="connsiteY14" fmla="*/ 27718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582" h="127539">
                  <a:moveTo>
                    <a:pt x="22384" y="127540"/>
                  </a:moveTo>
                  <a:lnTo>
                    <a:pt x="21717" y="126397"/>
                  </a:lnTo>
                  <a:lnTo>
                    <a:pt x="0" y="88297"/>
                  </a:lnTo>
                  <a:lnTo>
                    <a:pt x="21812" y="25432"/>
                  </a:lnTo>
                  <a:lnTo>
                    <a:pt x="22289" y="25432"/>
                  </a:lnTo>
                  <a:lnTo>
                    <a:pt x="66199" y="0"/>
                  </a:lnTo>
                  <a:lnTo>
                    <a:pt x="88583" y="38862"/>
                  </a:lnTo>
                  <a:lnTo>
                    <a:pt x="66866" y="101727"/>
                  </a:lnTo>
                  <a:lnTo>
                    <a:pt x="66866" y="101727"/>
                  </a:lnTo>
                  <a:close/>
                  <a:moveTo>
                    <a:pt x="3334" y="88487"/>
                  </a:moveTo>
                  <a:lnTo>
                    <a:pt x="23813" y="123920"/>
                  </a:lnTo>
                  <a:lnTo>
                    <a:pt x="65056" y="100108"/>
                  </a:lnTo>
                  <a:lnTo>
                    <a:pt x="86106" y="39338"/>
                  </a:lnTo>
                  <a:lnTo>
                    <a:pt x="65627" y="3905"/>
                  </a:lnTo>
                  <a:lnTo>
                    <a:pt x="24384" y="27718"/>
                  </a:lnTo>
                  <a:close/>
                </a:path>
              </a:pathLst>
            </a:custGeom>
            <a:solidFill>
              <a:srgbClr val="000000"/>
            </a:solidFill>
            <a:ln w="3175" cap="flat">
              <a:solidFill>
                <a:srgbClr val="7030A0"/>
              </a:solidFill>
              <a:prstDash val="solid"/>
              <a:miter/>
            </a:ln>
          </p:spPr>
          <p:txBody>
            <a:bodyPr rtlCol="0" anchor="ctr"/>
            <a:lstStyle/>
            <a:p>
              <a:endParaRPr lang="en-US"/>
            </a:p>
          </p:txBody>
        </p:sp>
        <p:sp>
          <p:nvSpPr>
            <p:cNvPr id="633" name="Hình tự do: Hình 623">
              <a:extLst>
                <a:ext uri="{FF2B5EF4-FFF2-40B4-BE49-F238E27FC236}">
                  <a16:creationId xmlns:a16="http://schemas.microsoft.com/office/drawing/2014/main" id="{D8A7C7CC-1539-4E79-9341-52E26A5A0CC6}"/>
                </a:ext>
              </a:extLst>
            </p:cNvPr>
            <p:cNvSpPr/>
            <p:nvPr/>
          </p:nvSpPr>
          <p:spPr>
            <a:xfrm>
              <a:off x="5200840" y="2483208"/>
              <a:ext cx="23717" cy="34439"/>
            </a:xfrm>
            <a:custGeom>
              <a:avLst/>
              <a:gdLst>
                <a:gd name="connsiteX0" fmla="*/ 23717 w 23717"/>
                <a:gd name="connsiteY0" fmla="*/ 10341 h 34439"/>
                <a:gd name="connsiteX1" fmla="*/ 11811 w 23717"/>
                <a:gd name="connsiteY1" fmla="*/ 33010 h 34439"/>
                <a:gd name="connsiteX2" fmla="*/ 0 w 23717"/>
                <a:gd name="connsiteY2" fmla="*/ 24057 h 34439"/>
                <a:gd name="connsiteX3" fmla="*/ 11811 w 23717"/>
                <a:gd name="connsiteY3" fmla="*/ 1387 h 34439"/>
                <a:gd name="connsiteX4" fmla="*/ 23717 w 23717"/>
                <a:gd name="connsiteY4" fmla="*/ 10341 h 3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34439">
                  <a:moveTo>
                    <a:pt x="23717" y="10341"/>
                  </a:moveTo>
                  <a:cubicBezTo>
                    <a:pt x="23546" y="19351"/>
                    <a:pt x="19136" y="27752"/>
                    <a:pt x="11811" y="33010"/>
                  </a:cubicBezTo>
                  <a:cubicBezTo>
                    <a:pt x="5334" y="36725"/>
                    <a:pt x="0" y="33010"/>
                    <a:pt x="0" y="24057"/>
                  </a:cubicBezTo>
                  <a:cubicBezTo>
                    <a:pt x="152" y="15065"/>
                    <a:pt x="4524" y="6664"/>
                    <a:pt x="11811" y="1387"/>
                  </a:cubicBezTo>
                  <a:cubicBezTo>
                    <a:pt x="18859" y="-2327"/>
                    <a:pt x="23717" y="1673"/>
                    <a:pt x="23717" y="1034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4" name="Hình tự do: Hình 624">
              <a:extLst>
                <a:ext uri="{FF2B5EF4-FFF2-40B4-BE49-F238E27FC236}">
                  <a16:creationId xmlns:a16="http://schemas.microsoft.com/office/drawing/2014/main" id="{96959464-F0A7-425F-B4C0-A13CEAE08364}"/>
                </a:ext>
              </a:extLst>
            </p:cNvPr>
            <p:cNvSpPr/>
            <p:nvPr/>
          </p:nvSpPr>
          <p:spPr>
            <a:xfrm>
              <a:off x="5222271" y="2421512"/>
              <a:ext cx="23717" cy="34318"/>
            </a:xfrm>
            <a:custGeom>
              <a:avLst/>
              <a:gdLst>
                <a:gd name="connsiteX0" fmla="*/ 23717 w 23717"/>
                <a:gd name="connsiteY0" fmla="*/ 10220 h 34318"/>
                <a:gd name="connsiteX1" fmla="*/ 11811 w 23717"/>
                <a:gd name="connsiteY1" fmla="*/ 32889 h 34318"/>
                <a:gd name="connsiteX2" fmla="*/ 0 w 23717"/>
                <a:gd name="connsiteY2" fmla="*/ 23936 h 34318"/>
                <a:gd name="connsiteX3" fmla="*/ 11811 w 23717"/>
                <a:gd name="connsiteY3" fmla="*/ 1267 h 34318"/>
                <a:gd name="connsiteX4" fmla="*/ 23717 w 23717"/>
                <a:gd name="connsiteY4" fmla="*/ 10220 h 3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34318">
                  <a:moveTo>
                    <a:pt x="23717" y="10220"/>
                  </a:moveTo>
                  <a:cubicBezTo>
                    <a:pt x="23546" y="19231"/>
                    <a:pt x="19136" y="27632"/>
                    <a:pt x="11811" y="32889"/>
                  </a:cubicBezTo>
                  <a:cubicBezTo>
                    <a:pt x="5334" y="36604"/>
                    <a:pt x="0" y="32889"/>
                    <a:pt x="0" y="23936"/>
                  </a:cubicBezTo>
                  <a:cubicBezTo>
                    <a:pt x="152" y="14944"/>
                    <a:pt x="4524" y="6543"/>
                    <a:pt x="11811" y="1267"/>
                  </a:cubicBezTo>
                  <a:cubicBezTo>
                    <a:pt x="18383" y="-2162"/>
                    <a:pt x="23717" y="1552"/>
                    <a:pt x="23717" y="10220"/>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5" name="Hình tự do: Hình 625">
              <a:extLst>
                <a:ext uri="{FF2B5EF4-FFF2-40B4-BE49-F238E27FC236}">
                  <a16:creationId xmlns:a16="http://schemas.microsoft.com/office/drawing/2014/main" id="{E4165FEE-4EDA-481D-9FDC-84A89E387B70}"/>
                </a:ext>
              </a:extLst>
            </p:cNvPr>
            <p:cNvSpPr/>
            <p:nvPr/>
          </p:nvSpPr>
          <p:spPr>
            <a:xfrm>
              <a:off x="5157882" y="2606884"/>
              <a:ext cx="23717" cy="34439"/>
            </a:xfrm>
            <a:custGeom>
              <a:avLst/>
              <a:gdLst>
                <a:gd name="connsiteX0" fmla="*/ 23717 w 23717"/>
                <a:gd name="connsiteY0" fmla="*/ 10395 h 34439"/>
                <a:gd name="connsiteX1" fmla="*/ 11906 w 23717"/>
                <a:gd name="connsiteY1" fmla="*/ 32969 h 34439"/>
                <a:gd name="connsiteX2" fmla="*/ 0 w 23717"/>
                <a:gd name="connsiteY2" fmla="*/ 24016 h 34439"/>
                <a:gd name="connsiteX3" fmla="*/ 11906 w 23717"/>
                <a:gd name="connsiteY3" fmla="*/ 1442 h 34439"/>
                <a:gd name="connsiteX4" fmla="*/ 23717 w 23717"/>
                <a:gd name="connsiteY4" fmla="*/ 10395 h 34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34439">
                  <a:moveTo>
                    <a:pt x="23717" y="10395"/>
                  </a:moveTo>
                  <a:cubicBezTo>
                    <a:pt x="23536" y="19358"/>
                    <a:pt x="19164" y="27712"/>
                    <a:pt x="11906" y="32969"/>
                  </a:cubicBezTo>
                  <a:cubicBezTo>
                    <a:pt x="5334" y="36779"/>
                    <a:pt x="0" y="32969"/>
                    <a:pt x="0" y="24016"/>
                  </a:cubicBezTo>
                  <a:cubicBezTo>
                    <a:pt x="200" y="15034"/>
                    <a:pt x="4610" y="6680"/>
                    <a:pt x="11906" y="1442"/>
                  </a:cubicBezTo>
                  <a:cubicBezTo>
                    <a:pt x="18479" y="-2368"/>
                    <a:pt x="23717" y="1632"/>
                    <a:pt x="23717" y="1039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6" name="Hình tự do: Hình 626">
              <a:extLst>
                <a:ext uri="{FF2B5EF4-FFF2-40B4-BE49-F238E27FC236}">
                  <a16:creationId xmlns:a16="http://schemas.microsoft.com/office/drawing/2014/main" id="{60CEE476-AF39-4230-9E2B-9DA4E221AF99}"/>
                </a:ext>
              </a:extLst>
            </p:cNvPr>
            <p:cNvSpPr/>
            <p:nvPr/>
          </p:nvSpPr>
          <p:spPr>
            <a:xfrm>
              <a:off x="5093779" y="2693491"/>
              <a:ext cx="23621" cy="34373"/>
            </a:xfrm>
            <a:custGeom>
              <a:avLst/>
              <a:gdLst>
                <a:gd name="connsiteX0" fmla="*/ 23622 w 23621"/>
                <a:gd name="connsiteY0" fmla="*/ 10275 h 34373"/>
                <a:gd name="connsiteX1" fmla="*/ 11811 w 23621"/>
                <a:gd name="connsiteY1" fmla="*/ 32944 h 34373"/>
                <a:gd name="connsiteX2" fmla="*/ 0 w 23621"/>
                <a:gd name="connsiteY2" fmla="*/ 23991 h 34373"/>
                <a:gd name="connsiteX3" fmla="*/ 11811 w 23621"/>
                <a:gd name="connsiteY3" fmla="*/ 1321 h 34373"/>
                <a:gd name="connsiteX4" fmla="*/ 23622 w 23621"/>
                <a:gd name="connsiteY4" fmla="*/ 10275 h 34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1" h="34373">
                  <a:moveTo>
                    <a:pt x="23622" y="10275"/>
                  </a:moveTo>
                  <a:cubicBezTo>
                    <a:pt x="23470" y="19266"/>
                    <a:pt x="19098" y="27667"/>
                    <a:pt x="11811" y="32944"/>
                  </a:cubicBezTo>
                  <a:cubicBezTo>
                    <a:pt x="5334" y="36659"/>
                    <a:pt x="0" y="32944"/>
                    <a:pt x="0" y="23991"/>
                  </a:cubicBezTo>
                  <a:cubicBezTo>
                    <a:pt x="152" y="14999"/>
                    <a:pt x="4524" y="6598"/>
                    <a:pt x="11811" y="1321"/>
                  </a:cubicBezTo>
                  <a:cubicBezTo>
                    <a:pt x="18383" y="-2394"/>
                    <a:pt x="23622" y="2083"/>
                    <a:pt x="23622" y="1027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7" name="Hình tự do: Hình 627">
              <a:extLst>
                <a:ext uri="{FF2B5EF4-FFF2-40B4-BE49-F238E27FC236}">
                  <a16:creationId xmlns:a16="http://schemas.microsoft.com/office/drawing/2014/main" id="{08517449-109F-487D-BAE9-FA6D24703EE2}"/>
                </a:ext>
              </a:extLst>
            </p:cNvPr>
            <p:cNvSpPr/>
            <p:nvPr/>
          </p:nvSpPr>
          <p:spPr>
            <a:xfrm>
              <a:off x="5072157" y="2656439"/>
              <a:ext cx="23717" cy="34604"/>
            </a:xfrm>
            <a:custGeom>
              <a:avLst/>
              <a:gdLst>
                <a:gd name="connsiteX0" fmla="*/ 23717 w 23717"/>
                <a:gd name="connsiteY0" fmla="*/ 10561 h 34604"/>
                <a:gd name="connsiteX1" fmla="*/ 11811 w 23717"/>
                <a:gd name="connsiteY1" fmla="*/ 33135 h 34604"/>
                <a:gd name="connsiteX2" fmla="*/ 0 w 23717"/>
                <a:gd name="connsiteY2" fmla="*/ 24181 h 34604"/>
                <a:gd name="connsiteX3" fmla="*/ 11811 w 23717"/>
                <a:gd name="connsiteY3" fmla="*/ 1607 h 34604"/>
                <a:gd name="connsiteX4" fmla="*/ 23717 w 23717"/>
                <a:gd name="connsiteY4" fmla="*/ 10561 h 3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 h="34604">
                  <a:moveTo>
                    <a:pt x="23717" y="10561"/>
                  </a:moveTo>
                  <a:cubicBezTo>
                    <a:pt x="23517" y="19543"/>
                    <a:pt x="19107" y="27896"/>
                    <a:pt x="11811" y="33135"/>
                  </a:cubicBezTo>
                  <a:cubicBezTo>
                    <a:pt x="5334" y="36945"/>
                    <a:pt x="0" y="33135"/>
                    <a:pt x="0" y="24181"/>
                  </a:cubicBezTo>
                  <a:cubicBezTo>
                    <a:pt x="181" y="15218"/>
                    <a:pt x="4553" y="6865"/>
                    <a:pt x="11811" y="1607"/>
                  </a:cubicBezTo>
                  <a:cubicBezTo>
                    <a:pt x="18574" y="-2489"/>
                    <a:pt x="23717" y="1512"/>
                    <a:pt x="23717" y="1056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8" name="Hình tự do: Hình 628">
              <a:extLst>
                <a:ext uri="{FF2B5EF4-FFF2-40B4-BE49-F238E27FC236}">
                  <a16:creationId xmlns:a16="http://schemas.microsoft.com/office/drawing/2014/main" id="{00C67209-353E-4D73-BDC3-EC074BA241F1}"/>
                </a:ext>
              </a:extLst>
            </p:cNvPr>
            <p:cNvSpPr/>
            <p:nvPr/>
          </p:nvSpPr>
          <p:spPr>
            <a:xfrm>
              <a:off x="5164645" y="2418605"/>
              <a:ext cx="10477" cy="14743"/>
            </a:xfrm>
            <a:custGeom>
              <a:avLst/>
              <a:gdLst>
                <a:gd name="connsiteX0" fmla="*/ 10478 w 10477"/>
                <a:gd name="connsiteY0" fmla="*/ 4555 h 14743"/>
                <a:gd name="connsiteX1" fmla="*/ 5239 w 10477"/>
                <a:gd name="connsiteY1" fmla="*/ 14080 h 14743"/>
                <a:gd name="connsiteX2" fmla="*/ 0 w 10477"/>
                <a:gd name="connsiteY2" fmla="*/ 10174 h 14743"/>
                <a:gd name="connsiteX3" fmla="*/ 5239 w 10477"/>
                <a:gd name="connsiteY3" fmla="*/ 649 h 14743"/>
                <a:gd name="connsiteX4" fmla="*/ 10478 w 10477"/>
                <a:gd name="connsiteY4" fmla="*/ 4555 h 1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743">
                  <a:moveTo>
                    <a:pt x="10478" y="4555"/>
                  </a:moveTo>
                  <a:cubicBezTo>
                    <a:pt x="10277" y="8365"/>
                    <a:pt x="8353" y="11870"/>
                    <a:pt x="5239" y="14080"/>
                  </a:cubicBezTo>
                  <a:cubicBezTo>
                    <a:pt x="2286" y="15794"/>
                    <a:pt x="0" y="14080"/>
                    <a:pt x="0" y="10174"/>
                  </a:cubicBezTo>
                  <a:cubicBezTo>
                    <a:pt x="152" y="6355"/>
                    <a:pt x="2096" y="2831"/>
                    <a:pt x="5239" y="649"/>
                  </a:cubicBezTo>
                  <a:cubicBezTo>
                    <a:pt x="8096" y="-1065"/>
                    <a:pt x="10478" y="745"/>
                    <a:pt x="10478" y="45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39" name="Hình tự do: Hình 629">
              <a:extLst>
                <a:ext uri="{FF2B5EF4-FFF2-40B4-BE49-F238E27FC236}">
                  <a16:creationId xmlns:a16="http://schemas.microsoft.com/office/drawing/2014/main" id="{4C6DC4EB-5653-4549-A954-BF1952018759}"/>
                </a:ext>
              </a:extLst>
            </p:cNvPr>
            <p:cNvSpPr/>
            <p:nvPr/>
          </p:nvSpPr>
          <p:spPr>
            <a:xfrm>
              <a:off x="5207508" y="2393882"/>
              <a:ext cx="10382" cy="15230"/>
            </a:xfrm>
            <a:custGeom>
              <a:avLst/>
              <a:gdLst>
                <a:gd name="connsiteX0" fmla="*/ 10382 w 10382"/>
                <a:gd name="connsiteY0" fmla="*/ 4608 h 15230"/>
                <a:gd name="connsiteX1" fmla="*/ 5143 w 10382"/>
                <a:gd name="connsiteY1" fmla="*/ 14609 h 15230"/>
                <a:gd name="connsiteX2" fmla="*/ 0 w 10382"/>
                <a:gd name="connsiteY2" fmla="*/ 10609 h 15230"/>
                <a:gd name="connsiteX3" fmla="*/ 5143 w 10382"/>
                <a:gd name="connsiteY3" fmla="*/ 607 h 15230"/>
                <a:gd name="connsiteX4" fmla="*/ 10382 w 10382"/>
                <a:gd name="connsiteY4" fmla="*/ 4608 h 15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 h="15230">
                  <a:moveTo>
                    <a:pt x="10382" y="4608"/>
                  </a:moveTo>
                  <a:cubicBezTo>
                    <a:pt x="10335" y="8589"/>
                    <a:pt x="8382" y="12304"/>
                    <a:pt x="5143" y="14609"/>
                  </a:cubicBezTo>
                  <a:cubicBezTo>
                    <a:pt x="2286" y="16228"/>
                    <a:pt x="0" y="14609"/>
                    <a:pt x="0" y="10609"/>
                  </a:cubicBezTo>
                  <a:cubicBezTo>
                    <a:pt x="57" y="6656"/>
                    <a:pt x="1962" y="2960"/>
                    <a:pt x="5143" y="607"/>
                  </a:cubicBezTo>
                  <a:cubicBezTo>
                    <a:pt x="8096" y="-1012"/>
                    <a:pt x="10382" y="703"/>
                    <a:pt x="10382" y="460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0" name="Hình tự do: Hình 630">
              <a:extLst>
                <a:ext uri="{FF2B5EF4-FFF2-40B4-BE49-F238E27FC236}">
                  <a16:creationId xmlns:a16="http://schemas.microsoft.com/office/drawing/2014/main" id="{52359787-69AC-40F7-8AA1-9BE3EBA0E43D}"/>
                </a:ext>
              </a:extLst>
            </p:cNvPr>
            <p:cNvSpPr/>
            <p:nvPr/>
          </p:nvSpPr>
          <p:spPr>
            <a:xfrm>
              <a:off x="5143214" y="2480256"/>
              <a:ext cx="10477" cy="15005"/>
            </a:xfrm>
            <a:custGeom>
              <a:avLst/>
              <a:gdLst>
                <a:gd name="connsiteX0" fmla="*/ 10478 w 10477"/>
                <a:gd name="connsiteY0" fmla="*/ 4816 h 15005"/>
                <a:gd name="connsiteX1" fmla="*/ 5239 w 10477"/>
                <a:gd name="connsiteY1" fmla="*/ 14341 h 15005"/>
                <a:gd name="connsiteX2" fmla="*/ 0 w 10477"/>
                <a:gd name="connsiteY2" fmla="*/ 10436 h 15005"/>
                <a:gd name="connsiteX3" fmla="*/ 5239 w 10477"/>
                <a:gd name="connsiteY3" fmla="*/ 435 h 15005"/>
                <a:gd name="connsiteX4" fmla="*/ 10478 w 10477"/>
                <a:gd name="connsiteY4" fmla="*/ 4816 h 15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005">
                  <a:moveTo>
                    <a:pt x="10478" y="4816"/>
                  </a:moveTo>
                  <a:cubicBezTo>
                    <a:pt x="10277" y="8626"/>
                    <a:pt x="8353" y="12132"/>
                    <a:pt x="5239" y="14341"/>
                  </a:cubicBezTo>
                  <a:cubicBezTo>
                    <a:pt x="2286" y="16056"/>
                    <a:pt x="0" y="14341"/>
                    <a:pt x="0" y="10436"/>
                  </a:cubicBezTo>
                  <a:cubicBezTo>
                    <a:pt x="48" y="6455"/>
                    <a:pt x="2000" y="2740"/>
                    <a:pt x="5239" y="435"/>
                  </a:cubicBezTo>
                  <a:cubicBezTo>
                    <a:pt x="8096" y="-899"/>
                    <a:pt x="10478" y="911"/>
                    <a:pt x="10478" y="481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1" name="Hình tự do: Hình 631">
              <a:extLst>
                <a:ext uri="{FF2B5EF4-FFF2-40B4-BE49-F238E27FC236}">
                  <a16:creationId xmlns:a16="http://schemas.microsoft.com/office/drawing/2014/main" id="{0B8F0DA6-625C-4A29-A560-27F198CB48B9}"/>
                </a:ext>
              </a:extLst>
            </p:cNvPr>
            <p:cNvSpPr/>
            <p:nvPr/>
          </p:nvSpPr>
          <p:spPr>
            <a:xfrm>
              <a:off x="5164645" y="2517570"/>
              <a:ext cx="10477" cy="15219"/>
            </a:xfrm>
            <a:custGeom>
              <a:avLst/>
              <a:gdLst>
                <a:gd name="connsiteX0" fmla="*/ 10478 w 10477"/>
                <a:gd name="connsiteY0" fmla="*/ 4555 h 15219"/>
                <a:gd name="connsiteX1" fmla="*/ 5239 w 10477"/>
                <a:gd name="connsiteY1" fmla="*/ 14556 h 15219"/>
                <a:gd name="connsiteX2" fmla="*/ 0 w 10477"/>
                <a:gd name="connsiteY2" fmla="*/ 10651 h 15219"/>
                <a:gd name="connsiteX3" fmla="*/ 5239 w 10477"/>
                <a:gd name="connsiteY3" fmla="*/ 649 h 15219"/>
                <a:gd name="connsiteX4" fmla="*/ 10478 w 10477"/>
                <a:gd name="connsiteY4" fmla="*/ 4555 h 15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219">
                  <a:moveTo>
                    <a:pt x="10478" y="4555"/>
                  </a:moveTo>
                  <a:cubicBezTo>
                    <a:pt x="10430" y="8536"/>
                    <a:pt x="8477" y="12251"/>
                    <a:pt x="5239" y="14556"/>
                  </a:cubicBezTo>
                  <a:cubicBezTo>
                    <a:pt x="2286" y="16270"/>
                    <a:pt x="0" y="14556"/>
                    <a:pt x="0" y="10651"/>
                  </a:cubicBezTo>
                  <a:cubicBezTo>
                    <a:pt x="0" y="6660"/>
                    <a:pt x="1962" y="2926"/>
                    <a:pt x="5239" y="649"/>
                  </a:cubicBezTo>
                  <a:cubicBezTo>
                    <a:pt x="8096" y="-1065"/>
                    <a:pt x="10478" y="745"/>
                    <a:pt x="10478" y="45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2" name="Hình tự do: Hình 632">
              <a:extLst>
                <a:ext uri="{FF2B5EF4-FFF2-40B4-BE49-F238E27FC236}">
                  <a16:creationId xmlns:a16="http://schemas.microsoft.com/office/drawing/2014/main" id="{42D7E02A-79B0-4051-9379-73609B9FE97C}"/>
                </a:ext>
              </a:extLst>
            </p:cNvPr>
            <p:cNvSpPr/>
            <p:nvPr/>
          </p:nvSpPr>
          <p:spPr>
            <a:xfrm>
              <a:off x="5271706" y="2406094"/>
              <a:ext cx="10477" cy="14966"/>
            </a:xfrm>
            <a:custGeom>
              <a:avLst/>
              <a:gdLst>
                <a:gd name="connsiteX0" fmla="*/ 10477 w 10477"/>
                <a:gd name="connsiteY0" fmla="*/ 4778 h 14966"/>
                <a:gd name="connsiteX1" fmla="*/ 5239 w 10477"/>
                <a:gd name="connsiteY1" fmla="*/ 14303 h 14966"/>
                <a:gd name="connsiteX2" fmla="*/ 0 w 10477"/>
                <a:gd name="connsiteY2" fmla="*/ 10398 h 14966"/>
                <a:gd name="connsiteX3" fmla="*/ 5239 w 10477"/>
                <a:gd name="connsiteY3" fmla="*/ 397 h 14966"/>
                <a:gd name="connsiteX4" fmla="*/ 10477 w 10477"/>
                <a:gd name="connsiteY4" fmla="*/ 4778 h 14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66">
                  <a:moveTo>
                    <a:pt x="10477" y="4778"/>
                  </a:moveTo>
                  <a:cubicBezTo>
                    <a:pt x="10277" y="8588"/>
                    <a:pt x="8353" y="12094"/>
                    <a:pt x="5239" y="14303"/>
                  </a:cubicBezTo>
                  <a:cubicBezTo>
                    <a:pt x="2381" y="16018"/>
                    <a:pt x="0" y="14303"/>
                    <a:pt x="0" y="10398"/>
                  </a:cubicBezTo>
                  <a:cubicBezTo>
                    <a:pt x="95" y="6436"/>
                    <a:pt x="2029" y="2730"/>
                    <a:pt x="5239" y="397"/>
                  </a:cubicBezTo>
                  <a:cubicBezTo>
                    <a:pt x="8096" y="-841"/>
                    <a:pt x="10477" y="873"/>
                    <a:pt x="10477" y="477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3" name="Hình tự do: Hình 633">
              <a:extLst>
                <a:ext uri="{FF2B5EF4-FFF2-40B4-BE49-F238E27FC236}">
                  <a16:creationId xmlns:a16="http://schemas.microsoft.com/office/drawing/2014/main" id="{4D361E1D-307E-4841-B4D4-8657F5CD31D5}"/>
                </a:ext>
              </a:extLst>
            </p:cNvPr>
            <p:cNvSpPr/>
            <p:nvPr/>
          </p:nvSpPr>
          <p:spPr>
            <a:xfrm>
              <a:off x="5293137" y="2443516"/>
              <a:ext cx="10477" cy="15071"/>
            </a:xfrm>
            <a:custGeom>
              <a:avLst/>
              <a:gdLst>
                <a:gd name="connsiteX0" fmla="*/ 10477 w 10477"/>
                <a:gd name="connsiteY0" fmla="*/ 4408 h 15071"/>
                <a:gd name="connsiteX1" fmla="*/ 5239 w 10477"/>
                <a:gd name="connsiteY1" fmla="*/ 14410 h 15071"/>
                <a:gd name="connsiteX2" fmla="*/ 0 w 10477"/>
                <a:gd name="connsiteY2" fmla="*/ 10409 h 15071"/>
                <a:gd name="connsiteX3" fmla="*/ 5239 w 10477"/>
                <a:gd name="connsiteY3" fmla="*/ 884 h 15071"/>
                <a:gd name="connsiteX4" fmla="*/ 10477 w 10477"/>
                <a:gd name="connsiteY4" fmla="*/ 4408 h 15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071">
                  <a:moveTo>
                    <a:pt x="10477" y="4408"/>
                  </a:moveTo>
                  <a:cubicBezTo>
                    <a:pt x="10382" y="8371"/>
                    <a:pt x="8449" y="12076"/>
                    <a:pt x="5239" y="14410"/>
                  </a:cubicBezTo>
                  <a:cubicBezTo>
                    <a:pt x="2381" y="16124"/>
                    <a:pt x="0" y="14410"/>
                    <a:pt x="0" y="10409"/>
                  </a:cubicBezTo>
                  <a:cubicBezTo>
                    <a:pt x="200" y="6599"/>
                    <a:pt x="2124" y="3094"/>
                    <a:pt x="5239" y="884"/>
                  </a:cubicBezTo>
                  <a:cubicBezTo>
                    <a:pt x="8096" y="-1211"/>
                    <a:pt x="10477" y="599"/>
                    <a:pt x="10477" y="440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4" name="Hình tự do: Hình 634">
              <a:extLst>
                <a:ext uri="{FF2B5EF4-FFF2-40B4-BE49-F238E27FC236}">
                  <a16:creationId xmlns:a16="http://schemas.microsoft.com/office/drawing/2014/main" id="{72C44059-D31E-46C9-93B6-F4BBF2DC2C5A}"/>
                </a:ext>
              </a:extLst>
            </p:cNvPr>
            <p:cNvSpPr/>
            <p:nvPr/>
          </p:nvSpPr>
          <p:spPr>
            <a:xfrm>
              <a:off x="5271706" y="2505187"/>
              <a:ext cx="10477" cy="14743"/>
            </a:xfrm>
            <a:custGeom>
              <a:avLst/>
              <a:gdLst>
                <a:gd name="connsiteX0" fmla="*/ 10477 w 10477"/>
                <a:gd name="connsiteY0" fmla="*/ 4555 h 14743"/>
                <a:gd name="connsiteX1" fmla="*/ 5239 w 10477"/>
                <a:gd name="connsiteY1" fmla="*/ 14080 h 14743"/>
                <a:gd name="connsiteX2" fmla="*/ 0 w 10477"/>
                <a:gd name="connsiteY2" fmla="*/ 10174 h 14743"/>
                <a:gd name="connsiteX3" fmla="*/ 5239 w 10477"/>
                <a:gd name="connsiteY3" fmla="*/ 649 h 14743"/>
                <a:gd name="connsiteX4" fmla="*/ 10477 w 10477"/>
                <a:gd name="connsiteY4" fmla="*/ 4555 h 1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743">
                  <a:moveTo>
                    <a:pt x="10477" y="4555"/>
                  </a:moveTo>
                  <a:cubicBezTo>
                    <a:pt x="10277" y="8365"/>
                    <a:pt x="8353" y="11870"/>
                    <a:pt x="5239" y="14080"/>
                  </a:cubicBezTo>
                  <a:cubicBezTo>
                    <a:pt x="2381" y="15794"/>
                    <a:pt x="0" y="14080"/>
                    <a:pt x="0" y="10174"/>
                  </a:cubicBezTo>
                  <a:cubicBezTo>
                    <a:pt x="200" y="6364"/>
                    <a:pt x="2124" y="2859"/>
                    <a:pt x="5239" y="649"/>
                  </a:cubicBezTo>
                  <a:cubicBezTo>
                    <a:pt x="8096" y="-1065"/>
                    <a:pt x="10477" y="745"/>
                    <a:pt x="10477" y="45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5" name="Hình tự do: Hình 635">
              <a:extLst>
                <a:ext uri="{FF2B5EF4-FFF2-40B4-BE49-F238E27FC236}">
                  <a16:creationId xmlns:a16="http://schemas.microsoft.com/office/drawing/2014/main" id="{75CE2120-CF64-4D8F-BA15-8A4C22932A9B}"/>
                </a:ext>
              </a:extLst>
            </p:cNvPr>
            <p:cNvSpPr/>
            <p:nvPr/>
          </p:nvSpPr>
          <p:spPr>
            <a:xfrm>
              <a:off x="5228844" y="2529682"/>
              <a:ext cx="10477" cy="14971"/>
            </a:xfrm>
            <a:custGeom>
              <a:avLst/>
              <a:gdLst>
                <a:gd name="connsiteX0" fmla="*/ 10477 w 10477"/>
                <a:gd name="connsiteY0" fmla="*/ 4825 h 14971"/>
                <a:gd name="connsiteX1" fmla="*/ 5239 w 10477"/>
                <a:gd name="connsiteY1" fmla="*/ 14350 h 14971"/>
                <a:gd name="connsiteX2" fmla="*/ 0 w 10477"/>
                <a:gd name="connsiteY2" fmla="*/ 10350 h 14971"/>
                <a:gd name="connsiteX3" fmla="*/ 5239 w 10477"/>
                <a:gd name="connsiteY3" fmla="*/ 348 h 14971"/>
                <a:gd name="connsiteX4" fmla="*/ 10477 w 10477"/>
                <a:gd name="connsiteY4" fmla="*/ 4825 h 14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71">
                  <a:moveTo>
                    <a:pt x="10477" y="4825"/>
                  </a:moveTo>
                  <a:cubicBezTo>
                    <a:pt x="10277" y="8635"/>
                    <a:pt x="8353" y="12140"/>
                    <a:pt x="5239" y="14350"/>
                  </a:cubicBezTo>
                  <a:cubicBezTo>
                    <a:pt x="2381" y="15969"/>
                    <a:pt x="0" y="14350"/>
                    <a:pt x="0" y="10350"/>
                  </a:cubicBezTo>
                  <a:cubicBezTo>
                    <a:pt x="95" y="6387"/>
                    <a:pt x="2029" y="2682"/>
                    <a:pt x="5239" y="348"/>
                  </a:cubicBezTo>
                  <a:cubicBezTo>
                    <a:pt x="8192" y="-795"/>
                    <a:pt x="10477" y="920"/>
                    <a:pt x="10477" y="482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6" name="Hình tự do: Hình 636">
              <a:extLst>
                <a:ext uri="{FF2B5EF4-FFF2-40B4-BE49-F238E27FC236}">
                  <a16:creationId xmlns:a16="http://schemas.microsoft.com/office/drawing/2014/main" id="{5C2C021D-8A6E-407D-AD60-08C80B3E1360}"/>
                </a:ext>
              </a:extLst>
            </p:cNvPr>
            <p:cNvSpPr/>
            <p:nvPr/>
          </p:nvSpPr>
          <p:spPr>
            <a:xfrm>
              <a:off x="5207412" y="2591593"/>
              <a:ext cx="10477" cy="14919"/>
            </a:xfrm>
            <a:custGeom>
              <a:avLst/>
              <a:gdLst>
                <a:gd name="connsiteX0" fmla="*/ 10477 w 10477"/>
                <a:gd name="connsiteY0" fmla="*/ 4731 h 14919"/>
                <a:gd name="connsiteX1" fmla="*/ 5239 w 10477"/>
                <a:gd name="connsiteY1" fmla="*/ 14256 h 14919"/>
                <a:gd name="connsiteX2" fmla="*/ 0 w 10477"/>
                <a:gd name="connsiteY2" fmla="*/ 10351 h 14919"/>
                <a:gd name="connsiteX3" fmla="*/ 5239 w 10477"/>
                <a:gd name="connsiteY3" fmla="*/ 349 h 14919"/>
                <a:gd name="connsiteX4" fmla="*/ 10477 w 10477"/>
                <a:gd name="connsiteY4" fmla="*/ 4731 h 14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19">
                  <a:moveTo>
                    <a:pt x="10477" y="4731"/>
                  </a:moveTo>
                  <a:cubicBezTo>
                    <a:pt x="10325" y="8550"/>
                    <a:pt x="8382" y="12075"/>
                    <a:pt x="5239" y="14256"/>
                  </a:cubicBezTo>
                  <a:cubicBezTo>
                    <a:pt x="2381" y="15970"/>
                    <a:pt x="0" y="14256"/>
                    <a:pt x="0" y="10351"/>
                  </a:cubicBezTo>
                  <a:cubicBezTo>
                    <a:pt x="48" y="6369"/>
                    <a:pt x="2000" y="2654"/>
                    <a:pt x="5239" y="349"/>
                  </a:cubicBezTo>
                  <a:cubicBezTo>
                    <a:pt x="8192" y="-794"/>
                    <a:pt x="10477" y="921"/>
                    <a:pt x="10477" y="4731"/>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7" name="Hình tự do: Hình 637">
              <a:extLst>
                <a:ext uri="{FF2B5EF4-FFF2-40B4-BE49-F238E27FC236}">
                  <a16:creationId xmlns:a16="http://schemas.microsoft.com/office/drawing/2014/main" id="{25F02B10-E64C-4711-A845-14BEBAD6DE82}"/>
                </a:ext>
              </a:extLst>
            </p:cNvPr>
            <p:cNvSpPr/>
            <p:nvPr/>
          </p:nvSpPr>
          <p:spPr>
            <a:xfrm>
              <a:off x="5143214" y="2579567"/>
              <a:ext cx="10477" cy="15039"/>
            </a:xfrm>
            <a:custGeom>
              <a:avLst/>
              <a:gdLst>
                <a:gd name="connsiteX0" fmla="*/ 10478 w 10477"/>
                <a:gd name="connsiteY0" fmla="*/ 4375 h 15039"/>
                <a:gd name="connsiteX1" fmla="*/ 5239 w 10477"/>
                <a:gd name="connsiteY1" fmla="*/ 14376 h 15039"/>
                <a:gd name="connsiteX2" fmla="*/ 0 w 10477"/>
                <a:gd name="connsiteY2" fmla="*/ 10471 h 15039"/>
                <a:gd name="connsiteX3" fmla="*/ 5239 w 10477"/>
                <a:gd name="connsiteY3" fmla="*/ 946 h 15039"/>
                <a:gd name="connsiteX4" fmla="*/ 10478 w 10477"/>
                <a:gd name="connsiteY4" fmla="*/ 4375 h 1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039">
                  <a:moveTo>
                    <a:pt x="10478" y="4375"/>
                  </a:moveTo>
                  <a:cubicBezTo>
                    <a:pt x="10430" y="8356"/>
                    <a:pt x="8477" y="12071"/>
                    <a:pt x="5239" y="14376"/>
                  </a:cubicBezTo>
                  <a:cubicBezTo>
                    <a:pt x="2286" y="16090"/>
                    <a:pt x="0" y="14376"/>
                    <a:pt x="0" y="10471"/>
                  </a:cubicBezTo>
                  <a:cubicBezTo>
                    <a:pt x="152" y="6651"/>
                    <a:pt x="2096" y="3127"/>
                    <a:pt x="5239" y="946"/>
                  </a:cubicBezTo>
                  <a:cubicBezTo>
                    <a:pt x="8096" y="-1245"/>
                    <a:pt x="10478" y="565"/>
                    <a:pt x="10478" y="437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8" name="Hình tự do: Hình 638">
              <a:extLst>
                <a:ext uri="{FF2B5EF4-FFF2-40B4-BE49-F238E27FC236}">
                  <a16:creationId xmlns:a16="http://schemas.microsoft.com/office/drawing/2014/main" id="{55A969DB-7338-4F5D-A049-4626ED85BA91}"/>
                </a:ext>
              </a:extLst>
            </p:cNvPr>
            <p:cNvSpPr/>
            <p:nvPr/>
          </p:nvSpPr>
          <p:spPr>
            <a:xfrm>
              <a:off x="5100351" y="2604281"/>
              <a:ext cx="10477" cy="15048"/>
            </a:xfrm>
            <a:custGeom>
              <a:avLst/>
              <a:gdLst>
                <a:gd name="connsiteX0" fmla="*/ 10478 w 10477"/>
                <a:gd name="connsiteY0" fmla="*/ 4426 h 15048"/>
                <a:gd name="connsiteX1" fmla="*/ 5239 w 10477"/>
                <a:gd name="connsiteY1" fmla="*/ 14427 h 15048"/>
                <a:gd name="connsiteX2" fmla="*/ 0 w 10477"/>
                <a:gd name="connsiteY2" fmla="*/ 10426 h 15048"/>
                <a:gd name="connsiteX3" fmla="*/ 5239 w 10477"/>
                <a:gd name="connsiteY3" fmla="*/ 901 h 15048"/>
                <a:gd name="connsiteX4" fmla="*/ 10478 w 10477"/>
                <a:gd name="connsiteY4" fmla="*/ 4426 h 1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048">
                  <a:moveTo>
                    <a:pt x="10478" y="4426"/>
                  </a:moveTo>
                  <a:cubicBezTo>
                    <a:pt x="10382" y="8388"/>
                    <a:pt x="8449" y="12093"/>
                    <a:pt x="5239" y="14427"/>
                  </a:cubicBezTo>
                  <a:cubicBezTo>
                    <a:pt x="2381" y="16046"/>
                    <a:pt x="0" y="14427"/>
                    <a:pt x="0" y="10426"/>
                  </a:cubicBezTo>
                  <a:cubicBezTo>
                    <a:pt x="238" y="6626"/>
                    <a:pt x="2162" y="3140"/>
                    <a:pt x="5239" y="901"/>
                  </a:cubicBezTo>
                  <a:cubicBezTo>
                    <a:pt x="8096" y="-1194"/>
                    <a:pt x="10478" y="520"/>
                    <a:pt x="10478" y="44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49" name="Hình tự do: Hình 639">
              <a:extLst>
                <a:ext uri="{FF2B5EF4-FFF2-40B4-BE49-F238E27FC236}">
                  <a16:creationId xmlns:a16="http://schemas.microsoft.com/office/drawing/2014/main" id="{1EE5B7EA-F0DC-4242-AB73-6FF2C548AB14}"/>
                </a:ext>
              </a:extLst>
            </p:cNvPr>
            <p:cNvSpPr/>
            <p:nvPr/>
          </p:nvSpPr>
          <p:spPr>
            <a:xfrm>
              <a:off x="5143214" y="2678298"/>
              <a:ext cx="10477" cy="15230"/>
            </a:xfrm>
            <a:custGeom>
              <a:avLst/>
              <a:gdLst>
                <a:gd name="connsiteX0" fmla="*/ 10478 w 10477"/>
                <a:gd name="connsiteY0" fmla="*/ 4608 h 15230"/>
                <a:gd name="connsiteX1" fmla="*/ 5239 w 10477"/>
                <a:gd name="connsiteY1" fmla="*/ 14609 h 15230"/>
                <a:gd name="connsiteX2" fmla="*/ 0 w 10477"/>
                <a:gd name="connsiteY2" fmla="*/ 10609 h 15230"/>
                <a:gd name="connsiteX3" fmla="*/ 5239 w 10477"/>
                <a:gd name="connsiteY3" fmla="*/ 607 h 15230"/>
                <a:gd name="connsiteX4" fmla="*/ 10478 w 10477"/>
                <a:gd name="connsiteY4" fmla="*/ 4608 h 15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230">
                  <a:moveTo>
                    <a:pt x="10478" y="4608"/>
                  </a:moveTo>
                  <a:cubicBezTo>
                    <a:pt x="10382" y="8570"/>
                    <a:pt x="8449" y="12276"/>
                    <a:pt x="5239" y="14609"/>
                  </a:cubicBezTo>
                  <a:cubicBezTo>
                    <a:pt x="2381" y="16228"/>
                    <a:pt x="0" y="14609"/>
                    <a:pt x="0" y="10609"/>
                  </a:cubicBezTo>
                  <a:cubicBezTo>
                    <a:pt x="95" y="6646"/>
                    <a:pt x="2029" y="2941"/>
                    <a:pt x="5239" y="607"/>
                  </a:cubicBezTo>
                  <a:cubicBezTo>
                    <a:pt x="8096" y="-1012"/>
                    <a:pt x="10478" y="703"/>
                    <a:pt x="10478" y="460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0" name="Hình tự do: Hình 640">
              <a:extLst>
                <a:ext uri="{FF2B5EF4-FFF2-40B4-BE49-F238E27FC236}">
                  <a16:creationId xmlns:a16="http://schemas.microsoft.com/office/drawing/2014/main" id="{9CEE15D6-8AC1-48B6-85EB-C2C5B6B94D2A}"/>
                </a:ext>
              </a:extLst>
            </p:cNvPr>
            <p:cNvSpPr/>
            <p:nvPr/>
          </p:nvSpPr>
          <p:spPr>
            <a:xfrm>
              <a:off x="5164645" y="2715709"/>
              <a:ext cx="10477" cy="14914"/>
            </a:xfrm>
            <a:custGeom>
              <a:avLst/>
              <a:gdLst>
                <a:gd name="connsiteX0" fmla="*/ 10478 w 10477"/>
                <a:gd name="connsiteY0" fmla="*/ 4249 h 14914"/>
                <a:gd name="connsiteX1" fmla="*/ 5239 w 10477"/>
                <a:gd name="connsiteY1" fmla="*/ 14250 h 14914"/>
                <a:gd name="connsiteX2" fmla="*/ 0 w 10477"/>
                <a:gd name="connsiteY2" fmla="*/ 10345 h 14914"/>
                <a:gd name="connsiteX3" fmla="*/ 5239 w 10477"/>
                <a:gd name="connsiteY3" fmla="*/ 820 h 14914"/>
                <a:gd name="connsiteX4" fmla="*/ 10478 w 10477"/>
                <a:gd name="connsiteY4" fmla="*/ 4249 h 14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14">
                  <a:moveTo>
                    <a:pt x="10478" y="4249"/>
                  </a:moveTo>
                  <a:cubicBezTo>
                    <a:pt x="10430" y="8231"/>
                    <a:pt x="8477" y="11945"/>
                    <a:pt x="5239" y="14250"/>
                  </a:cubicBezTo>
                  <a:cubicBezTo>
                    <a:pt x="2286" y="15965"/>
                    <a:pt x="0" y="14250"/>
                    <a:pt x="0" y="10345"/>
                  </a:cubicBezTo>
                  <a:cubicBezTo>
                    <a:pt x="152" y="6526"/>
                    <a:pt x="2096" y="3001"/>
                    <a:pt x="5239" y="820"/>
                  </a:cubicBezTo>
                  <a:cubicBezTo>
                    <a:pt x="8096" y="-1085"/>
                    <a:pt x="10478" y="439"/>
                    <a:pt x="10478" y="4249"/>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1" name="Hình tự do: Hình 641">
              <a:extLst>
                <a:ext uri="{FF2B5EF4-FFF2-40B4-BE49-F238E27FC236}">
                  <a16:creationId xmlns:a16="http://schemas.microsoft.com/office/drawing/2014/main" id="{77AE247A-FC6C-4C54-B7C9-BD58D26B65B4}"/>
                </a:ext>
              </a:extLst>
            </p:cNvPr>
            <p:cNvSpPr/>
            <p:nvPr/>
          </p:nvSpPr>
          <p:spPr>
            <a:xfrm>
              <a:off x="5143214" y="2777008"/>
              <a:ext cx="10477" cy="14956"/>
            </a:xfrm>
            <a:custGeom>
              <a:avLst/>
              <a:gdLst>
                <a:gd name="connsiteX0" fmla="*/ 10478 w 10477"/>
                <a:gd name="connsiteY0" fmla="*/ 4768 h 14956"/>
                <a:gd name="connsiteX1" fmla="*/ 5239 w 10477"/>
                <a:gd name="connsiteY1" fmla="*/ 14293 h 14956"/>
                <a:gd name="connsiteX2" fmla="*/ 0 w 10477"/>
                <a:gd name="connsiteY2" fmla="*/ 10388 h 14956"/>
                <a:gd name="connsiteX3" fmla="*/ 5239 w 10477"/>
                <a:gd name="connsiteY3" fmla="*/ 387 h 14956"/>
                <a:gd name="connsiteX4" fmla="*/ 10478 w 10477"/>
                <a:gd name="connsiteY4" fmla="*/ 4768 h 1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56">
                  <a:moveTo>
                    <a:pt x="10478" y="4768"/>
                  </a:moveTo>
                  <a:cubicBezTo>
                    <a:pt x="10277" y="8578"/>
                    <a:pt x="8353" y="12083"/>
                    <a:pt x="5239" y="14293"/>
                  </a:cubicBezTo>
                  <a:cubicBezTo>
                    <a:pt x="2381" y="16008"/>
                    <a:pt x="0" y="14293"/>
                    <a:pt x="0" y="10388"/>
                  </a:cubicBezTo>
                  <a:cubicBezTo>
                    <a:pt x="48" y="6406"/>
                    <a:pt x="2000" y="2692"/>
                    <a:pt x="5239" y="387"/>
                  </a:cubicBezTo>
                  <a:cubicBezTo>
                    <a:pt x="8096" y="-852"/>
                    <a:pt x="10478" y="958"/>
                    <a:pt x="10478" y="476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2" name="Hình tự do: Hình 642">
              <a:extLst>
                <a:ext uri="{FF2B5EF4-FFF2-40B4-BE49-F238E27FC236}">
                  <a16:creationId xmlns:a16="http://schemas.microsoft.com/office/drawing/2014/main" id="{87EE3066-AE60-480F-9C86-60DB01EDE6D0}"/>
                </a:ext>
              </a:extLst>
            </p:cNvPr>
            <p:cNvSpPr/>
            <p:nvPr/>
          </p:nvSpPr>
          <p:spPr>
            <a:xfrm>
              <a:off x="5100351" y="2801986"/>
              <a:ext cx="10477" cy="14743"/>
            </a:xfrm>
            <a:custGeom>
              <a:avLst/>
              <a:gdLst>
                <a:gd name="connsiteX0" fmla="*/ 10478 w 10477"/>
                <a:gd name="connsiteY0" fmla="*/ 4555 h 14743"/>
                <a:gd name="connsiteX1" fmla="*/ 5239 w 10477"/>
                <a:gd name="connsiteY1" fmla="*/ 14080 h 14743"/>
                <a:gd name="connsiteX2" fmla="*/ 0 w 10477"/>
                <a:gd name="connsiteY2" fmla="*/ 10174 h 14743"/>
                <a:gd name="connsiteX3" fmla="*/ 5239 w 10477"/>
                <a:gd name="connsiteY3" fmla="*/ 649 h 14743"/>
                <a:gd name="connsiteX4" fmla="*/ 10478 w 10477"/>
                <a:gd name="connsiteY4" fmla="*/ 4555 h 1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743">
                  <a:moveTo>
                    <a:pt x="10478" y="4555"/>
                  </a:moveTo>
                  <a:cubicBezTo>
                    <a:pt x="10277" y="8365"/>
                    <a:pt x="8353" y="11870"/>
                    <a:pt x="5239" y="14080"/>
                  </a:cubicBezTo>
                  <a:cubicBezTo>
                    <a:pt x="2381" y="15794"/>
                    <a:pt x="0" y="14080"/>
                    <a:pt x="0" y="10174"/>
                  </a:cubicBezTo>
                  <a:cubicBezTo>
                    <a:pt x="200" y="6364"/>
                    <a:pt x="2124" y="2859"/>
                    <a:pt x="5239" y="649"/>
                  </a:cubicBezTo>
                  <a:cubicBezTo>
                    <a:pt x="8096" y="-1065"/>
                    <a:pt x="10478" y="745"/>
                    <a:pt x="10478" y="4555"/>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3" name="Hình tự do: Hình 643">
              <a:extLst>
                <a:ext uri="{FF2B5EF4-FFF2-40B4-BE49-F238E27FC236}">
                  <a16:creationId xmlns:a16="http://schemas.microsoft.com/office/drawing/2014/main" id="{E5A6B9F1-C739-4690-9C2B-6979987CFF82}"/>
                </a:ext>
              </a:extLst>
            </p:cNvPr>
            <p:cNvSpPr/>
            <p:nvPr/>
          </p:nvSpPr>
          <p:spPr>
            <a:xfrm>
              <a:off x="5036153" y="2789669"/>
              <a:ext cx="10382" cy="15154"/>
            </a:xfrm>
            <a:custGeom>
              <a:avLst/>
              <a:gdLst>
                <a:gd name="connsiteX0" fmla="*/ 10382 w 10382"/>
                <a:gd name="connsiteY0" fmla="*/ 4490 h 15154"/>
                <a:gd name="connsiteX1" fmla="*/ 5144 w 10382"/>
                <a:gd name="connsiteY1" fmla="*/ 14491 h 15154"/>
                <a:gd name="connsiteX2" fmla="*/ 0 w 10382"/>
                <a:gd name="connsiteY2" fmla="*/ 10586 h 15154"/>
                <a:gd name="connsiteX3" fmla="*/ 5144 w 10382"/>
                <a:gd name="connsiteY3" fmla="*/ 584 h 15154"/>
                <a:gd name="connsiteX4" fmla="*/ 10382 w 10382"/>
                <a:gd name="connsiteY4" fmla="*/ 4490 h 15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 h="15154">
                  <a:moveTo>
                    <a:pt x="10382" y="4490"/>
                  </a:moveTo>
                  <a:cubicBezTo>
                    <a:pt x="10382" y="8480"/>
                    <a:pt x="8420" y="12214"/>
                    <a:pt x="5144" y="14491"/>
                  </a:cubicBezTo>
                  <a:cubicBezTo>
                    <a:pt x="2286" y="16205"/>
                    <a:pt x="0" y="14491"/>
                    <a:pt x="0" y="10586"/>
                  </a:cubicBezTo>
                  <a:cubicBezTo>
                    <a:pt x="19" y="6623"/>
                    <a:pt x="1924" y="2899"/>
                    <a:pt x="5144" y="584"/>
                  </a:cubicBezTo>
                  <a:cubicBezTo>
                    <a:pt x="8096" y="-1130"/>
                    <a:pt x="10382" y="1156"/>
                    <a:pt x="10382" y="4490"/>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4" name="Hình tự do: Hình 644">
              <a:extLst>
                <a:ext uri="{FF2B5EF4-FFF2-40B4-BE49-F238E27FC236}">
                  <a16:creationId xmlns:a16="http://schemas.microsoft.com/office/drawing/2014/main" id="{1C7B9F81-E272-4110-A679-65D49B98EA57}"/>
                </a:ext>
              </a:extLst>
            </p:cNvPr>
            <p:cNvSpPr/>
            <p:nvPr/>
          </p:nvSpPr>
          <p:spPr>
            <a:xfrm>
              <a:off x="5078920" y="2765063"/>
              <a:ext cx="10477" cy="15048"/>
            </a:xfrm>
            <a:custGeom>
              <a:avLst/>
              <a:gdLst>
                <a:gd name="connsiteX0" fmla="*/ 10478 w 10477"/>
                <a:gd name="connsiteY0" fmla="*/ 4426 h 15048"/>
                <a:gd name="connsiteX1" fmla="*/ 5239 w 10477"/>
                <a:gd name="connsiteY1" fmla="*/ 14427 h 15048"/>
                <a:gd name="connsiteX2" fmla="*/ 0 w 10477"/>
                <a:gd name="connsiteY2" fmla="*/ 10426 h 15048"/>
                <a:gd name="connsiteX3" fmla="*/ 5239 w 10477"/>
                <a:gd name="connsiteY3" fmla="*/ 901 h 15048"/>
                <a:gd name="connsiteX4" fmla="*/ 10478 w 10477"/>
                <a:gd name="connsiteY4" fmla="*/ 4426 h 1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5048">
                  <a:moveTo>
                    <a:pt x="10478" y="4426"/>
                  </a:moveTo>
                  <a:cubicBezTo>
                    <a:pt x="10430" y="8407"/>
                    <a:pt x="8477" y="12122"/>
                    <a:pt x="5239" y="14427"/>
                  </a:cubicBezTo>
                  <a:cubicBezTo>
                    <a:pt x="2381" y="16046"/>
                    <a:pt x="0" y="14427"/>
                    <a:pt x="0" y="10426"/>
                  </a:cubicBezTo>
                  <a:cubicBezTo>
                    <a:pt x="238" y="6626"/>
                    <a:pt x="2162" y="3140"/>
                    <a:pt x="5239" y="901"/>
                  </a:cubicBezTo>
                  <a:cubicBezTo>
                    <a:pt x="8192" y="-1194"/>
                    <a:pt x="10478" y="520"/>
                    <a:pt x="10478" y="442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5" name="Hình tự do: Hình 645">
              <a:extLst>
                <a:ext uri="{FF2B5EF4-FFF2-40B4-BE49-F238E27FC236}">
                  <a16:creationId xmlns:a16="http://schemas.microsoft.com/office/drawing/2014/main" id="{0BECA8EB-CFE8-479B-8FD9-986DDE6CF2D3}"/>
                </a:ext>
              </a:extLst>
            </p:cNvPr>
            <p:cNvSpPr/>
            <p:nvPr/>
          </p:nvSpPr>
          <p:spPr>
            <a:xfrm>
              <a:off x="5036153" y="2690968"/>
              <a:ext cx="10382" cy="15228"/>
            </a:xfrm>
            <a:custGeom>
              <a:avLst/>
              <a:gdLst>
                <a:gd name="connsiteX0" fmla="*/ 10382 w 10382"/>
                <a:gd name="connsiteY0" fmla="*/ 4606 h 15228"/>
                <a:gd name="connsiteX1" fmla="*/ 5144 w 10382"/>
                <a:gd name="connsiteY1" fmla="*/ 14607 h 15228"/>
                <a:gd name="connsiteX2" fmla="*/ 0 w 10382"/>
                <a:gd name="connsiteY2" fmla="*/ 10607 h 15228"/>
                <a:gd name="connsiteX3" fmla="*/ 5144 w 10382"/>
                <a:gd name="connsiteY3" fmla="*/ 1082 h 15228"/>
                <a:gd name="connsiteX4" fmla="*/ 10382 w 10382"/>
                <a:gd name="connsiteY4" fmla="*/ 4606 h 1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2" h="15228">
                  <a:moveTo>
                    <a:pt x="10382" y="4606"/>
                  </a:moveTo>
                  <a:cubicBezTo>
                    <a:pt x="10335" y="8588"/>
                    <a:pt x="8382" y="12302"/>
                    <a:pt x="5144" y="14607"/>
                  </a:cubicBezTo>
                  <a:cubicBezTo>
                    <a:pt x="2286" y="16227"/>
                    <a:pt x="0" y="14607"/>
                    <a:pt x="0" y="10607"/>
                  </a:cubicBezTo>
                  <a:cubicBezTo>
                    <a:pt x="200" y="6826"/>
                    <a:pt x="2086" y="3330"/>
                    <a:pt x="5144" y="1082"/>
                  </a:cubicBezTo>
                  <a:cubicBezTo>
                    <a:pt x="8096" y="-1299"/>
                    <a:pt x="10382" y="415"/>
                    <a:pt x="10382" y="4606"/>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6" name="Hình tự do: Hình 646">
              <a:extLst>
                <a:ext uri="{FF2B5EF4-FFF2-40B4-BE49-F238E27FC236}">
                  <a16:creationId xmlns:a16="http://schemas.microsoft.com/office/drawing/2014/main" id="{523A3031-4AE6-430D-9B99-C80FFDDA325E}"/>
                </a:ext>
              </a:extLst>
            </p:cNvPr>
            <p:cNvSpPr/>
            <p:nvPr/>
          </p:nvSpPr>
          <p:spPr>
            <a:xfrm>
              <a:off x="5014721" y="2752328"/>
              <a:ext cx="10477" cy="14924"/>
            </a:xfrm>
            <a:custGeom>
              <a:avLst/>
              <a:gdLst>
                <a:gd name="connsiteX0" fmla="*/ 10478 w 10477"/>
                <a:gd name="connsiteY0" fmla="*/ 4778 h 14924"/>
                <a:gd name="connsiteX1" fmla="*/ 5239 w 10477"/>
                <a:gd name="connsiteY1" fmla="*/ 14303 h 14924"/>
                <a:gd name="connsiteX2" fmla="*/ 0 w 10477"/>
                <a:gd name="connsiteY2" fmla="*/ 10303 h 14924"/>
                <a:gd name="connsiteX3" fmla="*/ 4953 w 10477"/>
                <a:gd name="connsiteY3" fmla="*/ 397 h 14924"/>
                <a:gd name="connsiteX4" fmla="*/ 10478 w 10477"/>
                <a:gd name="connsiteY4" fmla="*/ 4778 h 14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 h="14924">
                  <a:moveTo>
                    <a:pt x="10478" y="4778"/>
                  </a:moveTo>
                  <a:cubicBezTo>
                    <a:pt x="10239" y="8579"/>
                    <a:pt x="8315" y="12065"/>
                    <a:pt x="5239" y="14303"/>
                  </a:cubicBezTo>
                  <a:cubicBezTo>
                    <a:pt x="2286" y="15923"/>
                    <a:pt x="0" y="14303"/>
                    <a:pt x="0" y="10303"/>
                  </a:cubicBezTo>
                  <a:cubicBezTo>
                    <a:pt x="19" y="6407"/>
                    <a:pt x="1848" y="2749"/>
                    <a:pt x="4953" y="397"/>
                  </a:cubicBezTo>
                  <a:cubicBezTo>
                    <a:pt x="8096" y="-842"/>
                    <a:pt x="10478" y="873"/>
                    <a:pt x="10478" y="4778"/>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57" name="Hình tự do: Hình 647">
              <a:extLst>
                <a:ext uri="{FF2B5EF4-FFF2-40B4-BE49-F238E27FC236}">
                  <a16:creationId xmlns:a16="http://schemas.microsoft.com/office/drawing/2014/main" id="{3EC5AEAA-5333-4F72-B0BF-CF3CB2872ED1}"/>
                </a:ext>
              </a:extLst>
            </p:cNvPr>
            <p:cNvSpPr/>
            <p:nvPr/>
          </p:nvSpPr>
          <p:spPr>
            <a:xfrm>
              <a:off x="5196649" y="2591806"/>
              <a:ext cx="169830" cy="103006"/>
            </a:xfrm>
            <a:custGeom>
              <a:avLst/>
              <a:gdLst>
                <a:gd name="connsiteX0" fmla="*/ 5905 w 169830"/>
                <a:gd name="connsiteY0" fmla="*/ 101959 h 103006"/>
                <a:gd name="connsiteX1" fmla="*/ 163925 w 169830"/>
                <a:gd name="connsiteY1" fmla="*/ 10710 h 103006"/>
                <a:gd name="connsiteX2" fmla="*/ 169831 w 169830"/>
                <a:gd name="connsiteY2" fmla="*/ 2518 h 103006"/>
                <a:gd name="connsiteX3" fmla="*/ 163925 w 169830"/>
                <a:gd name="connsiteY3" fmla="*/ 1089 h 103006"/>
                <a:gd name="connsiteX4" fmla="*/ 5905 w 169830"/>
                <a:gd name="connsiteY4" fmla="*/ 92339 h 103006"/>
                <a:gd name="connsiteX5" fmla="*/ 0 w 169830"/>
                <a:gd name="connsiteY5" fmla="*/ 100530 h 103006"/>
                <a:gd name="connsiteX6" fmla="*/ 5905 w 169830"/>
                <a:gd name="connsiteY6" fmla="*/ 101959 h 1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06">
                  <a:moveTo>
                    <a:pt x="5905" y="101959"/>
                  </a:moveTo>
                  <a:lnTo>
                    <a:pt x="163925" y="10710"/>
                  </a:lnTo>
                  <a:cubicBezTo>
                    <a:pt x="167068" y="9052"/>
                    <a:pt x="169250" y="6023"/>
                    <a:pt x="169831" y="2518"/>
                  </a:cubicBezTo>
                  <a:cubicBezTo>
                    <a:pt x="169831" y="-149"/>
                    <a:pt x="167259" y="-816"/>
                    <a:pt x="163925" y="1089"/>
                  </a:cubicBezTo>
                  <a:lnTo>
                    <a:pt x="5905" y="92339"/>
                  </a:lnTo>
                  <a:cubicBezTo>
                    <a:pt x="2781" y="94015"/>
                    <a:pt x="600" y="97035"/>
                    <a:pt x="0" y="100530"/>
                  </a:cubicBezTo>
                  <a:cubicBezTo>
                    <a:pt x="0" y="103197"/>
                    <a:pt x="2667" y="103769"/>
                    <a:pt x="5905" y="101959"/>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58" name="Hình tự do: Hình 648">
              <a:extLst>
                <a:ext uri="{FF2B5EF4-FFF2-40B4-BE49-F238E27FC236}">
                  <a16:creationId xmlns:a16="http://schemas.microsoft.com/office/drawing/2014/main" id="{D1EFAFF9-A2ED-4FAC-9425-CF8900ADA75D}"/>
                </a:ext>
              </a:extLst>
            </p:cNvPr>
            <p:cNvSpPr/>
            <p:nvPr/>
          </p:nvSpPr>
          <p:spPr>
            <a:xfrm>
              <a:off x="5196649" y="2566845"/>
              <a:ext cx="169830" cy="103012"/>
            </a:xfrm>
            <a:custGeom>
              <a:avLst/>
              <a:gdLst>
                <a:gd name="connsiteX0" fmla="*/ 5905 w 169830"/>
                <a:gd name="connsiteY0" fmla="*/ 101965 h 103012"/>
                <a:gd name="connsiteX1" fmla="*/ 163925 w 169830"/>
                <a:gd name="connsiteY1" fmla="*/ 10715 h 103012"/>
                <a:gd name="connsiteX2" fmla="*/ 169831 w 169830"/>
                <a:gd name="connsiteY2" fmla="*/ 2428 h 103012"/>
                <a:gd name="connsiteX3" fmla="*/ 163925 w 169830"/>
                <a:gd name="connsiteY3" fmla="*/ 1095 h 103012"/>
                <a:gd name="connsiteX4" fmla="*/ 5905 w 169830"/>
                <a:gd name="connsiteY4" fmla="*/ 92344 h 103012"/>
                <a:gd name="connsiteX5" fmla="*/ 0 w 169830"/>
                <a:gd name="connsiteY5" fmla="*/ 100536 h 103012"/>
                <a:gd name="connsiteX6" fmla="*/ 5905 w 169830"/>
                <a:gd name="connsiteY6" fmla="*/ 101965 h 10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30" h="103012">
                  <a:moveTo>
                    <a:pt x="5905" y="101965"/>
                  </a:moveTo>
                  <a:lnTo>
                    <a:pt x="163925" y="10715"/>
                  </a:lnTo>
                  <a:cubicBezTo>
                    <a:pt x="167078" y="9029"/>
                    <a:pt x="169269" y="5962"/>
                    <a:pt x="169831" y="2428"/>
                  </a:cubicBezTo>
                  <a:cubicBezTo>
                    <a:pt x="169831" y="-143"/>
                    <a:pt x="167259" y="-810"/>
                    <a:pt x="163925" y="1095"/>
                  </a:cubicBezTo>
                  <a:lnTo>
                    <a:pt x="5905" y="92344"/>
                  </a:lnTo>
                  <a:cubicBezTo>
                    <a:pt x="2762" y="94002"/>
                    <a:pt x="581" y="97031"/>
                    <a:pt x="0" y="100536"/>
                  </a:cubicBezTo>
                  <a:cubicBezTo>
                    <a:pt x="0" y="103203"/>
                    <a:pt x="2667" y="103774"/>
                    <a:pt x="5905" y="101965"/>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59" name="Hình tự do: Hình 649">
              <a:extLst>
                <a:ext uri="{FF2B5EF4-FFF2-40B4-BE49-F238E27FC236}">
                  <a16:creationId xmlns:a16="http://schemas.microsoft.com/office/drawing/2014/main" id="{FA1479A4-A386-45F9-8990-281961C48BF7}"/>
                </a:ext>
              </a:extLst>
            </p:cNvPr>
            <p:cNvSpPr/>
            <p:nvPr/>
          </p:nvSpPr>
          <p:spPr>
            <a:xfrm>
              <a:off x="4962706" y="2531036"/>
              <a:ext cx="122119" cy="75765"/>
            </a:xfrm>
            <a:custGeom>
              <a:avLst/>
              <a:gdLst>
                <a:gd name="connsiteX0" fmla="*/ 5914 w 122119"/>
                <a:gd name="connsiteY0" fmla="*/ 74718 h 75765"/>
                <a:gd name="connsiteX1" fmla="*/ 116309 w 122119"/>
                <a:gd name="connsiteY1" fmla="*/ 10710 h 75765"/>
                <a:gd name="connsiteX2" fmla="*/ 122119 w 122119"/>
                <a:gd name="connsiteY2" fmla="*/ 2518 h 75765"/>
                <a:gd name="connsiteX3" fmla="*/ 116309 w 122119"/>
                <a:gd name="connsiteY3" fmla="*/ 1089 h 75765"/>
                <a:gd name="connsiteX4" fmla="*/ 5914 w 122119"/>
                <a:gd name="connsiteY4" fmla="*/ 65097 h 75765"/>
                <a:gd name="connsiteX5" fmla="*/ 9 w 122119"/>
                <a:gd name="connsiteY5" fmla="*/ 73289 h 75765"/>
                <a:gd name="connsiteX6" fmla="*/ 5914 w 122119"/>
                <a:gd name="connsiteY6" fmla="*/ 74718 h 7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9" h="75765">
                  <a:moveTo>
                    <a:pt x="5914" y="74718"/>
                  </a:moveTo>
                  <a:lnTo>
                    <a:pt x="116309" y="10710"/>
                  </a:lnTo>
                  <a:cubicBezTo>
                    <a:pt x="119405" y="9024"/>
                    <a:pt x="121548" y="5995"/>
                    <a:pt x="122119" y="2518"/>
                  </a:cubicBezTo>
                  <a:cubicBezTo>
                    <a:pt x="122119" y="-149"/>
                    <a:pt x="119548" y="-816"/>
                    <a:pt x="116309" y="1089"/>
                  </a:cubicBezTo>
                  <a:lnTo>
                    <a:pt x="5914" y="65097"/>
                  </a:lnTo>
                  <a:cubicBezTo>
                    <a:pt x="2790" y="66774"/>
                    <a:pt x="609" y="69793"/>
                    <a:pt x="9" y="73289"/>
                  </a:cubicBezTo>
                  <a:cubicBezTo>
                    <a:pt x="-182" y="75956"/>
                    <a:pt x="2676" y="76527"/>
                    <a:pt x="5914" y="7471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60" name="Hình tự do: Hình 650">
              <a:extLst>
                <a:ext uri="{FF2B5EF4-FFF2-40B4-BE49-F238E27FC236}">
                  <a16:creationId xmlns:a16="http://schemas.microsoft.com/office/drawing/2014/main" id="{7C400D8E-544A-482B-AE5B-A7112746A313}"/>
                </a:ext>
              </a:extLst>
            </p:cNvPr>
            <p:cNvSpPr/>
            <p:nvPr/>
          </p:nvSpPr>
          <p:spPr>
            <a:xfrm>
              <a:off x="4962706" y="2506075"/>
              <a:ext cx="122119" cy="75722"/>
            </a:xfrm>
            <a:custGeom>
              <a:avLst/>
              <a:gdLst>
                <a:gd name="connsiteX0" fmla="*/ 5914 w 122119"/>
                <a:gd name="connsiteY0" fmla="*/ 74628 h 75722"/>
                <a:gd name="connsiteX1" fmla="*/ 116309 w 122119"/>
                <a:gd name="connsiteY1" fmla="*/ 10715 h 75722"/>
                <a:gd name="connsiteX2" fmla="*/ 122119 w 122119"/>
                <a:gd name="connsiteY2" fmla="*/ 2428 h 75722"/>
                <a:gd name="connsiteX3" fmla="*/ 116309 w 122119"/>
                <a:gd name="connsiteY3" fmla="*/ 1095 h 75722"/>
                <a:gd name="connsiteX4" fmla="*/ 5914 w 122119"/>
                <a:gd name="connsiteY4" fmla="*/ 65008 h 75722"/>
                <a:gd name="connsiteX5" fmla="*/ 9 w 122119"/>
                <a:gd name="connsiteY5" fmla="*/ 73294 h 75722"/>
                <a:gd name="connsiteX6" fmla="*/ 5914 w 122119"/>
                <a:gd name="connsiteY6" fmla="*/ 74628 h 7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9" h="75722">
                  <a:moveTo>
                    <a:pt x="5914" y="74628"/>
                  </a:moveTo>
                  <a:lnTo>
                    <a:pt x="116309" y="10715"/>
                  </a:lnTo>
                  <a:cubicBezTo>
                    <a:pt x="119424" y="9001"/>
                    <a:pt x="121567" y="5943"/>
                    <a:pt x="122119" y="2428"/>
                  </a:cubicBezTo>
                  <a:cubicBezTo>
                    <a:pt x="122119" y="-143"/>
                    <a:pt x="119548" y="-810"/>
                    <a:pt x="116309" y="1095"/>
                  </a:cubicBezTo>
                  <a:lnTo>
                    <a:pt x="5914" y="65008"/>
                  </a:lnTo>
                  <a:cubicBezTo>
                    <a:pt x="2790" y="66722"/>
                    <a:pt x="609" y="69780"/>
                    <a:pt x="9" y="73294"/>
                  </a:cubicBezTo>
                  <a:cubicBezTo>
                    <a:pt x="-182" y="75866"/>
                    <a:pt x="2676" y="76533"/>
                    <a:pt x="5914" y="74628"/>
                  </a:cubicBezTo>
                  <a:close/>
                </a:path>
              </a:pathLst>
            </a:custGeom>
            <a:solidFill>
              <a:srgbClr val="E0E0E0"/>
            </a:solidFill>
            <a:ln w="3175" cap="flat">
              <a:solidFill>
                <a:srgbClr val="7030A0"/>
              </a:solidFill>
              <a:prstDash val="solid"/>
              <a:miter/>
            </a:ln>
          </p:spPr>
          <p:txBody>
            <a:bodyPr rtlCol="0" anchor="ctr"/>
            <a:lstStyle/>
            <a:p>
              <a:endParaRPr lang="en-US"/>
            </a:p>
          </p:txBody>
        </p:sp>
        <p:sp>
          <p:nvSpPr>
            <p:cNvPr id="661" name="Hình tự do: Hình 651">
              <a:extLst>
                <a:ext uri="{FF2B5EF4-FFF2-40B4-BE49-F238E27FC236}">
                  <a16:creationId xmlns:a16="http://schemas.microsoft.com/office/drawing/2014/main" id="{0656E382-CF56-4FE4-A5C6-27AC3CAC1439}"/>
                </a:ext>
              </a:extLst>
            </p:cNvPr>
            <p:cNvSpPr/>
            <p:nvPr/>
          </p:nvSpPr>
          <p:spPr>
            <a:xfrm>
              <a:off x="5243425" y="2539559"/>
              <a:ext cx="46092" cy="53812"/>
            </a:xfrm>
            <a:custGeom>
              <a:avLst/>
              <a:gdLst>
                <a:gd name="connsiteX0" fmla="*/ 44759 w 46092"/>
                <a:gd name="connsiteY0" fmla="*/ 53813 h 53812"/>
                <a:gd name="connsiteX1" fmla="*/ 43425 w 46092"/>
                <a:gd name="connsiteY1" fmla="*/ 52479 h 53812"/>
                <a:gd name="connsiteX2" fmla="*/ 43425 w 46092"/>
                <a:gd name="connsiteY2" fmla="*/ 19713 h 53812"/>
                <a:gd name="connsiteX3" fmla="*/ 849 w 46092"/>
                <a:gd name="connsiteY3" fmla="*/ 2568 h 53812"/>
                <a:gd name="connsiteX4" fmla="*/ 87 w 46092"/>
                <a:gd name="connsiteY4" fmla="*/ 854 h 53812"/>
                <a:gd name="connsiteX5" fmla="*/ 1896 w 46092"/>
                <a:gd name="connsiteY5" fmla="*/ 92 h 53812"/>
                <a:gd name="connsiteX6" fmla="*/ 45235 w 46092"/>
                <a:gd name="connsiteY6" fmla="*/ 17522 h 53812"/>
                <a:gd name="connsiteX7" fmla="*/ 46092 w 46092"/>
                <a:gd name="connsiteY7" fmla="*/ 18761 h 53812"/>
                <a:gd name="connsiteX8" fmla="*/ 46092 w 46092"/>
                <a:gd name="connsiteY8" fmla="*/ 52479 h 53812"/>
                <a:gd name="connsiteX9" fmla="*/ 44759 w 46092"/>
                <a:gd name="connsiteY9" fmla="*/ 53813 h 5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92" h="53812">
                  <a:moveTo>
                    <a:pt x="44759" y="53813"/>
                  </a:moveTo>
                  <a:cubicBezTo>
                    <a:pt x="44025" y="53813"/>
                    <a:pt x="43425" y="53213"/>
                    <a:pt x="43425" y="52479"/>
                  </a:cubicBezTo>
                  <a:lnTo>
                    <a:pt x="43425" y="19713"/>
                  </a:lnTo>
                  <a:lnTo>
                    <a:pt x="849" y="2568"/>
                  </a:lnTo>
                  <a:cubicBezTo>
                    <a:pt x="163" y="2301"/>
                    <a:pt x="-170" y="1539"/>
                    <a:pt x="87" y="854"/>
                  </a:cubicBezTo>
                  <a:cubicBezTo>
                    <a:pt x="391" y="158"/>
                    <a:pt x="1182" y="-175"/>
                    <a:pt x="1896" y="92"/>
                  </a:cubicBezTo>
                  <a:lnTo>
                    <a:pt x="45235" y="17522"/>
                  </a:lnTo>
                  <a:cubicBezTo>
                    <a:pt x="45750" y="17722"/>
                    <a:pt x="46092" y="18208"/>
                    <a:pt x="46092" y="18761"/>
                  </a:cubicBezTo>
                  <a:lnTo>
                    <a:pt x="46092" y="52479"/>
                  </a:lnTo>
                  <a:cubicBezTo>
                    <a:pt x="46092" y="53213"/>
                    <a:pt x="45492" y="53813"/>
                    <a:pt x="44759" y="53813"/>
                  </a:cubicBezTo>
                  <a:close/>
                </a:path>
              </a:pathLst>
            </a:custGeom>
            <a:solidFill>
              <a:srgbClr val="BA68C8"/>
            </a:solidFill>
            <a:ln w="3175" cap="flat">
              <a:solidFill>
                <a:srgbClr val="7030A0"/>
              </a:solidFill>
              <a:prstDash val="solid"/>
              <a:miter/>
            </a:ln>
          </p:spPr>
          <p:txBody>
            <a:bodyPr rtlCol="0" anchor="ctr"/>
            <a:lstStyle/>
            <a:p>
              <a:endParaRPr lang="en-US"/>
            </a:p>
          </p:txBody>
        </p:sp>
        <p:sp>
          <p:nvSpPr>
            <p:cNvPr id="662" name="Hình tự do: Hình 652">
              <a:extLst>
                <a:ext uri="{FF2B5EF4-FFF2-40B4-BE49-F238E27FC236}">
                  <a16:creationId xmlns:a16="http://schemas.microsoft.com/office/drawing/2014/main" id="{83E6935F-C30B-46A9-B395-215934561161}"/>
                </a:ext>
              </a:extLst>
            </p:cNvPr>
            <p:cNvSpPr/>
            <p:nvPr/>
          </p:nvSpPr>
          <p:spPr>
            <a:xfrm>
              <a:off x="5028723" y="2580132"/>
              <a:ext cx="68596" cy="31153"/>
            </a:xfrm>
            <a:custGeom>
              <a:avLst/>
              <a:gdLst>
                <a:gd name="connsiteX0" fmla="*/ 67152 w 68596"/>
                <a:gd name="connsiteY0" fmla="*/ 31147 h 31153"/>
                <a:gd name="connsiteX1" fmla="*/ 67152 w 68596"/>
                <a:gd name="connsiteY1" fmla="*/ 31147 h 31153"/>
                <a:gd name="connsiteX2" fmla="*/ 1048 w 68596"/>
                <a:gd name="connsiteY2" fmla="*/ 20193 h 31153"/>
                <a:gd name="connsiteX3" fmla="*/ 1 w 68596"/>
                <a:gd name="connsiteY3" fmla="*/ 18859 h 31153"/>
                <a:gd name="connsiteX4" fmla="*/ 1 w 68596"/>
                <a:gd name="connsiteY4" fmla="*/ 1333 h 31153"/>
                <a:gd name="connsiteX5" fmla="*/ 1334 w 68596"/>
                <a:gd name="connsiteY5" fmla="*/ 0 h 31153"/>
                <a:gd name="connsiteX6" fmla="*/ 2668 w 68596"/>
                <a:gd name="connsiteY6" fmla="*/ 1333 h 31153"/>
                <a:gd name="connsiteX7" fmla="*/ 2668 w 68596"/>
                <a:gd name="connsiteY7" fmla="*/ 17717 h 31153"/>
                <a:gd name="connsiteX8" fmla="*/ 67438 w 68596"/>
                <a:gd name="connsiteY8" fmla="*/ 28099 h 31153"/>
                <a:gd name="connsiteX9" fmla="*/ 68581 w 68596"/>
                <a:gd name="connsiteY9" fmla="*/ 29718 h 31153"/>
                <a:gd name="connsiteX10" fmla="*/ 67352 w 68596"/>
                <a:gd name="connsiteY10" fmla="*/ 31147 h 31153"/>
                <a:gd name="connsiteX11" fmla="*/ 67152 w 68596"/>
                <a:gd name="connsiteY11" fmla="*/ 31147 h 3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96" h="31153">
                  <a:moveTo>
                    <a:pt x="67152" y="31147"/>
                  </a:moveTo>
                  <a:lnTo>
                    <a:pt x="67152" y="31147"/>
                  </a:lnTo>
                  <a:lnTo>
                    <a:pt x="1048" y="20193"/>
                  </a:lnTo>
                  <a:cubicBezTo>
                    <a:pt x="429" y="20060"/>
                    <a:pt x="-18" y="19498"/>
                    <a:pt x="1" y="18859"/>
                  </a:cubicBezTo>
                  <a:lnTo>
                    <a:pt x="1" y="1333"/>
                  </a:lnTo>
                  <a:cubicBezTo>
                    <a:pt x="1" y="600"/>
                    <a:pt x="601" y="0"/>
                    <a:pt x="1334" y="0"/>
                  </a:cubicBezTo>
                  <a:cubicBezTo>
                    <a:pt x="2068" y="0"/>
                    <a:pt x="2668" y="600"/>
                    <a:pt x="2668" y="1333"/>
                  </a:cubicBezTo>
                  <a:lnTo>
                    <a:pt x="2668" y="17717"/>
                  </a:lnTo>
                  <a:lnTo>
                    <a:pt x="67438" y="28099"/>
                  </a:lnTo>
                  <a:cubicBezTo>
                    <a:pt x="68190" y="28242"/>
                    <a:pt x="68695" y="28956"/>
                    <a:pt x="68581" y="29718"/>
                  </a:cubicBezTo>
                  <a:cubicBezTo>
                    <a:pt x="68638" y="30451"/>
                    <a:pt x="68085" y="31090"/>
                    <a:pt x="67352" y="31147"/>
                  </a:cubicBezTo>
                  <a:cubicBezTo>
                    <a:pt x="67285" y="31156"/>
                    <a:pt x="67219" y="31156"/>
                    <a:pt x="67152" y="31147"/>
                  </a:cubicBezTo>
                  <a:close/>
                </a:path>
              </a:pathLst>
            </a:custGeom>
            <a:solidFill>
              <a:srgbClr val="BA68C8"/>
            </a:solidFill>
            <a:ln w="3175" cap="flat">
              <a:solidFill>
                <a:srgbClr val="7030A0"/>
              </a:solidFill>
              <a:prstDash val="solid"/>
              <a:miter/>
            </a:ln>
          </p:spPr>
          <p:txBody>
            <a:bodyPr rtlCol="0" anchor="ctr"/>
            <a:lstStyle/>
            <a:p>
              <a:endParaRPr lang="en-US"/>
            </a:p>
          </p:txBody>
        </p:sp>
      </p:grpSp>
      <p:grpSp>
        <p:nvGrpSpPr>
          <p:cNvPr id="854" name="Đồ họa 4">
            <a:extLst>
              <a:ext uri="{FF2B5EF4-FFF2-40B4-BE49-F238E27FC236}">
                <a16:creationId xmlns:a16="http://schemas.microsoft.com/office/drawing/2014/main" id="{2004CE80-2CBE-4070-94F5-5CB495FA5A6E}"/>
              </a:ext>
            </a:extLst>
          </p:cNvPr>
          <p:cNvGrpSpPr/>
          <p:nvPr/>
        </p:nvGrpSpPr>
        <p:grpSpPr>
          <a:xfrm>
            <a:off x="10166755" y="2337796"/>
            <a:ext cx="1395272" cy="2329852"/>
            <a:chOff x="6814647" y="2337796"/>
            <a:chExt cx="1395272" cy="2329852"/>
          </a:xfrm>
        </p:grpSpPr>
        <p:grpSp>
          <p:nvGrpSpPr>
            <p:cNvPr id="855" name="Đồ họa 4">
              <a:extLst>
                <a:ext uri="{FF2B5EF4-FFF2-40B4-BE49-F238E27FC236}">
                  <a16:creationId xmlns:a16="http://schemas.microsoft.com/office/drawing/2014/main" id="{67D6153C-F472-4589-883D-96502A0D2BA3}"/>
                </a:ext>
              </a:extLst>
            </p:cNvPr>
            <p:cNvGrpSpPr/>
            <p:nvPr/>
          </p:nvGrpSpPr>
          <p:grpSpPr>
            <a:xfrm>
              <a:off x="7089143" y="3272218"/>
              <a:ext cx="746858" cy="1395430"/>
              <a:chOff x="7089143" y="3272218"/>
              <a:chExt cx="746858" cy="1395430"/>
            </a:xfrm>
          </p:grpSpPr>
          <p:sp>
            <p:nvSpPr>
              <p:cNvPr id="890" name="Hình tự do: Hình 655">
                <a:extLst>
                  <a:ext uri="{FF2B5EF4-FFF2-40B4-BE49-F238E27FC236}">
                    <a16:creationId xmlns:a16="http://schemas.microsoft.com/office/drawing/2014/main" id="{0BFB19E6-630C-45DD-81DA-660D6F6ED978}"/>
                  </a:ext>
                </a:extLst>
              </p:cNvPr>
              <p:cNvSpPr/>
              <p:nvPr/>
            </p:nvSpPr>
            <p:spPr>
              <a:xfrm>
                <a:off x="7246340" y="3275266"/>
                <a:ext cx="537012" cy="1130286"/>
              </a:xfrm>
              <a:custGeom>
                <a:avLst/>
                <a:gdLst>
                  <a:gd name="connsiteX0" fmla="*/ 463956 w 537012"/>
                  <a:gd name="connsiteY0" fmla="*/ 9334 h 1130286"/>
                  <a:gd name="connsiteX1" fmla="*/ 472624 w 537012"/>
                  <a:gd name="connsiteY1" fmla="*/ 178784 h 1130286"/>
                  <a:gd name="connsiteX2" fmla="*/ 500437 w 537012"/>
                  <a:gd name="connsiteY2" fmla="*/ 587597 h 1130286"/>
                  <a:gd name="connsiteX3" fmla="*/ 529012 w 537012"/>
                  <a:gd name="connsiteY3" fmla="*/ 768572 h 1130286"/>
                  <a:gd name="connsiteX4" fmla="*/ 529964 w 537012"/>
                  <a:gd name="connsiteY4" fmla="*/ 1050036 h 1130286"/>
                  <a:gd name="connsiteX5" fmla="*/ 537013 w 537012"/>
                  <a:gd name="connsiteY5" fmla="*/ 1090612 h 1130286"/>
                  <a:gd name="connsiteX6" fmla="*/ 430333 w 537012"/>
                  <a:gd name="connsiteY6" fmla="*/ 1113758 h 1130286"/>
                  <a:gd name="connsiteX7" fmla="*/ 418427 w 537012"/>
                  <a:gd name="connsiteY7" fmla="*/ 1066895 h 1130286"/>
                  <a:gd name="connsiteX8" fmla="*/ 334607 w 537012"/>
                  <a:gd name="connsiteY8" fmla="*/ 771144 h 1130286"/>
                  <a:gd name="connsiteX9" fmla="*/ 233546 w 537012"/>
                  <a:gd name="connsiteY9" fmla="*/ 353282 h 1130286"/>
                  <a:gd name="connsiteX10" fmla="*/ 197066 w 537012"/>
                  <a:gd name="connsiteY10" fmla="*/ 571500 h 1130286"/>
                  <a:gd name="connsiteX11" fmla="*/ 195161 w 537012"/>
                  <a:gd name="connsiteY11" fmla="*/ 729520 h 1130286"/>
                  <a:gd name="connsiteX12" fmla="*/ 140582 w 537012"/>
                  <a:gd name="connsiteY12" fmla="*/ 1037463 h 1130286"/>
                  <a:gd name="connsiteX13" fmla="*/ 92957 w 537012"/>
                  <a:gd name="connsiteY13" fmla="*/ 1081850 h 1130286"/>
                  <a:gd name="connsiteX14" fmla="*/ 31521 w 537012"/>
                  <a:gd name="connsiteY14" fmla="*/ 1048512 h 1130286"/>
                  <a:gd name="connsiteX15" fmla="*/ 5042 w 537012"/>
                  <a:gd name="connsiteY15" fmla="*/ 609600 h 1130286"/>
                  <a:gd name="connsiteX16" fmla="*/ 21139 w 537012"/>
                  <a:gd name="connsiteY16" fmla="*/ 0 h 113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012" h="1130286">
                    <a:moveTo>
                      <a:pt x="463956" y="9334"/>
                    </a:moveTo>
                    <a:cubicBezTo>
                      <a:pt x="470624" y="64865"/>
                      <a:pt x="470147" y="121349"/>
                      <a:pt x="472624" y="178784"/>
                    </a:cubicBezTo>
                    <a:cubicBezTo>
                      <a:pt x="477672" y="297751"/>
                      <a:pt x="489102" y="441484"/>
                      <a:pt x="500437" y="587597"/>
                    </a:cubicBezTo>
                    <a:cubicBezTo>
                      <a:pt x="516105" y="646795"/>
                      <a:pt x="525678" y="707431"/>
                      <a:pt x="529012" y="768572"/>
                    </a:cubicBezTo>
                    <a:cubicBezTo>
                      <a:pt x="533584" y="842677"/>
                      <a:pt x="529012" y="937736"/>
                      <a:pt x="529964" y="1050036"/>
                    </a:cubicBezTo>
                    <a:lnTo>
                      <a:pt x="537013" y="1090612"/>
                    </a:lnTo>
                    <a:cubicBezTo>
                      <a:pt x="530441" y="1135570"/>
                      <a:pt x="461670" y="1140905"/>
                      <a:pt x="430333" y="1113758"/>
                    </a:cubicBezTo>
                    <a:cubicBezTo>
                      <a:pt x="422904" y="1107281"/>
                      <a:pt x="420808" y="1073182"/>
                      <a:pt x="418427" y="1066895"/>
                    </a:cubicBezTo>
                    <a:cubicBezTo>
                      <a:pt x="418427" y="1066895"/>
                      <a:pt x="373373" y="924020"/>
                      <a:pt x="334607" y="771144"/>
                    </a:cubicBezTo>
                    <a:cubicBezTo>
                      <a:pt x="314890" y="693039"/>
                      <a:pt x="259645" y="475298"/>
                      <a:pt x="233546" y="353282"/>
                    </a:cubicBezTo>
                    <a:lnTo>
                      <a:pt x="197066" y="571500"/>
                    </a:lnTo>
                    <a:cubicBezTo>
                      <a:pt x="197066" y="571500"/>
                      <a:pt x="209829" y="628650"/>
                      <a:pt x="195161" y="729520"/>
                    </a:cubicBezTo>
                    <a:cubicBezTo>
                      <a:pt x="183731" y="808482"/>
                      <a:pt x="139249" y="948595"/>
                      <a:pt x="140582" y="1037463"/>
                    </a:cubicBezTo>
                    <a:cubicBezTo>
                      <a:pt x="140582" y="1049369"/>
                      <a:pt x="125819" y="1075563"/>
                      <a:pt x="92957" y="1081850"/>
                    </a:cubicBezTo>
                    <a:cubicBezTo>
                      <a:pt x="60096" y="1088136"/>
                      <a:pt x="32188" y="1053275"/>
                      <a:pt x="31521" y="1048512"/>
                    </a:cubicBezTo>
                    <a:cubicBezTo>
                      <a:pt x="30188" y="1037273"/>
                      <a:pt x="10471" y="691991"/>
                      <a:pt x="5042" y="609600"/>
                    </a:cubicBezTo>
                    <a:cubicBezTo>
                      <a:pt x="-6960" y="428625"/>
                      <a:pt x="4089" y="127635"/>
                      <a:pt x="21139" y="0"/>
                    </a:cubicBezTo>
                    <a:close/>
                  </a:path>
                </a:pathLst>
              </a:custGeom>
              <a:solidFill>
                <a:srgbClr val="C8856A"/>
              </a:solidFill>
              <a:ln w="9525" cap="flat">
                <a:noFill/>
                <a:prstDash val="solid"/>
                <a:miter/>
              </a:ln>
            </p:spPr>
            <p:txBody>
              <a:bodyPr rtlCol="0" anchor="ctr"/>
              <a:lstStyle/>
              <a:p>
                <a:endParaRPr lang="en-US"/>
              </a:p>
            </p:txBody>
          </p:sp>
          <p:sp>
            <p:nvSpPr>
              <p:cNvPr id="891" name="Hình tự do: Hình 656">
                <a:extLst>
                  <a:ext uri="{FF2B5EF4-FFF2-40B4-BE49-F238E27FC236}">
                    <a16:creationId xmlns:a16="http://schemas.microsoft.com/office/drawing/2014/main" id="{73CD5052-E873-43C7-9A0A-5ED0BA510D23}"/>
                  </a:ext>
                </a:extLst>
              </p:cNvPr>
              <p:cNvSpPr/>
              <p:nvPr/>
            </p:nvSpPr>
            <p:spPr>
              <a:xfrm>
                <a:off x="7240016" y="3272218"/>
                <a:ext cx="543566" cy="970984"/>
              </a:xfrm>
              <a:custGeom>
                <a:avLst/>
                <a:gdLst>
                  <a:gd name="connsiteX0" fmla="*/ 126 w 543566"/>
                  <a:gd name="connsiteY0" fmla="*/ 440150 h 970984"/>
                  <a:gd name="connsiteX1" fmla="*/ 22891 w 543566"/>
                  <a:gd name="connsiteY1" fmla="*/ 0 h 970984"/>
                  <a:gd name="connsiteX2" fmla="*/ 472947 w 543566"/>
                  <a:gd name="connsiteY2" fmla="*/ 8858 h 970984"/>
                  <a:gd name="connsiteX3" fmla="*/ 511523 w 543566"/>
                  <a:gd name="connsiteY3" fmla="*/ 586073 h 970984"/>
                  <a:gd name="connsiteX4" fmla="*/ 539336 w 543566"/>
                  <a:gd name="connsiteY4" fmla="*/ 725043 h 970984"/>
                  <a:gd name="connsiteX5" fmla="*/ 542861 w 543566"/>
                  <a:gd name="connsiteY5" fmla="*/ 929831 h 970984"/>
                  <a:gd name="connsiteX6" fmla="*/ 474662 w 543566"/>
                  <a:gd name="connsiteY6" fmla="*/ 968883 h 970984"/>
                  <a:gd name="connsiteX7" fmla="*/ 387889 w 543566"/>
                  <a:gd name="connsiteY7" fmla="*/ 959930 h 970984"/>
                  <a:gd name="connsiteX8" fmla="*/ 302164 w 543566"/>
                  <a:gd name="connsiteY8" fmla="*/ 646367 h 970984"/>
                  <a:gd name="connsiteX9" fmla="*/ 241680 w 543566"/>
                  <a:gd name="connsiteY9" fmla="*/ 390811 h 970984"/>
                  <a:gd name="connsiteX10" fmla="*/ 208152 w 543566"/>
                  <a:gd name="connsiteY10" fmla="*/ 574739 h 970984"/>
                  <a:gd name="connsiteX11" fmla="*/ 198627 w 543566"/>
                  <a:gd name="connsiteY11" fmla="*/ 779526 h 970984"/>
                  <a:gd name="connsiteX12" fmla="*/ 168433 w 543566"/>
                  <a:gd name="connsiteY12" fmla="*/ 927068 h 970984"/>
                  <a:gd name="connsiteX13" fmla="*/ 91090 w 543566"/>
                  <a:gd name="connsiteY13" fmla="*/ 938784 h 970984"/>
                  <a:gd name="connsiteX14" fmla="*/ 24415 w 543566"/>
                  <a:gd name="connsiteY14" fmla="*/ 916115 h 970984"/>
                  <a:gd name="connsiteX15" fmla="*/ 2507 w 543566"/>
                  <a:gd name="connsiteY15" fmla="*/ 571595 h 970984"/>
                  <a:gd name="connsiteX16" fmla="*/ 126 w 543566"/>
                  <a:gd name="connsiteY16" fmla="*/ 440150 h 97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566" h="970984">
                    <a:moveTo>
                      <a:pt x="126" y="440150"/>
                    </a:moveTo>
                    <a:cubicBezTo>
                      <a:pt x="1840" y="353473"/>
                      <a:pt x="11365" y="96012"/>
                      <a:pt x="22891" y="0"/>
                    </a:cubicBezTo>
                    <a:lnTo>
                      <a:pt x="472947" y="8858"/>
                    </a:lnTo>
                    <a:lnTo>
                      <a:pt x="511523" y="586073"/>
                    </a:lnTo>
                    <a:cubicBezTo>
                      <a:pt x="525449" y="631346"/>
                      <a:pt x="534764" y="677904"/>
                      <a:pt x="539336" y="725043"/>
                    </a:cubicBezTo>
                    <a:cubicBezTo>
                      <a:pt x="545909" y="805339"/>
                      <a:pt x="542861" y="929831"/>
                      <a:pt x="542861" y="929831"/>
                    </a:cubicBezTo>
                    <a:cubicBezTo>
                      <a:pt x="542861" y="929831"/>
                      <a:pt x="531240" y="958406"/>
                      <a:pt x="474662" y="968883"/>
                    </a:cubicBezTo>
                    <a:cubicBezTo>
                      <a:pt x="445448" y="973531"/>
                      <a:pt x="415530" y="970436"/>
                      <a:pt x="387889" y="959930"/>
                    </a:cubicBezTo>
                    <a:cubicBezTo>
                      <a:pt x="387889" y="959930"/>
                      <a:pt x="324547" y="730663"/>
                      <a:pt x="302164" y="646367"/>
                    </a:cubicBezTo>
                    <a:cubicBezTo>
                      <a:pt x="283114" y="575786"/>
                      <a:pt x="241680" y="390811"/>
                      <a:pt x="241680" y="390811"/>
                    </a:cubicBezTo>
                    <a:lnTo>
                      <a:pt x="208152" y="574739"/>
                    </a:lnTo>
                    <a:cubicBezTo>
                      <a:pt x="216153" y="623316"/>
                      <a:pt x="212057" y="711041"/>
                      <a:pt x="198627" y="779526"/>
                    </a:cubicBezTo>
                    <a:cubicBezTo>
                      <a:pt x="185197" y="848011"/>
                      <a:pt x="168433" y="927068"/>
                      <a:pt x="168433" y="927068"/>
                    </a:cubicBezTo>
                    <a:cubicBezTo>
                      <a:pt x="168433" y="927068"/>
                      <a:pt x="143287" y="940975"/>
                      <a:pt x="91090" y="938784"/>
                    </a:cubicBezTo>
                    <a:cubicBezTo>
                      <a:pt x="38893" y="936593"/>
                      <a:pt x="24415" y="916115"/>
                      <a:pt x="24415" y="916115"/>
                    </a:cubicBezTo>
                    <a:cubicBezTo>
                      <a:pt x="24415" y="916115"/>
                      <a:pt x="5841" y="663035"/>
                      <a:pt x="2507" y="571595"/>
                    </a:cubicBezTo>
                    <a:cubicBezTo>
                      <a:pt x="-827" y="480155"/>
                      <a:pt x="126" y="440150"/>
                      <a:pt x="126" y="440150"/>
                    </a:cubicBezTo>
                    <a:close/>
                  </a:path>
                </a:pathLst>
              </a:custGeom>
              <a:solidFill>
                <a:srgbClr val="37474F"/>
              </a:solidFill>
              <a:ln w="9525" cap="flat">
                <a:noFill/>
                <a:prstDash val="solid"/>
                <a:miter/>
              </a:ln>
            </p:spPr>
            <p:txBody>
              <a:bodyPr rtlCol="0" anchor="ctr"/>
              <a:lstStyle/>
              <a:p>
                <a:endParaRPr lang="en-US"/>
              </a:p>
            </p:txBody>
          </p:sp>
          <p:sp>
            <p:nvSpPr>
              <p:cNvPr id="892" name="Hình tự do: Hình 657">
                <a:extLst>
                  <a:ext uri="{FF2B5EF4-FFF2-40B4-BE49-F238E27FC236}">
                    <a16:creationId xmlns:a16="http://schemas.microsoft.com/office/drawing/2014/main" id="{FD7F1694-86EE-4123-853F-37FB3608A9B5}"/>
                  </a:ext>
                </a:extLst>
              </p:cNvPr>
              <p:cNvSpPr/>
              <p:nvPr/>
            </p:nvSpPr>
            <p:spPr>
              <a:xfrm>
                <a:off x="7342632" y="3440144"/>
                <a:ext cx="138683" cy="406812"/>
              </a:xfrm>
              <a:custGeom>
                <a:avLst/>
                <a:gdLst>
                  <a:gd name="connsiteX0" fmla="*/ 138684 w 138683"/>
                  <a:gd name="connsiteY0" fmla="*/ 222885 h 406812"/>
                  <a:gd name="connsiteX1" fmla="*/ 102584 w 138683"/>
                  <a:gd name="connsiteY1" fmla="*/ 48292 h 406812"/>
                  <a:gd name="connsiteX2" fmla="*/ 0 w 138683"/>
                  <a:gd name="connsiteY2" fmla="*/ 0 h 406812"/>
                  <a:gd name="connsiteX3" fmla="*/ 83153 w 138683"/>
                  <a:gd name="connsiteY3" fmla="*/ 71723 h 406812"/>
                  <a:gd name="connsiteX4" fmla="*/ 117920 w 138683"/>
                  <a:gd name="connsiteY4" fmla="*/ 234886 h 406812"/>
                  <a:gd name="connsiteX5" fmla="*/ 105156 w 138683"/>
                  <a:gd name="connsiteY5" fmla="*/ 406813 h 40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683" h="406812">
                    <a:moveTo>
                      <a:pt x="138684" y="222885"/>
                    </a:moveTo>
                    <a:cubicBezTo>
                      <a:pt x="123349" y="156210"/>
                      <a:pt x="102584" y="48292"/>
                      <a:pt x="102584" y="48292"/>
                    </a:cubicBezTo>
                    <a:cubicBezTo>
                      <a:pt x="102584" y="48292"/>
                      <a:pt x="34195" y="47625"/>
                      <a:pt x="0" y="0"/>
                    </a:cubicBezTo>
                    <a:cubicBezTo>
                      <a:pt x="19050" y="50483"/>
                      <a:pt x="83153" y="71723"/>
                      <a:pt x="83153" y="71723"/>
                    </a:cubicBezTo>
                    <a:lnTo>
                      <a:pt x="117920" y="234886"/>
                    </a:lnTo>
                    <a:lnTo>
                      <a:pt x="105156" y="406813"/>
                    </a:lnTo>
                    <a:close/>
                  </a:path>
                </a:pathLst>
              </a:custGeom>
              <a:solidFill>
                <a:srgbClr val="263238"/>
              </a:solidFill>
              <a:ln w="9525" cap="flat">
                <a:noFill/>
                <a:prstDash val="solid"/>
                <a:miter/>
              </a:ln>
            </p:spPr>
            <p:txBody>
              <a:bodyPr rtlCol="0" anchor="ctr"/>
              <a:lstStyle/>
              <a:p>
                <a:endParaRPr lang="en-US"/>
              </a:p>
            </p:txBody>
          </p:sp>
          <p:sp>
            <p:nvSpPr>
              <p:cNvPr id="893" name="Hình tự do: Hình 658">
                <a:extLst>
                  <a:ext uri="{FF2B5EF4-FFF2-40B4-BE49-F238E27FC236}">
                    <a16:creationId xmlns:a16="http://schemas.microsoft.com/office/drawing/2014/main" id="{4F4685F1-C245-4110-90DE-E3DD6F530C97}"/>
                  </a:ext>
                </a:extLst>
              </p:cNvPr>
              <p:cNvSpPr/>
              <p:nvPr/>
            </p:nvSpPr>
            <p:spPr>
              <a:xfrm>
                <a:off x="7092086" y="4409027"/>
                <a:ext cx="319564" cy="135327"/>
              </a:xfrm>
              <a:custGeom>
                <a:avLst/>
                <a:gdLst>
                  <a:gd name="connsiteX0" fmla="*/ 1753 w 319564"/>
                  <a:gd name="connsiteY0" fmla="*/ 80296 h 135327"/>
                  <a:gd name="connsiteX1" fmla="*/ 8611 w 319564"/>
                  <a:gd name="connsiteY1" fmla="*/ 112681 h 135327"/>
                  <a:gd name="connsiteX2" fmla="*/ 110528 w 319564"/>
                  <a:gd name="connsiteY2" fmla="*/ 133350 h 135327"/>
                  <a:gd name="connsiteX3" fmla="*/ 194253 w 319564"/>
                  <a:gd name="connsiteY3" fmla="*/ 97917 h 135327"/>
                  <a:gd name="connsiteX4" fmla="*/ 254737 w 319564"/>
                  <a:gd name="connsiteY4" fmla="*/ 56864 h 135327"/>
                  <a:gd name="connsiteX5" fmla="*/ 314363 w 319564"/>
                  <a:gd name="connsiteY5" fmla="*/ 35719 h 135327"/>
                  <a:gd name="connsiteX6" fmla="*/ 319411 w 319564"/>
                  <a:gd name="connsiteY6" fmla="*/ 0 h 13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564" h="135327">
                    <a:moveTo>
                      <a:pt x="1753" y="80296"/>
                    </a:moveTo>
                    <a:cubicBezTo>
                      <a:pt x="-2114" y="91526"/>
                      <a:pt x="524" y="103975"/>
                      <a:pt x="8611" y="112681"/>
                    </a:cubicBezTo>
                    <a:cubicBezTo>
                      <a:pt x="21851" y="123634"/>
                      <a:pt x="60332" y="141256"/>
                      <a:pt x="110528" y="133350"/>
                    </a:cubicBezTo>
                    <a:cubicBezTo>
                      <a:pt x="160725" y="125444"/>
                      <a:pt x="174536" y="115252"/>
                      <a:pt x="194253" y="97917"/>
                    </a:cubicBezTo>
                    <a:cubicBezTo>
                      <a:pt x="213970" y="80581"/>
                      <a:pt x="232353" y="62389"/>
                      <a:pt x="254737" y="56864"/>
                    </a:cubicBezTo>
                    <a:cubicBezTo>
                      <a:pt x="275787" y="51721"/>
                      <a:pt x="307791" y="42386"/>
                      <a:pt x="314363" y="35719"/>
                    </a:cubicBezTo>
                    <a:cubicBezTo>
                      <a:pt x="320935" y="29051"/>
                      <a:pt x="319411" y="0"/>
                      <a:pt x="319411" y="0"/>
                    </a:cubicBezTo>
                    <a:close/>
                  </a:path>
                </a:pathLst>
              </a:custGeom>
              <a:solidFill>
                <a:srgbClr val="263238"/>
              </a:solidFill>
              <a:ln w="9525" cap="flat">
                <a:noFill/>
                <a:prstDash val="solid"/>
                <a:miter/>
              </a:ln>
            </p:spPr>
            <p:txBody>
              <a:bodyPr rtlCol="0" anchor="ctr"/>
              <a:lstStyle/>
              <a:p>
                <a:endParaRPr lang="en-US"/>
              </a:p>
            </p:txBody>
          </p:sp>
          <p:sp>
            <p:nvSpPr>
              <p:cNvPr id="894" name="Hình tự do: Hình 659">
                <a:extLst>
                  <a:ext uri="{FF2B5EF4-FFF2-40B4-BE49-F238E27FC236}">
                    <a16:creationId xmlns:a16="http://schemas.microsoft.com/office/drawing/2014/main" id="{A447B80A-76F9-4107-8C10-3AF4E373C593}"/>
                  </a:ext>
                </a:extLst>
              </p:cNvPr>
              <p:cNvSpPr/>
              <p:nvPr/>
            </p:nvSpPr>
            <p:spPr>
              <a:xfrm>
                <a:off x="7089187" y="4283487"/>
                <a:ext cx="322269" cy="246527"/>
              </a:xfrm>
              <a:custGeom>
                <a:avLst/>
                <a:gdLst>
                  <a:gd name="connsiteX0" fmla="*/ 300022 w 322269"/>
                  <a:gd name="connsiteY0" fmla="*/ 0 h 246527"/>
                  <a:gd name="connsiteX1" fmla="*/ 308690 w 322269"/>
                  <a:gd name="connsiteY1" fmla="*/ 6668 h 246527"/>
                  <a:gd name="connsiteX2" fmla="*/ 316310 w 322269"/>
                  <a:gd name="connsiteY2" fmla="*/ 51054 h 246527"/>
                  <a:gd name="connsiteX3" fmla="*/ 321548 w 322269"/>
                  <a:gd name="connsiteY3" fmla="*/ 135541 h 246527"/>
                  <a:gd name="connsiteX4" fmla="*/ 253826 w 322269"/>
                  <a:gd name="connsiteY4" fmla="*/ 169736 h 246527"/>
                  <a:gd name="connsiteX5" fmla="*/ 193056 w 322269"/>
                  <a:gd name="connsiteY5" fmla="*/ 210217 h 246527"/>
                  <a:gd name="connsiteX6" fmla="*/ 100854 w 322269"/>
                  <a:gd name="connsiteY6" fmla="*/ 246507 h 246527"/>
                  <a:gd name="connsiteX7" fmla="*/ 7604 w 322269"/>
                  <a:gd name="connsiteY7" fmla="*/ 217932 h 246527"/>
                  <a:gd name="connsiteX8" fmla="*/ 49324 w 322269"/>
                  <a:gd name="connsiteY8" fmla="*/ 146590 h 246527"/>
                  <a:gd name="connsiteX9" fmla="*/ 105998 w 322269"/>
                  <a:gd name="connsiteY9" fmla="*/ 112205 h 246527"/>
                  <a:gd name="connsiteX10" fmla="*/ 145336 w 322269"/>
                  <a:gd name="connsiteY10" fmla="*/ 80772 h 246527"/>
                  <a:gd name="connsiteX11" fmla="*/ 167720 w 322269"/>
                  <a:gd name="connsiteY11" fmla="*/ 54197 h 246527"/>
                  <a:gd name="connsiteX12" fmla="*/ 174387 w 322269"/>
                  <a:gd name="connsiteY12" fmla="*/ 36576 h 246527"/>
                  <a:gd name="connsiteX13" fmla="*/ 179340 w 322269"/>
                  <a:gd name="connsiteY13" fmla="*/ 17526 h 246527"/>
                  <a:gd name="connsiteX14" fmla="*/ 184198 w 322269"/>
                  <a:gd name="connsiteY14" fmla="*/ 8001 h 246527"/>
                  <a:gd name="connsiteX15" fmla="*/ 191627 w 322269"/>
                  <a:gd name="connsiteY15" fmla="*/ 7239 h 246527"/>
                  <a:gd name="connsiteX16" fmla="*/ 230489 w 322269"/>
                  <a:gd name="connsiteY16" fmla="*/ 14954 h 246527"/>
                  <a:gd name="connsiteX17" fmla="*/ 243729 w 322269"/>
                  <a:gd name="connsiteY17" fmla="*/ 22955 h 246527"/>
                  <a:gd name="connsiteX18" fmla="*/ 246491 w 322269"/>
                  <a:gd name="connsiteY18" fmla="*/ 33623 h 246527"/>
                  <a:gd name="connsiteX19" fmla="*/ 247158 w 322269"/>
                  <a:gd name="connsiteY19" fmla="*/ 44768 h 246527"/>
                  <a:gd name="connsiteX20" fmla="*/ 248682 w 322269"/>
                  <a:gd name="connsiteY20" fmla="*/ 48387 h 246527"/>
                  <a:gd name="connsiteX21" fmla="*/ 255445 w 322269"/>
                  <a:gd name="connsiteY21" fmla="*/ 47149 h 246527"/>
                  <a:gd name="connsiteX22" fmla="*/ 270494 w 322269"/>
                  <a:gd name="connsiteY22" fmla="*/ 28099 h 246527"/>
                  <a:gd name="connsiteX23" fmla="*/ 288687 w 322269"/>
                  <a:gd name="connsiteY23" fmla="*/ 19526 h 246527"/>
                  <a:gd name="connsiteX24" fmla="*/ 298212 w 322269"/>
                  <a:gd name="connsiteY24" fmla="*/ 12859 h 246527"/>
                  <a:gd name="connsiteX25" fmla="*/ 300022 w 322269"/>
                  <a:gd name="connsiteY25" fmla="*/ 0 h 24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2269" h="246527">
                    <a:moveTo>
                      <a:pt x="300022" y="0"/>
                    </a:moveTo>
                    <a:cubicBezTo>
                      <a:pt x="304089" y="-9"/>
                      <a:pt x="307652" y="2734"/>
                      <a:pt x="308690" y="6668"/>
                    </a:cubicBezTo>
                    <a:cubicBezTo>
                      <a:pt x="310404" y="14669"/>
                      <a:pt x="312595" y="37910"/>
                      <a:pt x="316310" y="51054"/>
                    </a:cubicBezTo>
                    <a:cubicBezTo>
                      <a:pt x="321653" y="78877"/>
                      <a:pt x="323415" y="107271"/>
                      <a:pt x="321548" y="135541"/>
                    </a:cubicBezTo>
                    <a:cubicBezTo>
                      <a:pt x="319167" y="150495"/>
                      <a:pt x="275638" y="160782"/>
                      <a:pt x="253826" y="169736"/>
                    </a:cubicBezTo>
                    <a:cubicBezTo>
                      <a:pt x="231366" y="179594"/>
                      <a:pt x="210811" y="193291"/>
                      <a:pt x="193056" y="210217"/>
                    </a:cubicBezTo>
                    <a:cubicBezTo>
                      <a:pt x="167110" y="232058"/>
                      <a:pt x="134725" y="244802"/>
                      <a:pt x="100854" y="246507"/>
                    </a:cubicBezTo>
                    <a:cubicBezTo>
                      <a:pt x="62087" y="247079"/>
                      <a:pt x="18082" y="235553"/>
                      <a:pt x="7604" y="217932"/>
                    </a:cubicBezTo>
                    <a:cubicBezTo>
                      <a:pt x="-5350" y="195929"/>
                      <a:pt x="-7636" y="174593"/>
                      <a:pt x="49324" y="146590"/>
                    </a:cubicBezTo>
                    <a:cubicBezTo>
                      <a:pt x="60087" y="141256"/>
                      <a:pt x="93139" y="120777"/>
                      <a:pt x="105998" y="112205"/>
                    </a:cubicBezTo>
                    <a:cubicBezTo>
                      <a:pt x="120152" y="103099"/>
                      <a:pt x="133334" y="92573"/>
                      <a:pt x="145336" y="80772"/>
                    </a:cubicBezTo>
                    <a:cubicBezTo>
                      <a:pt x="153784" y="72790"/>
                      <a:pt x="161290" y="63875"/>
                      <a:pt x="167720" y="54197"/>
                    </a:cubicBezTo>
                    <a:cubicBezTo>
                      <a:pt x="170730" y="48654"/>
                      <a:pt x="172968" y="42720"/>
                      <a:pt x="174387" y="36576"/>
                    </a:cubicBezTo>
                    <a:cubicBezTo>
                      <a:pt x="176368" y="30318"/>
                      <a:pt x="178026" y="23956"/>
                      <a:pt x="179340" y="17526"/>
                    </a:cubicBezTo>
                    <a:cubicBezTo>
                      <a:pt x="179540" y="13802"/>
                      <a:pt x="181302" y="10344"/>
                      <a:pt x="184198" y="8001"/>
                    </a:cubicBezTo>
                    <a:cubicBezTo>
                      <a:pt x="186532" y="6982"/>
                      <a:pt x="189132" y="6715"/>
                      <a:pt x="191627" y="7239"/>
                    </a:cubicBezTo>
                    <a:cubicBezTo>
                      <a:pt x="204801" y="8563"/>
                      <a:pt x="217812" y="11144"/>
                      <a:pt x="230489" y="14954"/>
                    </a:cubicBezTo>
                    <a:cubicBezTo>
                      <a:pt x="235690" y="16031"/>
                      <a:pt x="240357" y="18850"/>
                      <a:pt x="243729" y="22955"/>
                    </a:cubicBezTo>
                    <a:cubicBezTo>
                      <a:pt x="245653" y="26175"/>
                      <a:pt x="246606" y="29880"/>
                      <a:pt x="246491" y="33623"/>
                    </a:cubicBezTo>
                    <a:cubicBezTo>
                      <a:pt x="246472" y="37348"/>
                      <a:pt x="246701" y="41072"/>
                      <a:pt x="247158" y="44768"/>
                    </a:cubicBezTo>
                    <a:cubicBezTo>
                      <a:pt x="247263" y="46111"/>
                      <a:pt x="247796" y="47377"/>
                      <a:pt x="248682" y="48387"/>
                    </a:cubicBezTo>
                    <a:cubicBezTo>
                      <a:pt x="250682" y="50387"/>
                      <a:pt x="253826" y="48387"/>
                      <a:pt x="255445" y="47149"/>
                    </a:cubicBezTo>
                    <a:cubicBezTo>
                      <a:pt x="260960" y="41205"/>
                      <a:pt x="265989" y="34833"/>
                      <a:pt x="270494" y="28099"/>
                    </a:cubicBezTo>
                    <a:cubicBezTo>
                      <a:pt x="273161" y="24670"/>
                      <a:pt x="285258" y="22288"/>
                      <a:pt x="288687" y="19526"/>
                    </a:cubicBezTo>
                    <a:cubicBezTo>
                      <a:pt x="292011" y="17517"/>
                      <a:pt x="295193" y="15297"/>
                      <a:pt x="298212" y="12859"/>
                    </a:cubicBezTo>
                    <a:cubicBezTo>
                      <a:pt x="302213" y="9049"/>
                      <a:pt x="299927" y="4572"/>
                      <a:pt x="300022" y="0"/>
                    </a:cubicBezTo>
                    <a:close/>
                  </a:path>
                </a:pathLst>
              </a:custGeom>
              <a:solidFill>
                <a:srgbClr val="37474F"/>
              </a:solidFill>
              <a:ln w="9525" cap="flat">
                <a:noFill/>
                <a:prstDash val="solid"/>
                <a:miter/>
              </a:ln>
            </p:spPr>
            <p:txBody>
              <a:bodyPr rtlCol="0" anchor="ctr"/>
              <a:lstStyle/>
              <a:p>
                <a:endParaRPr lang="en-US"/>
              </a:p>
            </p:txBody>
          </p:sp>
          <p:sp>
            <p:nvSpPr>
              <p:cNvPr id="895" name="Hình tự do: Hình 660">
                <a:extLst>
                  <a:ext uri="{FF2B5EF4-FFF2-40B4-BE49-F238E27FC236}">
                    <a16:creationId xmlns:a16="http://schemas.microsoft.com/office/drawing/2014/main" id="{E2FA8877-F071-4FC2-9FFF-662E77EE6347}"/>
                  </a:ext>
                </a:extLst>
              </p:cNvPr>
              <p:cNvSpPr/>
              <p:nvPr/>
            </p:nvSpPr>
            <p:spPr>
              <a:xfrm>
                <a:off x="7089143" y="4423886"/>
                <a:ext cx="219388" cy="107426"/>
              </a:xfrm>
              <a:custGeom>
                <a:avLst/>
                <a:gdLst>
                  <a:gd name="connsiteX0" fmla="*/ 193100 w 219388"/>
                  <a:gd name="connsiteY0" fmla="*/ 69818 h 107426"/>
                  <a:gd name="connsiteX1" fmla="*/ 219389 w 219388"/>
                  <a:gd name="connsiteY1" fmla="*/ 48673 h 107426"/>
                  <a:gd name="connsiteX2" fmla="*/ 219389 w 219388"/>
                  <a:gd name="connsiteY2" fmla="*/ 48673 h 107426"/>
                  <a:gd name="connsiteX3" fmla="*/ 130807 w 219388"/>
                  <a:gd name="connsiteY3" fmla="*/ 56388 h 107426"/>
                  <a:gd name="connsiteX4" fmla="*/ 121282 w 219388"/>
                  <a:gd name="connsiteY4" fmla="*/ 25241 h 107426"/>
                  <a:gd name="connsiteX5" fmla="*/ 60417 w 219388"/>
                  <a:gd name="connsiteY5" fmla="*/ 0 h 107426"/>
                  <a:gd name="connsiteX6" fmla="*/ 60417 w 219388"/>
                  <a:gd name="connsiteY6" fmla="*/ 0 h 107426"/>
                  <a:gd name="connsiteX7" fmla="*/ 49368 w 219388"/>
                  <a:gd name="connsiteY7" fmla="*/ 6191 h 107426"/>
                  <a:gd name="connsiteX8" fmla="*/ 7648 w 219388"/>
                  <a:gd name="connsiteY8" fmla="*/ 77533 h 107426"/>
                  <a:gd name="connsiteX9" fmla="*/ 100231 w 219388"/>
                  <a:gd name="connsiteY9" fmla="*/ 107347 h 107426"/>
                  <a:gd name="connsiteX10" fmla="*/ 193100 w 219388"/>
                  <a:gd name="connsiteY10" fmla="*/ 69818 h 10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388" h="107426">
                    <a:moveTo>
                      <a:pt x="193100" y="69818"/>
                    </a:moveTo>
                    <a:cubicBezTo>
                      <a:pt x="201444" y="62265"/>
                      <a:pt x="210226" y="55207"/>
                      <a:pt x="219389" y="48673"/>
                    </a:cubicBezTo>
                    <a:lnTo>
                      <a:pt x="219389" y="48673"/>
                    </a:lnTo>
                    <a:cubicBezTo>
                      <a:pt x="219389" y="48673"/>
                      <a:pt x="158620" y="74390"/>
                      <a:pt x="130807" y="56388"/>
                    </a:cubicBezTo>
                    <a:cubicBezTo>
                      <a:pt x="112900" y="44767"/>
                      <a:pt x="121282" y="29908"/>
                      <a:pt x="121282" y="25241"/>
                    </a:cubicBezTo>
                    <a:cubicBezTo>
                      <a:pt x="121282" y="20574"/>
                      <a:pt x="77657" y="1619"/>
                      <a:pt x="60417" y="0"/>
                    </a:cubicBezTo>
                    <a:lnTo>
                      <a:pt x="60417" y="0"/>
                    </a:lnTo>
                    <a:cubicBezTo>
                      <a:pt x="55750" y="2762"/>
                      <a:pt x="51844" y="4953"/>
                      <a:pt x="49368" y="6191"/>
                    </a:cubicBezTo>
                    <a:cubicBezTo>
                      <a:pt x="-7782" y="34195"/>
                      <a:pt x="-5306" y="55531"/>
                      <a:pt x="7648" y="77533"/>
                    </a:cubicBezTo>
                    <a:cubicBezTo>
                      <a:pt x="18126" y="95250"/>
                      <a:pt x="50130" y="108585"/>
                      <a:pt x="100231" y="107347"/>
                    </a:cubicBezTo>
                    <a:cubicBezTo>
                      <a:pt x="134417" y="105127"/>
                      <a:pt x="166973" y="91964"/>
                      <a:pt x="193100" y="69818"/>
                    </a:cubicBezTo>
                    <a:close/>
                  </a:path>
                </a:pathLst>
              </a:custGeom>
              <a:solidFill>
                <a:srgbClr val="455A64"/>
              </a:solidFill>
              <a:ln w="9525" cap="flat">
                <a:noFill/>
                <a:prstDash val="solid"/>
                <a:miter/>
              </a:ln>
            </p:spPr>
            <p:txBody>
              <a:bodyPr rtlCol="0" anchor="ctr"/>
              <a:lstStyle/>
              <a:p>
                <a:endParaRPr lang="en-US"/>
              </a:p>
            </p:txBody>
          </p:sp>
          <p:sp>
            <p:nvSpPr>
              <p:cNvPr id="896" name="Hình tự do: Hình 661">
                <a:extLst>
                  <a:ext uri="{FF2B5EF4-FFF2-40B4-BE49-F238E27FC236}">
                    <a16:creationId xmlns:a16="http://schemas.microsoft.com/office/drawing/2014/main" id="{6083149D-1661-4B67-8B61-1B7E737C7F31}"/>
                  </a:ext>
                </a:extLst>
              </p:cNvPr>
              <p:cNvSpPr/>
              <p:nvPr/>
            </p:nvSpPr>
            <p:spPr>
              <a:xfrm>
                <a:off x="7192757" y="4281487"/>
                <a:ext cx="208452" cy="176530"/>
              </a:xfrm>
              <a:custGeom>
                <a:avLst/>
                <a:gdLst>
                  <a:gd name="connsiteX0" fmla="*/ 22048 w 208452"/>
                  <a:gd name="connsiteY0" fmla="*/ 153829 h 176530"/>
                  <a:gd name="connsiteX1" fmla="*/ 12523 w 208452"/>
                  <a:gd name="connsiteY1" fmla="*/ 176498 h 176530"/>
                  <a:gd name="connsiteX2" fmla="*/ 108440 w 208452"/>
                  <a:gd name="connsiteY2" fmla="*/ 117443 h 176530"/>
                  <a:gd name="connsiteX3" fmla="*/ 192641 w 208452"/>
                  <a:gd name="connsiteY3" fmla="*/ 41910 h 176530"/>
                  <a:gd name="connsiteX4" fmla="*/ 208453 w 208452"/>
                  <a:gd name="connsiteY4" fmla="*/ 27432 h 176530"/>
                  <a:gd name="connsiteX5" fmla="*/ 205595 w 208452"/>
                  <a:gd name="connsiteY5" fmla="*/ 8382 h 176530"/>
                  <a:gd name="connsiteX6" fmla="*/ 196070 w 208452"/>
                  <a:gd name="connsiteY6" fmla="*/ 0 h 176530"/>
                  <a:gd name="connsiteX7" fmla="*/ 194737 w 208452"/>
                  <a:gd name="connsiteY7" fmla="*/ 12859 h 176530"/>
                  <a:gd name="connsiteX8" fmla="*/ 185212 w 208452"/>
                  <a:gd name="connsiteY8" fmla="*/ 19907 h 176530"/>
                  <a:gd name="connsiteX9" fmla="*/ 167686 w 208452"/>
                  <a:gd name="connsiteY9" fmla="*/ 29432 h 176530"/>
                  <a:gd name="connsiteX10" fmla="*/ 152636 w 208452"/>
                  <a:gd name="connsiteY10" fmla="*/ 48482 h 176530"/>
                  <a:gd name="connsiteX11" fmla="*/ 22048 w 208452"/>
                  <a:gd name="connsiteY11" fmla="*/ 153829 h 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452" h="176530">
                    <a:moveTo>
                      <a:pt x="22048" y="153829"/>
                    </a:moveTo>
                    <a:cubicBezTo>
                      <a:pt x="-13385" y="168973"/>
                      <a:pt x="2046" y="175355"/>
                      <a:pt x="12523" y="176498"/>
                    </a:cubicBezTo>
                    <a:cubicBezTo>
                      <a:pt x="23001" y="177641"/>
                      <a:pt x="72436" y="147923"/>
                      <a:pt x="108440" y="117443"/>
                    </a:cubicBezTo>
                    <a:cubicBezTo>
                      <a:pt x="146064" y="86201"/>
                      <a:pt x="178735" y="53340"/>
                      <a:pt x="192641" y="41910"/>
                    </a:cubicBezTo>
                    <a:cubicBezTo>
                      <a:pt x="197880" y="37624"/>
                      <a:pt x="203500" y="32385"/>
                      <a:pt x="208453" y="27432"/>
                    </a:cubicBezTo>
                    <a:cubicBezTo>
                      <a:pt x="207310" y="19621"/>
                      <a:pt x="206357" y="12478"/>
                      <a:pt x="205595" y="8382"/>
                    </a:cubicBezTo>
                    <a:cubicBezTo>
                      <a:pt x="204071" y="1714"/>
                      <a:pt x="196070" y="0"/>
                      <a:pt x="196070" y="0"/>
                    </a:cubicBezTo>
                    <a:lnTo>
                      <a:pt x="194737" y="12859"/>
                    </a:lnTo>
                    <a:cubicBezTo>
                      <a:pt x="192108" y="15869"/>
                      <a:pt x="188860" y="18269"/>
                      <a:pt x="185212" y="19907"/>
                    </a:cubicBezTo>
                    <a:cubicBezTo>
                      <a:pt x="178754" y="21784"/>
                      <a:pt x="172772" y="25032"/>
                      <a:pt x="167686" y="29432"/>
                    </a:cubicBezTo>
                    <a:cubicBezTo>
                      <a:pt x="163181" y="36166"/>
                      <a:pt x="158151" y="42539"/>
                      <a:pt x="152636" y="48482"/>
                    </a:cubicBezTo>
                    <a:cubicBezTo>
                      <a:pt x="121489" y="89249"/>
                      <a:pt x="57481" y="138684"/>
                      <a:pt x="22048" y="153829"/>
                    </a:cubicBezTo>
                    <a:close/>
                  </a:path>
                </a:pathLst>
              </a:custGeom>
              <a:solidFill>
                <a:srgbClr val="263238"/>
              </a:solidFill>
              <a:ln w="9525" cap="flat">
                <a:noFill/>
                <a:prstDash val="solid"/>
                <a:miter/>
              </a:ln>
            </p:spPr>
            <p:txBody>
              <a:bodyPr rtlCol="0" anchor="ctr"/>
              <a:lstStyle/>
              <a:p>
                <a:endParaRPr lang="en-US"/>
              </a:p>
            </p:txBody>
          </p:sp>
          <p:sp>
            <p:nvSpPr>
              <p:cNvPr id="897" name="Hình tự do: Hình 662">
                <a:extLst>
                  <a:ext uri="{FF2B5EF4-FFF2-40B4-BE49-F238E27FC236}">
                    <a16:creationId xmlns:a16="http://schemas.microsoft.com/office/drawing/2014/main" id="{DFA9929D-6F90-4F28-B079-CB0913122900}"/>
                  </a:ext>
                </a:extLst>
              </p:cNvPr>
              <p:cNvSpPr/>
              <p:nvPr/>
            </p:nvSpPr>
            <p:spPr>
              <a:xfrm>
                <a:off x="7139899" y="4422305"/>
                <a:ext cx="70587" cy="30381"/>
              </a:xfrm>
              <a:custGeom>
                <a:avLst/>
                <a:gdLst>
                  <a:gd name="connsiteX0" fmla="*/ 67383 w 70587"/>
                  <a:gd name="connsiteY0" fmla="*/ 30347 h 30381"/>
                  <a:gd name="connsiteX1" fmla="*/ 69573 w 70587"/>
                  <a:gd name="connsiteY1" fmla="*/ 29489 h 30381"/>
                  <a:gd name="connsiteX2" fmla="*/ 69573 w 70587"/>
                  <a:gd name="connsiteY2" fmla="*/ 24536 h 30381"/>
                  <a:gd name="connsiteX3" fmla="*/ 3375 w 70587"/>
                  <a:gd name="connsiteY3" fmla="*/ 248 h 30381"/>
                  <a:gd name="connsiteX4" fmla="*/ 3 w 70587"/>
                  <a:gd name="connsiteY4" fmla="*/ 3924 h 30381"/>
                  <a:gd name="connsiteX5" fmla="*/ 3679 w 70587"/>
                  <a:gd name="connsiteY5" fmla="*/ 7287 h 30381"/>
                  <a:gd name="connsiteX6" fmla="*/ 4327 w 70587"/>
                  <a:gd name="connsiteY6" fmla="*/ 7201 h 30381"/>
                  <a:gd name="connsiteX7" fmla="*/ 64239 w 70587"/>
                  <a:gd name="connsiteY7" fmla="*/ 29108 h 30381"/>
                  <a:gd name="connsiteX8" fmla="*/ 67383 w 70587"/>
                  <a:gd name="connsiteY8" fmla="*/ 30347 h 3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87" h="30381">
                    <a:moveTo>
                      <a:pt x="67383" y="30347"/>
                    </a:moveTo>
                    <a:cubicBezTo>
                      <a:pt x="68192" y="30337"/>
                      <a:pt x="68973" y="30032"/>
                      <a:pt x="69573" y="29489"/>
                    </a:cubicBezTo>
                    <a:cubicBezTo>
                      <a:pt x="70926" y="28118"/>
                      <a:pt x="70926" y="25908"/>
                      <a:pt x="69573" y="24536"/>
                    </a:cubicBezTo>
                    <a:cubicBezTo>
                      <a:pt x="52066" y="7229"/>
                      <a:pt x="27921" y="-1629"/>
                      <a:pt x="3375" y="248"/>
                    </a:cubicBezTo>
                    <a:cubicBezTo>
                      <a:pt x="1431" y="333"/>
                      <a:pt x="-73" y="1981"/>
                      <a:pt x="3" y="3924"/>
                    </a:cubicBezTo>
                    <a:cubicBezTo>
                      <a:pt x="89" y="5867"/>
                      <a:pt x="1736" y="7372"/>
                      <a:pt x="3679" y="7287"/>
                    </a:cubicBezTo>
                    <a:cubicBezTo>
                      <a:pt x="3898" y="7277"/>
                      <a:pt x="4118" y="7249"/>
                      <a:pt x="4327" y="7201"/>
                    </a:cubicBezTo>
                    <a:cubicBezTo>
                      <a:pt x="26492" y="5763"/>
                      <a:pt x="48228" y="13716"/>
                      <a:pt x="64239" y="29108"/>
                    </a:cubicBezTo>
                    <a:cubicBezTo>
                      <a:pt x="65001" y="30042"/>
                      <a:pt x="66192" y="30518"/>
                      <a:pt x="67383" y="30347"/>
                    </a:cubicBezTo>
                    <a:close/>
                  </a:path>
                </a:pathLst>
              </a:custGeom>
              <a:solidFill>
                <a:srgbClr val="F0F0F0"/>
              </a:solidFill>
              <a:ln w="9525" cap="flat">
                <a:noFill/>
                <a:prstDash val="solid"/>
                <a:miter/>
              </a:ln>
            </p:spPr>
            <p:txBody>
              <a:bodyPr rtlCol="0" anchor="ctr"/>
              <a:lstStyle/>
              <a:p>
                <a:endParaRPr lang="en-US"/>
              </a:p>
            </p:txBody>
          </p:sp>
          <p:sp>
            <p:nvSpPr>
              <p:cNvPr id="898" name="Hình tự do: Hình 663">
                <a:extLst>
                  <a:ext uri="{FF2B5EF4-FFF2-40B4-BE49-F238E27FC236}">
                    <a16:creationId xmlns:a16="http://schemas.microsoft.com/office/drawing/2014/main" id="{A71CF942-6DD3-4B29-99EA-F7C15CE9CC36}"/>
                  </a:ext>
                </a:extLst>
              </p:cNvPr>
              <p:cNvSpPr/>
              <p:nvPr/>
            </p:nvSpPr>
            <p:spPr>
              <a:xfrm>
                <a:off x="7172115" y="4402550"/>
                <a:ext cx="69493" cy="31719"/>
              </a:xfrm>
              <a:custGeom>
                <a:avLst/>
                <a:gdLst>
                  <a:gd name="connsiteX0" fmla="*/ 66027 w 69493"/>
                  <a:gd name="connsiteY0" fmla="*/ 31718 h 31719"/>
                  <a:gd name="connsiteX1" fmla="*/ 68218 w 69493"/>
                  <a:gd name="connsiteY1" fmla="*/ 30955 h 31719"/>
                  <a:gd name="connsiteX2" fmla="*/ 68694 w 69493"/>
                  <a:gd name="connsiteY2" fmla="*/ 26003 h 31719"/>
                  <a:gd name="connsiteX3" fmla="*/ 3162 w 69493"/>
                  <a:gd name="connsiteY3" fmla="*/ 95 h 31719"/>
                  <a:gd name="connsiteX4" fmla="*/ 19 w 69493"/>
                  <a:gd name="connsiteY4" fmla="*/ 3962 h 31719"/>
                  <a:gd name="connsiteX5" fmla="*/ 19 w 69493"/>
                  <a:gd name="connsiteY5" fmla="*/ 4000 h 31719"/>
                  <a:gd name="connsiteX6" fmla="*/ 3686 w 69493"/>
                  <a:gd name="connsiteY6" fmla="*/ 7172 h 31719"/>
                  <a:gd name="connsiteX7" fmla="*/ 3924 w 69493"/>
                  <a:gd name="connsiteY7" fmla="*/ 7143 h 31719"/>
                  <a:gd name="connsiteX8" fmla="*/ 63265 w 69493"/>
                  <a:gd name="connsiteY8" fmla="*/ 30479 h 31719"/>
                  <a:gd name="connsiteX9" fmla="*/ 66027 w 69493"/>
                  <a:gd name="connsiteY9" fmla="*/ 31718 h 3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493" h="31719">
                    <a:moveTo>
                      <a:pt x="66027" y="31718"/>
                    </a:moveTo>
                    <a:cubicBezTo>
                      <a:pt x="66827" y="31746"/>
                      <a:pt x="67608" y="31470"/>
                      <a:pt x="68218" y="30955"/>
                    </a:cubicBezTo>
                    <a:cubicBezTo>
                      <a:pt x="69713" y="29717"/>
                      <a:pt x="69923" y="27507"/>
                      <a:pt x="68694" y="26003"/>
                    </a:cubicBezTo>
                    <a:cubicBezTo>
                      <a:pt x="51578" y="8372"/>
                      <a:pt x="27708" y="-1058"/>
                      <a:pt x="3162" y="95"/>
                    </a:cubicBezTo>
                    <a:cubicBezTo>
                      <a:pt x="1228" y="295"/>
                      <a:pt x="-181" y="2019"/>
                      <a:pt x="19" y="3962"/>
                    </a:cubicBezTo>
                    <a:cubicBezTo>
                      <a:pt x="19" y="3971"/>
                      <a:pt x="19" y="3990"/>
                      <a:pt x="19" y="4000"/>
                    </a:cubicBezTo>
                    <a:cubicBezTo>
                      <a:pt x="162" y="5886"/>
                      <a:pt x="1800" y="7305"/>
                      <a:pt x="3686" y="7172"/>
                    </a:cubicBezTo>
                    <a:cubicBezTo>
                      <a:pt x="3772" y="7162"/>
                      <a:pt x="3848" y="7153"/>
                      <a:pt x="3924" y="7143"/>
                    </a:cubicBezTo>
                    <a:cubicBezTo>
                      <a:pt x="26098" y="6257"/>
                      <a:pt x="47634" y="14725"/>
                      <a:pt x="63265" y="30479"/>
                    </a:cubicBezTo>
                    <a:cubicBezTo>
                      <a:pt x="63941" y="31298"/>
                      <a:pt x="64960" y="31756"/>
                      <a:pt x="66027" y="31718"/>
                    </a:cubicBezTo>
                    <a:close/>
                  </a:path>
                </a:pathLst>
              </a:custGeom>
              <a:solidFill>
                <a:srgbClr val="F0F0F0"/>
              </a:solidFill>
              <a:ln w="9525" cap="flat">
                <a:noFill/>
                <a:prstDash val="solid"/>
                <a:miter/>
              </a:ln>
            </p:spPr>
            <p:txBody>
              <a:bodyPr rtlCol="0" anchor="ctr"/>
              <a:lstStyle/>
              <a:p>
                <a:endParaRPr lang="en-US"/>
              </a:p>
            </p:txBody>
          </p:sp>
          <p:sp>
            <p:nvSpPr>
              <p:cNvPr id="899" name="Hình tự do: Hình 664">
                <a:extLst>
                  <a:ext uri="{FF2B5EF4-FFF2-40B4-BE49-F238E27FC236}">
                    <a16:creationId xmlns:a16="http://schemas.microsoft.com/office/drawing/2014/main" id="{933C6CA1-A1BA-442F-8397-644D7B453515}"/>
                  </a:ext>
                </a:extLst>
              </p:cNvPr>
              <p:cNvSpPr/>
              <p:nvPr/>
            </p:nvSpPr>
            <p:spPr>
              <a:xfrm>
                <a:off x="7199530" y="4383170"/>
                <a:ext cx="70250" cy="30445"/>
              </a:xfrm>
              <a:custGeom>
                <a:avLst/>
                <a:gdLst>
                  <a:gd name="connsiteX0" fmla="*/ 66997 w 70250"/>
                  <a:gd name="connsiteY0" fmla="*/ 30428 h 30445"/>
                  <a:gd name="connsiteX1" fmla="*/ 69188 w 70250"/>
                  <a:gd name="connsiteY1" fmla="*/ 29571 h 30445"/>
                  <a:gd name="connsiteX2" fmla="*/ 69255 w 70250"/>
                  <a:gd name="connsiteY2" fmla="*/ 24589 h 30445"/>
                  <a:gd name="connsiteX3" fmla="*/ 69188 w 70250"/>
                  <a:gd name="connsiteY3" fmla="*/ 24523 h 30445"/>
                  <a:gd name="connsiteX4" fmla="*/ 3084 w 70250"/>
                  <a:gd name="connsiteY4" fmla="*/ 234 h 30445"/>
                  <a:gd name="connsiteX5" fmla="*/ 27 w 70250"/>
                  <a:gd name="connsiteY5" fmla="*/ 4168 h 30445"/>
                  <a:gd name="connsiteX6" fmla="*/ 36 w 70250"/>
                  <a:gd name="connsiteY6" fmla="*/ 4234 h 30445"/>
                  <a:gd name="connsiteX7" fmla="*/ 3789 w 70250"/>
                  <a:gd name="connsiteY7" fmla="*/ 7301 h 30445"/>
                  <a:gd name="connsiteX8" fmla="*/ 3942 w 70250"/>
                  <a:gd name="connsiteY8" fmla="*/ 7283 h 30445"/>
                  <a:gd name="connsiteX9" fmla="*/ 63854 w 70250"/>
                  <a:gd name="connsiteY9" fmla="*/ 29190 h 30445"/>
                  <a:gd name="connsiteX10" fmla="*/ 66997 w 70250"/>
                  <a:gd name="connsiteY10" fmla="*/ 30428 h 3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50" h="30445">
                    <a:moveTo>
                      <a:pt x="66997" y="30428"/>
                    </a:moveTo>
                    <a:cubicBezTo>
                      <a:pt x="67788" y="30352"/>
                      <a:pt x="68550" y="30047"/>
                      <a:pt x="69188" y="29571"/>
                    </a:cubicBezTo>
                    <a:cubicBezTo>
                      <a:pt x="70579" y="28209"/>
                      <a:pt x="70607" y="25980"/>
                      <a:pt x="69255" y="24589"/>
                    </a:cubicBezTo>
                    <a:cubicBezTo>
                      <a:pt x="69236" y="24561"/>
                      <a:pt x="69207" y="24542"/>
                      <a:pt x="69188" y="24523"/>
                    </a:cubicBezTo>
                    <a:cubicBezTo>
                      <a:pt x="51690" y="7263"/>
                      <a:pt x="27592" y="-1585"/>
                      <a:pt x="3084" y="234"/>
                    </a:cubicBezTo>
                    <a:cubicBezTo>
                      <a:pt x="1151" y="482"/>
                      <a:pt x="-211" y="2244"/>
                      <a:pt x="27" y="4168"/>
                    </a:cubicBezTo>
                    <a:cubicBezTo>
                      <a:pt x="27" y="4196"/>
                      <a:pt x="36" y="4216"/>
                      <a:pt x="36" y="4234"/>
                    </a:cubicBezTo>
                    <a:cubicBezTo>
                      <a:pt x="227" y="6120"/>
                      <a:pt x="1913" y="7492"/>
                      <a:pt x="3789" y="7301"/>
                    </a:cubicBezTo>
                    <a:cubicBezTo>
                      <a:pt x="3847" y="7292"/>
                      <a:pt x="3894" y="7292"/>
                      <a:pt x="3942" y="7283"/>
                    </a:cubicBezTo>
                    <a:cubicBezTo>
                      <a:pt x="26106" y="5835"/>
                      <a:pt x="47852" y="13788"/>
                      <a:pt x="63854" y="29190"/>
                    </a:cubicBezTo>
                    <a:cubicBezTo>
                      <a:pt x="64645" y="30086"/>
                      <a:pt x="65816" y="30542"/>
                      <a:pt x="66997" y="30428"/>
                    </a:cubicBezTo>
                    <a:close/>
                  </a:path>
                </a:pathLst>
              </a:custGeom>
              <a:solidFill>
                <a:srgbClr val="F0F0F0"/>
              </a:solidFill>
              <a:ln w="9525" cap="flat">
                <a:noFill/>
                <a:prstDash val="solid"/>
                <a:miter/>
              </a:ln>
            </p:spPr>
            <p:txBody>
              <a:bodyPr rtlCol="0" anchor="ctr"/>
              <a:lstStyle/>
              <a:p>
                <a:endParaRPr lang="en-US"/>
              </a:p>
            </p:txBody>
          </p:sp>
          <p:sp>
            <p:nvSpPr>
              <p:cNvPr id="900" name="Hình tự do: Hình 665">
                <a:extLst>
                  <a:ext uri="{FF2B5EF4-FFF2-40B4-BE49-F238E27FC236}">
                    <a16:creationId xmlns:a16="http://schemas.microsoft.com/office/drawing/2014/main" id="{4FCA4DAB-E501-4C71-8217-A02C8FD3EFB5}"/>
                  </a:ext>
                </a:extLst>
              </p:cNvPr>
              <p:cNvSpPr/>
              <p:nvPr/>
            </p:nvSpPr>
            <p:spPr>
              <a:xfrm>
                <a:off x="7226216" y="4362405"/>
                <a:ext cx="68982" cy="32446"/>
              </a:xfrm>
              <a:custGeom>
                <a:avLst/>
                <a:gdLst>
                  <a:gd name="connsiteX0" fmla="*/ 65362 w 68982"/>
                  <a:gd name="connsiteY0" fmla="*/ 32430 h 32446"/>
                  <a:gd name="connsiteX1" fmla="*/ 67648 w 68982"/>
                  <a:gd name="connsiteY1" fmla="*/ 31668 h 32446"/>
                  <a:gd name="connsiteX2" fmla="*/ 68220 w 68982"/>
                  <a:gd name="connsiteY2" fmla="*/ 26715 h 32446"/>
                  <a:gd name="connsiteX3" fmla="*/ 68220 w 68982"/>
                  <a:gd name="connsiteY3" fmla="*/ 26715 h 32446"/>
                  <a:gd name="connsiteX4" fmla="*/ 3259 w 68982"/>
                  <a:gd name="connsiteY4" fmla="*/ 45 h 32446"/>
                  <a:gd name="connsiteX5" fmla="*/ 11 w 68982"/>
                  <a:gd name="connsiteY5" fmla="*/ 3826 h 32446"/>
                  <a:gd name="connsiteX6" fmla="*/ 21 w 68982"/>
                  <a:gd name="connsiteY6" fmla="*/ 3950 h 32446"/>
                  <a:gd name="connsiteX7" fmla="*/ 3707 w 68982"/>
                  <a:gd name="connsiteY7" fmla="*/ 7103 h 32446"/>
                  <a:gd name="connsiteX8" fmla="*/ 3830 w 68982"/>
                  <a:gd name="connsiteY8" fmla="*/ 7093 h 32446"/>
                  <a:gd name="connsiteX9" fmla="*/ 62790 w 68982"/>
                  <a:gd name="connsiteY9" fmla="*/ 31573 h 32446"/>
                  <a:gd name="connsiteX10" fmla="*/ 65362 w 68982"/>
                  <a:gd name="connsiteY10" fmla="*/ 32430 h 3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82" h="32446">
                    <a:moveTo>
                      <a:pt x="65362" y="32430"/>
                    </a:moveTo>
                    <a:cubicBezTo>
                      <a:pt x="66181" y="32420"/>
                      <a:pt x="66981" y="32154"/>
                      <a:pt x="67648" y="31668"/>
                    </a:cubicBezTo>
                    <a:cubicBezTo>
                      <a:pt x="69172" y="30458"/>
                      <a:pt x="69429" y="28239"/>
                      <a:pt x="68220" y="26715"/>
                    </a:cubicBezTo>
                    <a:cubicBezTo>
                      <a:pt x="68220" y="26715"/>
                      <a:pt x="68220" y="26715"/>
                      <a:pt x="68220" y="26715"/>
                    </a:cubicBezTo>
                    <a:cubicBezTo>
                      <a:pt x="51370" y="8960"/>
                      <a:pt x="27729" y="-746"/>
                      <a:pt x="3259" y="45"/>
                    </a:cubicBezTo>
                    <a:cubicBezTo>
                      <a:pt x="1316" y="188"/>
                      <a:pt x="-141" y="1883"/>
                      <a:pt x="11" y="3826"/>
                    </a:cubicBezTo>
                    <a:cubicBezTo>
                      <a:pt x="11" y="3864"/>
                      <a:pt x="11" y="3912"/>
                      <a:pt x="21" y="3950"/>
                    </a:cubicBezTo>
                    <a:cubicBezTo>
                      <a:pt x="163" y="5836"/>
                      <a:pt x="1811" y="7255"/>
                      <a:pt x="3707" y="7103"/>
                    </a:cubicBezTo>
                    <a:cubicBezTo>
                      <a:pt x="3745" y="7103"/>
                      <a:pt x="3792" y="7103"/>
                      <a:pt x="3830" y="7093"/>
                    </a:cubicBezTo>
                    <a:cubicBezTo>
                      <a:pt x="26052" y="6617"/>
                      <a:pt x="47446" y="15494"/>
                      <a:pt x="62790" y="31573"/>
                    </a:cubicBezTo>
                    <a:cubicBezTo>
                      <a:pt x="63486" y="32211"/>
                      <a:pt x="64419" y="32525"/>
                      <a:pt x="65362" y="32430"/>
                    </a:cubicBezTo>
                    <a:close/>
                  </a:path>
                </a:pathLst>
              </a:custGeom>
              <a:solidFill>
                <a:srgbClr val="F0F0F0"/>
              </a:solidFill>
              <a:ln w="9525" cap="flat">
                <a:noFill/>
                <a:prstDash val="solid"/>
                <a:miter/>
              </a:ln>
            </p:spPr>
            <p:txBody>
              <a:bodyPr rtlCol="0" anchor="ctr"/>
              <a:lstStyle/>
              <a:p>
                <a:endParaRPr lang="en-US"/>
              </a:p>
            </p:txBody>
          </p:sp>
          <p:sp>
            <p:nvSpPr>
              <p:cNvPr id="901" name="Hình tự do: Hình 666">
                <a:extLst>
                  <a:ext uri="{FF2B5EF4-FFF2-40B4-BE49-F238E27FC236}">
                    <a16:creationId xmlns:a16="http://schemas.microsoft.com/office/drawing/2014/main" id="{BC05CFD0-8AAB-4D54-BEC3-5A08D4C59A70}"/>
                  </a:ext>
                </a:extLst>
              </p:cNvPr>
              <p:cNvSpPr/>
              <p:nvPr/>
            </p:nvSpPr>
            <p:spPr>
              <a:xfrm>
                <a:off x="7246937" y="4339550"/>
                <a:ext cx="75222" cy="33281"/>
              </a:xfrm>
              <a:custGeom>
                <a:avLst/>
                <a:gdLst>
                  <a:gd name="connsiteX0" fmla="*/ 71596 w 75222"/>
                  <a:gd name="connsiteY0" fmla="*/ 33282 h 33281"/>
                  <a:gd name="connsiteX1" fmla="*/ 73787 w 75222"/>
                  <a:gd name="connsiteY1" fmla="*/ 32520 h 33281"/>
                  <a:gd name="connsiteX2" fmla="*/ 74587 w 75222"/>
                  <a:gd name="connsiteY2" fmla="*/ 27738 h 33281"/>
                  <a:gd name="connsiteX3" fmla="*/ 74453 w 75222"/>
                  <a:gd name="connsiteY3" fmla="*/ 27567 h 33281"/>
                  <a:gd name="connsiteX4" fmla="*/ 3207 w 75222"/>
                  <a:gd name="connsiteY4" fmla="*/ 325 h 33281"/>
                  <a:gd name="connsiteX5" fmla="*/ 15 w 75222"/>
                  <a:gd name="connsiteY5" fmla="*/ 4183 h 33281"/>
                  <a:gd name="connsiteX6" fmla="*/ 3873 w 75222"/>
                  <a:gd name="connsiteY6" fmla="*/ 7374 h 33281"/>
                  <a:gd name="connsiteX7" fmla="*/ 68834 w 75222"/>
                  <a:gd name="connsiteY7" fmla="*/ 31853 h 33281"/>
                  <a:gd name="connsiteX8" fmla="*/ 71596 w 75222"/>
                  <a:gd name="connsiteY8" fmla="*/ 33282 h 3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22" h="33281">
                    <a:moveTo>
                      <a:pt x="71596" y="33282"/>
                    </a:moveTo>
                    <a:cubicBezTo>
                      <a:pt x="72387" y="33272"/>
                      <a:pt x="73158" y="33006"/>
                      <a:pt x="73787" y="32520"/>
                    </a:cubicBezTo>
                    <a:cubicBezTo>
                      <a:pt x="75330" y="31415"/>
                      <a:pt x="75682" y="29282"/>
                      <a:pt x="74587" y="27738"/>
                    </a:cubicBezTo>
                    <a:cubicBezTo>
                      <a:pt x="74539" y="27681"/>
                      <a:pt x="74501" y="27624"/>
                      <a:pt x="74453" y="27567"/>
                    </a:cubicBezTo>
                    <a:cubicBezTo>
                      <a:pt x="60833" y="9755"/>
                      <a:pt x="29591" y="-2151"/>
                      <a:pt x="3207" y="325"/>
                    </a:cubicBezTo>
                    <a:cubicBezTo>
                      <a:pt x="1263" y="506"/>
                      <a:pt x="-165" y="2240"/>
                      <a:pt x="15" y="4183"/>
                    </a:cubicBezTo>
                    <a:cubicBezTo>
                      <a:pt x="197" y="6126"/>
                      <a:pt x="1930" y="7555"/>
                      <a:pt x="3873" y="7374"/>
                    </a:cubicBezTo>
                    <a:cubicBezTo>
                      <a:pt x="27686" y="5088"/>
                      <a:pt x="56737" y="16137"/>
                      <a:pt x="68834" y="31853"/>
                    </a:cubicBezTo>
                    <a:cubicBezTo>
                      <a:pt x="69472" y="32739"/>
                      <a:pt x="70500" y="33272"/>
                      <a:pt x="71596" y="33282"/>
                    </a:cubicBezTo>
                    <a:close/>
                  </a:path>
                </a:pathLst>
              </a:custGeom>
              <a:solidFill>
                <a:srgbClr val="F0F0F0"/>
              </a:solidFill>
              <a:ln w="9525" cap="flat">
                <a:noFill/>
                <a:prstDash val="solid"/>
                <a:miter/>
              </a:ln>
            </p:spPr>
            <p:txBody>
              <a:bodyPr rtlCol="0" anchor="ctr"/>
              <a:lstStyle/>
              <a:p>
                <a:endParaRPr lang="en-US"/>
              </a:p>
            </p:txBody>
          </p:sp>
          <p:sp>
            <p:nvSpPr>
              <p:cNvPr id="902" name="Hình tự do: Hình 667">
                <a:extLst>
                  <a:ext uri="{FF2B5EF4-FFF2-40B4-BE49-F238E27FC236}">
                    <a16:creationId xmlns:a16="http://schemas.microsoft.com/office/drawing/2014/main" id="{0F38F90C-19E7-4981-8E2A-BAA0EC4E58E7}"/>
                  </a:ext>
                </a:extLst>
              </p:cNvPr>
              <p:cNvSpPr/>
              <p:nvPr/>
            </p:nvSpPr>
            <p:spPr>
              <a:xfrm>
                <a:off x="7682198" y="4528851"/>
                <a:ext cx="153803" cy="138797"/>
              </a:xfrm>
              <a:custGeom>
                <a:avLst/>
                <a:gdLst>
                  <a:gd name="connsiteX0" fmla="*/ 0 w 153803"/>
                  <a:gd name="connsiteY0" fmla="*/ 39910 h 138797"/>
                  <a:gd name="connsiteX1" fmla="*/ 25146 w 153803"/>
                  <a:gd name="connsiteY1" fmla="*/ 117157 h 138797"/>
                  <a:gd name="connsiteX2" fmla="*/ 89249 w 153803"/>
                  <a:gd name="connsiteY2" fmla="*/ 136207 h 138797"/>
                  <a:gd name="connsiteX3" fmla="*/ 150971 w 153803"/>
                  <a:gd name="connsiteY3" fmla="*/ 82487 h 138797"/>
                  <a:gd name="connsiteX4" fmla="*/ 146590 w 153803"/>
                  <a:gd name="connsiteY4" fmla="*/ 0 h 138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3" h="138797">
                    <a:moveTo>
                      <a:pt x="0" y="39910"/>
                    </a:moveTo>
                    <a:cubicBezTo>
                      <a:pt x="4001" y="74486"/>
                      <a:pt x="10954" y="97060"/>
                      <a:pt x="25146" y="117157"/>
                    </a:cubicBezTo>
                    <a:cubicBezTo>
                      <a:pt x="39338" y="137255"/>
                      <a:pt x="64484" y="142685"/>
                      <a:pt x="89249" y="136207"/>
                    </a:cubicBezTo>
                    <a:cubicBezTo>
                      <a:pt x="114014" y="129730"/>
                      <a:pt x="145352" y="112586"/>
                      <a:pt x="150971" y="82487"/>
                    </a:cubicBezTo>
                    <a:cubicBezTo>
                      <a:pt x="155886" y="55016"/>
                      <a:pt x="154391" y="26794"/>
                      <a:pt x="146590" y="0"/>
                    </a:cubicBezTo>
                    <a:close/>
                  </a:path>
                </a:pathLst>
              </a:custGeom>
              <a:solidFill>
                <a:srgbClr val="263238"/>
              </a:solidFill>
              <a:ln w="9525" cap="flat">
                <a:noFill/>
                <a:prstDash val="solid"/>
                <a:miter/>
              </a:ln>
            </p:spPr>
            <p:txBody>
              <a:bodyPr rtlCol="0" anchor="ctr"/>
              <a:lstStyle/>
              <a:p>
                <a:endParaRPr lang="en-US"/>
              </a:p>
            </p:txBody>
          </p:sp>
          <p:sp>
            <p:nvSpPr>
              <p:cNvPr id="903" name="Hình tự do: Hình 668">
                <a:extLst>
                  <a:ext uri="{FF2B5EF4-FFF2-40B4-BE49-F238E27FC236}">
                    <a16:creationId xmlns:a16="http://schemas.microsoft.com/office/drawing/2014/main" id="{07CE3D41-64F2-4631-9C5A-A66CF94DA5A2}"/>
                  </a:ext>
                </a:extLst>
              </p:cNvPr>
              <p:cNvSpPr/>
              <p:nvPr/>
            </p:nvSpPr>
            <p:spPr>
              <a:xfrm>
                <a:off x="7661067" y="4325397"/>
                <a:ext cx="172143" cy="327324"/>
              </a:xfrm>
              <a:custGeom>
                <a:avLst/>
                <a:gdLst>
                  <a:gd name="connsiteX0" fmla="*/ 114857 w 172143"/>
                  <a:gd name="connsiteY0" fmla="*/ 0 h 327324"/>
                  <a:gd name="connsiteX1" fmla="*/ 139812 w 172143"/>
                  <a:gd name="connsiteY1" fmla="*/ 93441 h 327324"/>
                  <a:gd name="connsiteX2" fmla="*/ 167054 w 172143"/>
                  <a:gd name="connsiteY2" fmla="*/ 198216 h 327324"/>
                  <a:gd name="connsiteX3" fmla="*/ 157529 w 172143"/>
                  <a:gd name="connsiteY3" fmla="*/ 289275 h 327324"/>
                  <a:gd name="connsiteX4" fmla="*/ 48373 w 172143"/>
                  <a:gd name="connsiteY4" fmla="*/ 308325 h 327324"/>
                  <a:gd name="connsiteX5" fmla="*/ 19798 w 172143"/>
                  <a:gd name="connsiteY5" fmla="*/ 198025 h 327324"/>
                  <a:gd name="connsiteX6" fmla="*/ 8558 w 172143"/>
                  <a:gd name="connsiteY6" fmla="*/ 86678 h 327324"/>
                  <a:gd name="connsiteX7" fmla="*/ 3605 w 172143"/>
                  <a:gd name="connsiteY7" fmla="*/ 16574 h 327324"/>
                  <a:gd name="connsiteX8" fmla="*/ 22655 w 172143"/>
                  <a:gd name="connsiteY8" fmla="*/ 54674 h 327324"/>
                  <a:gd name="connsiteX9" fmla="*/ 24846 w 172143"/>
                  <a:gd name="connsiteY9" fmla="*/ 40005 h 327324"/>
                  <a:gd name="connsiteX10" fmla="*/ 27132 w 172143"/>
                  <a:gd name="connsiteY10" fmla="*/ 28670 h 327324"/>
                  <a:gd name="connsiteX11" fmla="*/ 38276 w 172143"/>
                  <a:gd name="connsiteY11" fmla="*/ 23527 h 327324"/>
                  <a:gd name="connsiteX12" fmla="*/ 72471 w 172143"/>
                  <a:gd name="connsiteY12" fmla="*/ 16764 h 327324"/>
                  <a:gd name="connsiteX13" fmla="*/ 81138 w 172143"/>
                  <a:gd name="connsiteY13" fmla="*/ 15526 h 327324"/>
                  <a:gd name="connsiteX14" fmla="*/ 103903 w 172143"/>
                  <a:gd name="connsiteY14" fmla="*/ 15526 h 327324"/>
                  <a:gd name="connsiteX15" fmla="*/ 108570 w 172143"/>
                  <a:gd name="connsiteY15" fmla="*/ 23241 h 327324"/>
                  <a:gd name="connsiteX16" fmla="*/ 111904 w 172143"/>
                  <a:gd name="connsiteY16" fmla="*/ 34195 h 327324"/>
                  <a:gd name="connsiteX17" fmla="*/ 115905 w 172143"/>
                  <a:gd name="connsiteY17" fmla="*/ 37910 h 327324"/>
                  <a:gd name="connsiteX18" fmla="*/ 118286 w 172143"/>
                  <a:gd name="connsiteY18" fmla="*/ 29051 h 327324"/>
                  <a:gd name="connsiteX19" fmla="*/ 117715 w 172143"/>
                  <a:gd name="connsiteY19" fmla="*/ 18955 h 327324"/>
                  <a:gd name="connsiteX20" fmla="*/ 114857 w 172143"/>
                  <a:gd name="connsiteY20" fmla="*/ 0 h 32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2143" h="327324">
                    <a:moveTo>
                      <a:pt x="114857" y="0"/>
                    </a:moveTo>
                    <a:cubicBezTo>
                      <a:pt x="123715" y="2286"/>
                      <a:pt x="131430" y="47054"/>
                      <a:pt x="139812" y="93441"/>
                    </a:cubicBezTo>
                    <a:cubicBezTo>
                      <a:pt x="149337" y="143066"/>
                      <a:pt x="158862" y="157829"/>
                      <a:pt x="167054" y="198216"/>
                    </a:cubicBezTo>
                    <a:cubicBezTo>
                      <a:pt x="176008" y="244793"/>
                      <a:pt x="173341" y="260509"/>
                      <a:pt x="157529" y="289275"/>
                    </a:cubicBezTo>
                    <a:cubicBezTo>
                      <a:pt x="141717" y="318040"/>
                      <a:pt x="81329" y="347758"/>
                      <a:pt x="48373" y="308325"/>
                    </a:cubicBezTo>
                    <a:cubicBezTo>
                      <a:pt x="21702" y="276035"/>
                      <a:pt x="19798" y="244697"/>
                      <a:pt x="19798" y="198025"/>
                    </a:cubicBezTo>
                    <a:cubicBezTo>
                      <a:pt x="19798" y="149638"/>
                      <a:pt x="12844" y="123254"/>
                      <a:pt x="8558" y="86678"/>
                    </a:cubicBezTo>
                    <a:cubicBezTo>
                      <a:pt x="4272" y="50102"/>
                      <a:pt x="-5158" y="20765"/>
                      <a:pt x="3605" y="16574"/>
                    </a:cubicBezTo>
                    <a:cubicBezTo>
                      <a:pt x="4558" y="21717"/>
                      <a:pt x="16083" y="59246"/>
                      <a:pt x="22655" y="54674"/>
                    </a:cubicBezTo>
                    <a:cubicBezTo>
                      <a:pt x="25703" y="54007"/>
                      <a:pt x="26084" y="49054"/>
                      <a:pt x="24846" y="40005"/>
                    </a:cubicBezTo>
                    <a:cubicBezTo>
                      <a:pt x="23979" y="36071"/>
                      <a:pt x="24807" y="31956"/>
                      <a:pt x="27132" y="28670"/>
                    </a:cubicBezTo>
                    <a:cubicBezTo>
                      <a:pt x="30180" y="25775"/>
                      <a:pt x="34094" y="23965"/>
                      <a:pt x="38276" y="23527"/>
                    </a:cubicBezTo>
                    <a:cubicBezTo>
                      <a:pt x="48373" y="21336"/>
                      <a:pt x="62184" y="17907"/>
                      <a:pt x="72471" y="16764"/>
                    </a:cubicBezTo>
                    <a:cubicBezTo>
                      <a:pt x="78567" y="16002"/>
                      <a:pt x="75138" y="16002"/>
                      <a:pt x="81138" y="15526"/>
                    </a:cubicBezTo>
                    <a:cubicBezTo>
                      <a:pt x="88654" y="14049"/>
                      <a:pt x="96388" y="14049"/>
                      <a:pt x="103903" y="15526"/>
                    </a:cubicBezTo>
                    <a:cubicBezTo>
                      <a:pt x="107142" y="16955"/>
                      <a:pt x="107618" y="19908"/>
                      <a:pt x="108570" y="23241"/>
                    </a:cubicBezTo>
                    <a:cubicBezTo>
                      <a:pt x="109523" y="26575"/>
                      <a:pt x="110666" y="30956"/>
                      <a:pt x="111904" y="34195"/>
                    </a:cubicBezTo>
                    <a:cubicBezTo>
                      <a:pt x="111904" y="35433"/>
                      <a:pt x="114476" y="38100"/>
                      <a:pt x="115905" y="37910"/>
                    </a:cubicBezTo>
                    <a:cubicBezTo>
                      <a:pt x="117333" y="37719"/>
                      <a:pt x="118667" y="31718"/>
                      <a:pt x="118286" y="29051"/>
                    </a:cubicBezTo>
                    <a:cubicBezTo>
                      <a:pt x="117905" y="26384"/>
                      <a:pt x="118286" y="22193"/>
                      <a:pt x="117715" y="18955"/>
                    </a:cubicBezTo>
                    <a:cubicBezTo>
                      <a:pt x="117143" y="15716"/>
                      <a:pt x="116286" y="8477"/>
                      <a:pt x="114857" y="0"/>
                    </a:cubicBezTo>
                    <a:close/>
                  </a:path>
                </a:pathLst>
              </a:custGeom>
              <a:solidFill>
                <a:srgbClr val="37474F"/>
              </a:solidFill>
              <a:ln w="9525" cap="flat">
                <a:noFill/>
                <a:prstDash val="solid"/>
                <a:miter/>
              </a:ln>
            </p:spPr>
            <p:txBody>
              <a:bodyPr rtlCol="0" anchor="ctr"/>
              <a:lstStyle/>
              <a:p>
                <a:endParaRPr lang="en-US"/>
              </a:p>
            </p:txBody>
          </p:sp>
          <p:sp>
            <p:nvSpPr>
              <p:cNvPr id="904" name="Hình tự do: Hình 669">
                <a:extLst>
                  <a:ext uri="{FF2B5EF4-FFF2-40B4-BE49-F238E27FC236}">
                    <a16:creationId xmlns:a16="http://schemas.microsoft.com/office/drawing/2014/main" id="{1160FCE0-875E-4873-8F4B-105419EF576A}"/>
                  </a:ext>
                </a:extLst>
              </p:cNvPr>
              <p:cNvSpPr/>
              <p:nvPr/>
            </p:nvSpPr>
            <p:spPr>
              <a:xfrm>
                <a:off x="7680578" y="4508087"/>
                <a:ext cx="152622" cy="145013"/>
              </a:xfrm>
              <a:custGeom>
                <a:avLst/>
                <a:gdLst>
                  <a:gd name="connsiteX0" fmla="*/ 144494 w 152622"/>
                  <a:gd name="connsiteY0" fmla="*/ 0 h 145013"/>
                  <a:gd name="connsiteX1" fmla="*/ 140589 w 152622"/>
                  <a:gd name="connsiteY1" fmla="*/ 57150 h 145013"/>
                  <a:gd name="connsiteX2" fmla="*/ 117348 w 152622"/>
                  <a:gd name="connsiteY2" fmla="*/ 31432 h 145013"/>
                  <a:gd name="connsiteX3" fmla="*/ 36957 w 152622"/>
                  <a:gd name="connsiteY3" fmla="*/ 44196 h 145013"/>
                  <a:gd name="connsiteX4" fmla="*/ 20193 w 152622"/>
                  <a:gd name="connsiteY4" fmla="*/ 70771 h 145013"/>
                  <a:gd name="connsiteX5" fmla="*/ 0 w 152622"/>
                  <a:gd name="connsiteY5" fmla="*/ 19717 h 145013"/>
                  <a:gd name="connsiteX6" fmla="*/ 28575 w 152622"/>
                  <a:gd name="connsiteY6" fmla="*/ 126016 h 145013"/>
                  <a:gd name="connsiteX7" fmla="*/ 137732 w 152622"/>
                  <a:gd name="connsiteY7" fmla="*/ 106966 h 145013"/>
                  <a:gd name="connsiteX8" fmla="*/ 147257 w 152622"/>
                  <a:gd name="connsiteY8" fmla="*/ 15907 h 145013"/>
                  <a:gd name="connsiteX9" fmla="*/ 144494 w 152622"/>
                  <a:gd name="connsiteY9" fmla="*/ 0 h 14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622" h="145013">
                    <a:moveTo>
                      <a:pt x="144494" y="0"/>
                    </a:moveTo>
                    <a:cubicBezTo>
                      <a:pt x="145923" y="6667"/>
                      <a:pt x="153162" y="48578"/>
                      <a:pt x="140589" y="57150"/>
                    </a:cubicBezTo>
                    <a:cubicBezTo>
                      <a:pt x="128016" y="65722"/>
                      <a:pt x="117348" y="31432"/>
                      <a:pt x="117348" y="31432"/>
                    </a:cubicBezTo>
                    <a:cubicBezTo>
                      <a:pt x="117348" y="31432"/>
                      <a:pt x="83916" y="23050"/>
                      <a:pt x="36957" y="44196"/>
                    </a:cubicBezTo>
                    <a:cubicBezTo>
                      <a:pt x="39815" y="51340"/>
                      <a:pt x="33624" y="75438"/>
                      <a:pt x="20193" y="70771"/>
                    </a:cubicBezTo>
                    <a:cubicBezTo>
                      <a:pt x="6763" y="66104"/>
                      <a:pt x="95" y="20383"/>
                      <a:pt x="0" y="19717"/>
                    </a:cubicBezTo>
                    <a:cubicBezTo>
                      <a:pt x="0" y="64484"/>
                      <a:pt x="2858" y="94679"/>
                      <a:pt x="28575" y="126016"/>
                    </a:cubicBezTo>
                    <a:cubicBezTo>
                      <a:pt x="61341" y="165545"/>
                      <a:pt x="121825" y="135541"/>
                      <a:pt x="137732" y="106966"/>
                    </a:cubicBezTo>
                    <a:cubicBezTo>
                      <a:pt x="153638" y="78391"/>
                      <a:pt x="156782" y="62484"/>
                      <a:pt x="147257" y="15907"/>
                    </a:cubicBezTo>
                    <a:cubicBezTo>
                      <a:pt x="146590" y="11239"/>
                      <a:pt x="145637" y="4191"/>
                      <a:pt x="144494" y="0"/>
                    </a:cubicBezTo>
                    <a:close/>
                  </a:path>
                </a:pathLst>
              </a:custGeom>
              <a:solidFill>
                <a:srgbClr val="455A64"/>
              </a:solidFill>
              <a:ln w="9525" cap="flat">
                <a:noFill/>
                <a:prstDash val="solid"/>
                <a:miter/>
              </a:ln>
            </p:spPr>
            <p:txBody>
              <a:bodyPr rtlCol="0" anchor="ctr"/>
              <a:lstStyle/>
              <a:p>
                <a:endParaRPr lang="en-US"/>
              </a:p>
            </p:txBody>
          </p:sp>
          <p:sp>
            <p:nvSpPr>
              <p:cNvPr id="905" name="Hình tự do: Hình 670">
                <a:extLst>
                  <a:ext uri="{FF2B5EF4-FFF2-40B4-BE49-F238E27FC236}">
                    <a16:creationId xmlns:a16="http://schemas.microsoft.com/office/drawing/2014/main" id="{E818A8FD-84E1-478D-8F0C-0163E0146017}"/>
                  </a:ext>
                </a:extLst>
              </p:cNvPr>
              <p:cNvSpPr/>
              <p:nvPr/>
            </p:nvSpPr>
            <p:spPr>
              <a:xfrm>
                <a:off x="7775924" y="4325397"/>
                <a:ext cx="36770" cy="226671"/>
              </a:xfrm>
              <a:custGeom>
                <a:avLst/>
                <a:gdLst>
                  <a:gd name="connsiteX0" fmla="*/ 18479 w 36770"/>
                  <a:gd name="connsiteY0" fmla="*/ 217170 h 226671"/>
                  <a:gd name="connsiteX1" fmla="*/ 36576 w 36770"/>
                  <a:gd name="connsiteY1" fmla="*/ 203930 h 226671"/>
                  <a:gd name="connsiteX2" fmla="*/ 24955 w 36770"/>
                  <a:gd name="connsiteY2" fmla="*/ 93441 h 226671"/>
                  <a:gd name="connsiteX3" fmla="*/ 0 w 36770"/>
                  <a:gd name="connsiteY3" fmla="*/ 0 h 226671"/>
                  <a:gd name="connsiteX4" fmla="*/ 3048 w 36770"/>
                  <a:gd name="connsiteY4" fmla="*/ 34957 h 226671"/>
                  <a:gd name="connsiteX5" fmla="*/ 4096 w 36770"/>
                  <a:gd name="connsiteY5" fmla="*/ 43244 h 226671"/>
                  <a:gd name="connsiteX6" fmla="*/ 21146 w 36770"/>
                  <a:gd name="connsiteY6" fmla="*/ 148685 h 226671"/>
                  <a:gd name="connsiteX7" fmla="*/ 18479 w 36770"/>
                  <a:gd name="connsiteY7" fmla="*/ 217170 h 22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70" h="226671">
                    <a:moveTo>
                      <a:pt x="18479" y="217170"/>
                    </a:moveTo>
                    <a:cubicBezTo>
                      <a:pt x="19526" y="234029"/>
                      <a:pt x="35338" y="227743"/>
                      <a:pt x="36576" y="203930"/>
                    </a:cubicBezTo>
                    <a:cubicBezTo>
                      <a:pt x="38386" y="168212"/>
                      <a:pt x="27051" y="134493"/>
                      <a:pt x="24955" y="93441"/>
                    </a:cubicBezTo>
                    <a:cubicBezTo>
                      <a:pt x="16573" y="47054"/>
                      <a:pt x="10382" y="381"/>
                      <a:pt x="0" y="0"/>
                    </a:cubicBezTo>
                    <a:cubicBezTo>
                      <a:pt x="762" y="8001"/>
                      <a:pt x="3048" y="34957"/>
                      <a:pt x="3048" y="34957"/>
                    </a:cubicBezTo>
                    <a:lnTo>
                      <a:pt x="4096" y="43244"/>
                    </a:lnTo>
                    <a:cubicBezTo>
                      <a:pt x="9144" y="77915"/>
                      <a:pt x="20669" y="112681"/>
                      <a:pt x="21146" y="148685"/>
                    </a:cubicBezTo>
                    <a:cubicBezTo>
                      <a:pt x="21527" y="179927"/>
                      <a:pt x="17336" y="200311"/>
                      <a:pt x="18479" y="217170"/>
                    </a:cubicBezTo>
                    <a:close/>
                  </a:path>
                </a:pathLst>
              </a:custGeom>
              <a:solidFill>
                <a:srgbClr val="263238"/>
              </a:solidFill>
              <a:ln w="9525" cap="flat">
                <a:noFill/>
                <a:prstDash val="solid"/>
                <a:miter/>
              </a:ln>
            </p:spPr>
            <p:txBody>
              <a:bodyPr rtlCol="0" anchor="ctr"/>
              <a:lstStyle/>
              <a:p>
                <a:endParaRPr lang="en-US"/>
              </a:p>
            </p:txBody>
          </p:sp>
          <p:sp>
            <p:nvSpPr>
              <p:cNvPr id="906" name="Hình tự do: Hình 671">
                <a:extLst>
                  <a:ext uri="{FF2B5EF4-FFF2-40B4-BE49-F238E27FC236}">
                    <a16:creationId xmlns:a16="http://schemas.microsoft.com/office/drawing/2014/main" id="{17987BF1-B999-43A8-AC23-D955D5BCA8A3}"/>
                  </a:ext>
                </a:extLst>
              </p:cNvPr>
              <p:cNvSpPr/>
              <p:nvPr/>
            </p:nvSpPr>
            <p:spPr>
              <a:xfrm>
                <a:off x="7660025" y="4342257"/>
                <a:ext cx="63664" cy="220337"/>
              </a:xfrm>
              <a:custGeom>
                <a:avLst/>
                <a:gdLst>
                  <a:gd name="connsiteX0" fmla="*/ 63035 w 63664"/>
                  <a:gd name="connsiteY0" fmla="*/ 209264 h 220337"/>
                  <a:gd name="connsiteX1" fmla="*/ 47509 w 63664"/>
                  <a:gd name="connsiteY1" fmla="*/ 156877 h 220337"/>
                  <a:gd name="connsiteX2" fmla="*/ 16458 w 63664"/>
                  <a:gd name="connsiteY2" fmla="*/ 37052 h 220337"/>
                  <a:gd name="connsiteX3" fmla="*/ 4361 w 63664"/>
                  <a:gd name="connsiteY3" fmla="*/ 0 h 220337"/>
                  <a:gd name="connsiteX4" fmla="*/ 5028 w 63664"/>
                  <a:gd name="connsiteY4" fmla="*/ 41815 h 220337"/>
                  <a:gd name="connsiteX5" fmla="*/ 19696 w 63664"/>
                  <a:gd name="connsiteY5" fmla="*/ 95726 h 220337"/>
                  <a:gd name="connsiteX6" fmla="*/ 41413 w 63664"/>
                  <a:gd name="connsiteY6" fmla="*/ 201358 h 220337"/>
                  <a:gd name="connsiteX7" fmla="*/ 63035 w 63664"/>
                  <a:gd name="connsiteY7" fmla="*/ 209264 h 22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64" h="220337">
                    <a:moveTo>
                      <a:pt x="63035" y="209264"/>
                    </a:moveTo>
                    <a:cubicBezTo>
                      <a:pt x="58749" y="192786"/>
                      <a:pt x="52748" y="188214"/>
                      <a:pt x="47509" y="156877"/>
                    </a:cubicBezTo>
                    <a:cubicBezTo>
                      <a:pt x="42271" y="125539"/>
                      <a:pt x="25316" y="71152"/>
                      <a:pt x="16458" y="37052"/>
                    </a:cubicBezTo>
                    <a:cubicBezTo>
                      <a:pt x="12648" y="24003"/>
                      <a:pt x="4456" y="381"/>
                      <a:pt x="4361" y="0"/>
                    </a:cubicBezTo>
                    <a:cubicBezTo>
                      <a:pt x="-1925" y="3143"/>
                      <a:pt x="-1164" y="20955"/>
                      <a:pt x="5028" y="41815"/>
                    </a:cubicBezTo>
                    <a:cubicBezTo>
                      <a:pt x="11219" y="62674"/>
                      <a:pt x="15315" y="75533"/>
                      <a:pt x="19696" y="95726"/>
                    </a:cubicBezTo>
                    <a:cubicBezTo>
                      <a:pt x="30745" y="135636"/>
                      <a:pt x="34269" y="178308"/>
                      <a:pt x="41413" y="201358"/>
                    </a:cubicBezTo>
                    <a:cubicBezTo>
                      <a:pt x="48557" y="224409"/>
                      <a:pt x="67321" y="225742"/>
                      <a:pt x="63035" y="209264"/>
                    </a:cubicBezTo>
                    <a:close/>
                  </a:path>
                </a:pathLst>
              </a:custGeom>
              <a:solidFill>
                <a:srgbClr val="263238"/>
              </a:solidFill>
              <a:ln w="9525" cap="flat">
                <a:noFill/>
                <a:prstDash val="solid"/>
                <a:miter/>
              </a:ln>
            </p:spPr>
            <p:txBody>
              <a:bodyPr rtlCol="0" anchor="ctr"/>
              <a:lstStyle/>
              <a:p>
                <a:endParaRPr lang="en-US"/>
              </a:p>
            </p:txBody>
          </p:sp>
          <p:sp>
            <p:nvSpPr>
              <p:cNvPr id="907" name="Hình tự do: Hình 672">
                <a:extLst>
                  <a:ext uri="{FF2B5EF4-FFF2-40B4-BE49-F238E27FC236}">
                    <a16:creationId xmlns:a16="http://schemas.microsoft.com/office/drawing/2014/main" id="{B2043F9D-50C4-4A5C-AE1C-2BC00DB547F5}"/>
                  </a:ext>
                </a:extLst>
              </p:cNvPr>
              <p:cNvSpPr/>
              <p:nvPr/>
            </p:nvSpPr>
            <p:spPr>
              <a:xfrm>
                <a:off x="7714592" y="4532799"/>
                <a:ext cx="89596" cy="20181"/>
              </a:xfrm>
              <a:custGeom>
                <a:avLst/>
                <a:gdLst>
                  <a:gd name="connsiteX0" fmla="*/ 4373 w 89596"/>
                  <a:gd name="connsiteY0" fmla="*/ 20151 h 20181"/>
                  <a:gd name="connsiteX1" fmla="*/ 5801 w 89596"/>
                  <a:gd name="connsiteY1" fmla="*/ 19674 h 20181"/>
                  <a:gd name="connsiteX2" fmla="*/ 84954 w 89596"/>
                  <a:gd name="connsiteY2" fmla="*/ 9483 h 20181"/>
                  <a:gd name="connsiteX3" fmla="*/ 89507 w 89596"/>
                  <a:gd name="connsiteY3" fmla="*/ 6873 h 20181"/>
                  <a:gd name="connsiteX4" fmla="*/ 89526 w 89596"/>
                  <a:gd name="connsiteY4" fmla="*/ 6816 h 20181"/>
                  <a:gd name="connsiteX5" fmla="*/ 86697 w 89596"/>
                  <a:gd name="connsiteY5" fmla="*/ 2548 h 20181"/>
                  <a:gd name="connsiteX6" fmla="*/ 86573 w 89596"/>
                  <a:gd name="connsiteY6" fmla="*/ 2529 h 20181"/>
                  <a:gd name="connsiteX7" fmla="*/ 1896 w 89596"/>
                  <a:gd name="connsiteY7" fmla="*/ 13483 h 20181"/>
                  <a:gd name="connsiteX8" fmla="*/ 324 w 89596"/>
                  <a:gd name="connsiteY8" fmla="*/ 17931 h 20181"/>
                  <a:gd name="connsiteX9" fmla="*/ 562 w 89596"/>
                  <a:gd name="connsiteY9" fmla="*/ 18341 h 20181"/>
                  <a:gd name="connsiteX10" fmla="*/ 4373 w 89596"/>
                  <a:gd name="connsiteY10" fmla="*/ 20151 h 2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96" h="20181">
                    <a:moveTo>
                      <a:pt x="4373" y="20151"/>
                    </a:moveTo>
                    <a:cubicBezTo>
                      <a:pt x="4877" y="20084"/>
                      <a:pt x="5354" y="19922"/>
                      <a:pt x="5801" y="19674"/>
                    </a:cubicBezTo>
                    <a:cubicBezTo>
                      <a:pt x="30443" y="7978"/>
                      <a:pt x="58160" y="4415"/>
                      <a:pt x="84954" y="9483"/>
                    </a:cubicBezTo>
                    <a:cubicBezTo>
                      <a:pt x="86935" y="10016"/>
                      <a:pt x="88974" y="8854"/>
                      <a:pt x="89507" y="6873"/>
                    </a:cubicBezTo>
                    <a:cubicBezTo>
                      <a:pt x="89517" y="6854"/>
                      <a:pt x="89517" y="6835"/>
                      <a:pt x="89526" y="6816"/>
                    </a:cubicBezTo>
                    <a:cubicBezTo>
                      <a:pt x="89917" y="4854"/>
                      <a:pt x="88650" y="2948"/>
                      <a:pt x="86697" y="2548"/>
                    </a:cubicBezTo>
                    <a:cubicBezTo>
                      <a:pt x="86650" y="2539"/>
                      <a:pt x="86611" y="2539"/>
                      <a:pt x="86573" y="2529"/>
                    </a:cubicBezTo>
                    <a:cubicBezTo>
                      <a:pt x="57903" y="-3109"/>
                      <a:pt x="28185" y="739"/>
                      <a:pt x="1896" y="13483"/>
                    </a:cubicBezTo>
                    <a:cubicBezTo>
                      <a:pt x="239" y="14274"/>
                      <a:pt x="-466" y="16265"/>
                      <a:pt x="324" y="17931"/>
                    </a:cubicBezTo>
                    <a:cubicBezTo>
                      <a:pt x="400" y="18074"/>
                      <a:pt x="477" y="18207"/>
                      <a:pt x="562" y="18341"/>
                    </a:cubicBezTo>
                    <a:cubicBezTo>
                      <a:pt x="1372" y="19636"/>
                      <a:pt x="2858" y="20341"/>
                      <a:pt x="4373" y="20151"/>
                    </a:cubicBezTo>
                    <a:close/>
                  </a:path>
                </a:pathLst>
              </a:custGeom>
              <a:solidFill>
                <a:srgbClr val="F0F0F0"/>
              </a:solidFill>
              <a:ln w="9525" cap="flat">
                <a:noFill/>
                <a:prstDash val="solid"/>
                <a:miter/>
              </a:ln>
            </p:spPr>
            <p:txBody>
              <a:bodyPr rtlCol="0" anchor="ctr"/>
              <a:lstStyle/>
              <a:p>
                <a:endParaRPr lang="en-US"/>
              </a:p>
            </p:txBody>
          </p:sp>
          <p:sp>
            <p:nvSpPr>
              <p:cNvPr id="908" name="Hình tự do: Hình 673">
                <a:extLst>
                  <a:ext uri="{FF2B5EF4-FFF2-40B4-BE49-F238E27FC236}">
                    <a16:creationId xmlns:a16="http://schemas.microsoft.com/office/drawing/2014/main" id="{641FB8ED-92F6-48C6-AD42-083C1A2D6FBD}"/>
                  </a:ext>
                </a:extLst>
              </p:cNvPr>
              <p:cNvSpPr/>
              <p:nvPr/>
            </p:nvSpPr>
            <p:spPr>
              <a:xfrm>
                <a:off x="7702391" y="4497550"/>
                <a:ext cx="102778" cy="21744"/>
              </a:xfrm>
              <a:custGeom>
                <a:avLst/>
                <a:gdLst>
                  <a:gd name="connsiteX0" fmla="*/ 4381 w 102778"/>
                  <a:gd name="connsiteY0" fmla="*/ 21681 h 21744"/>
                  <a:gd name="connsiteX1" fmla="*/ 5619 w 102778"/>
                  <a:gd name="connsiteY1" fmla="*/ 21681 h 21744"/>
                  <a:gd name="connsiteX2" fmla="*/ 98012 w 102778"/>
                  <a:gd name="connsiteY2" fmla="*/ 8918 h 21744"/>
                  <a:gd name="connsiteX3" fmla="*/ 102593 w 102778"/>
                  <a:gd name="connsiteY3" fmla="*/ 6632 h 21744"/>
                  <a:gd name="connsiteX4" fmla="*/ 100298 w 102778"/>
                  <a:gd name="connsiteY4" fmla="*/ 2050 h 21744"/>
                  <a:gd name="connsiteX5" fmla="*/ 99345 w 102778"/>
                  <a:gd name="connsiteY5" fmla="*/ 1869 h 21744"/>
                  <a:gd name="connsiteX6" fmla="*/ 2000 w 102778"/>
                  <a:gd name="connsiteY6" fmla="*/ 15299 h 21744"/>
                  <a:gd name="connsiteX7" fmla="*/ 314 w 102778"/>
                  <a:gd name="connsiteY7" fmla="*/ 19843 h 21744"/>
                  <a:gd name="connsiteX8" fmla="*/ 476 w 102778"/>
                  <a:gd name="connsiteY8" fmla="*/ 20157 h 21744"/>
                  <a:gd name="connsiteX9" fmla="*/ 4381 w 102778"/>
                  <a:gd name="connsiteY9" fmla="*/ 21681 h 2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778" h="21744">
                    <a:moveTo>
                      <a:pt x="4381" y="21681"/>
                    </a:moveTo>
                    <a:lnTo>
                      <a:pt x="5619" y="21681"/>
                    </a:lnTo>
                    <a:cubicBezTo>
                      <a:pt x="34642" y="8975"/>
                      <a:pt x="66627" y="4555"/>
                      <a:pt x="98012" y="8918"/>
                    </a:cubicBezTo>
                    <a:cubicBezTo>
                      <a:pt x="99908" y="9546"/>
                      <a:pt x="101955" y="8527"/>
                      <a:pt x="102593" y="6632"/>
                    </a:cubicBezTo>
                    <a:cubicBezTo>
                      <a:pt x="103222" y="4726"/>
                      <a:pt x="102193" y="2679"/>
                      <a:pt x="100298" y="2050"/>
                    </a:cubicBezTo>
                    <a:cubicBezTo>
                      <a:pt x="99993" y="1945"/>
                      <a:pt x="99670" y="1888"/>
                      <a:pt x="99345" y="1869"/>
                    </a:cubicBezTo>
                    <a:cubicBezTo>
                      <a:pt x="66284" y="-2989"/>
                      <a:pt x="32518" y="1669"/>
                      <a:pt x="2000" y="15299"/>
                    </a:cubicBezTo>
                    <a:cubicBezTo>
                      <a:pt x="276" y="16090"/>
                      <a:pt x="-476" y="18128"/>
                      <a:pt x="314" y="19843"/>
                    </a:cubicBezTo>
                    <a:cubicBezTo>
                      <a:pt x="362" y="19957"/>
                      <a:pt x="419" y="20052"/>
                      <a:pt x="476" y="20157"/>
                    </a:cubicBezTo>
                    <a:cubicBezTo>
                      <a:pt x="1390" y="21357"/>
                      <a:pt x="2895" y="21948"/>
                      <a:pt x="4381" y="21681"/>
                    </a:cubicBezTo>
                    <a:close/>
                  </a:path>
                </a:pathLst>
              </a:custGeom>
              <a:solidFill>
                <a:srgbClr val="F0F0F0"/>
              </a:solidFill>
              <a:ln w="9525" cap="flat">
                <a:noFill/>
                <a:prstDash val="solid"/>
                <a:miter/>
              </a:ln>
            </p:spPr>
            <p:txBody>
              <a:bodyPr rtlCol="0" anchor="ctr"/>
              <a:lstStyle/>
              <a:p>
                <a:endParaRPr lang="en-US"/>
              </a:p>
            </p:txBody>
          </p:sp>
          <p:sp>
            <p:nvSpPr>
              <p:cNvPr id="909" name="Hình tự do: Hình 674">
                <a:extLst>
                  <a:ext uri="{FF2B5EF4-FFF2-40B4-BE49-F238E27FC236}">
                    <a16:creationId xmlns:a16="http://schemas.microsoft.com/office/drawing/2014/main" id="{A9BD4E9B-0C55-474A-A0B8-5B5534F2A50B}"/>
                  </a:ext>
                </a:extLst>
              </p:cNvPr>
              <p:cNvSpPr/>
              <p:nvPr/>
            </p:nvSpPr>
            <p:spPr>
              <a:xfrm>
                <a:off x="7693945" y="4467310"/>
                <a:ext cx="114038" cy="20847"/>
              </a:xfrm>
              <a:custGeom>
                <a:avLst/>
                <a:gdLst>
                  <a:gd name="connsiteX0" fmla="*/ 110268 w 114038"/>
                  <a:gd name="connsiteY0" fmla="*/ 11249 h 20847"/>
                  <a:gd name="connsiteX1" fmla="*/ 114030 w 114038"/>
                  <a:gd name="connsiteY1" fmla="*/ 7963 h 20847"/>
                  <a:gd name="connsiteX2" fmla="*/ 110744 w 114038"/>
                  <a:gd name="connsiteY2" fmla="*/ 4201 h 20847"/>
                  <a:gd name="connsiteX3" fmla="*/ 1968 w 114038"/>
                  <a:gd name="connsiteY3" fmla="*/ 14202 h 20847"/>
                  <a:gd name="connsiteX4" fmla="*/ 292 w 114038"/>
                  <a:gd name="connsiteY4" fmla="*/ 18612 h 20847"/>
                  <a:gd name="connsiteX5" fmla="*/ 540 w 114038"/>
                  <a:gd name="connsiteY5" fmla="*/ 19060 h 20847"/>
                  <a:gd name="connsiteX6" fmla="*/ 5874 w 114038"/>
                  <a:gd name="connsiteY6" fmla="*/ 20393 h 20847"/>
                  <a:gd name="connsiteX7" fmla="*/ 108648 w 114038"/>
                  <a:gd name="connsiteY7" fmla="*/ 10868 h 20847"/>
                  <a:gd name="connsiteX8" fmla="*/ 110268 w 114038"/>
                  <a:gd name="connsiteY8" fmla="*/ 11249 h 2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38" h="20847">
                    <a:moveTo>
                      <a:pt x="110268" y="11249"/>
                    </a:moveTo>
                    <a:cubicBezTo>
                      <a:pt x="112211" y="11383"/>
                      <a:pt x="113897" y="9906"/>
                      <a:pt x="114030" y="7963"/>
                    </a:cubicBezTo>
                    <a:cubicBezTo>
                      <a:pt x="114163" y="6020"/>
                      <a:pt x="112687" y="4334"/>
                      <a:pt x="110744" y="4201"/>
                    </a:cubicBezTo>
                    <a:cubicBezTo>
                      <a:pt x="63690" y="-9039"/>
                      <a:pt x="3778" y="13154"/>
                      <a:pt x="1968" y="14202"/>
                    </a:cubicBezTo>
                    <a:cubicBezTo>
                      <a:pt x="292" y="14955"/>
                      <a:pt x="-461" y="16926"/>
                      <a:pt x="292" y="18612"/>
                    </a:cubicBezTo>
                    <a:cubicBezTo>
                      <a:pt x="368" y="18764"/>
                      <a:pt x="444" y="18917"/>
                      <a:pt x="540" y="19060"/>
                    </a:cubicBezTo>
                    <a:cubicBezTo>
                      <a:pt x="1740" y="20774"/>
                      <a:pt x="4016" y="21336"/>
                      <a:pt x="5874" y="20393"/>
                    </a:cubicBezTo>
                    <a:cubicBezTo>
                      <a:pt x="5874" y="20393"/>
                      <a:pt x="64833" y="-1324"/>
                      <a:pt x="108648" y="10868"/>
                    </a:cubicBezTo>
                    <a:cubicBezTo>
                      <a:pt x="109163" y="11087"/>
                      <a:pt x="109706" y="11211"/>
                      <a:pt x="110268" y="11249"/>
                    </a:cubicBezTo>
                    <a:close/>
                  </a:path>
                </a:pathLst>
              </a:custGeom>
              <a:solidFill>
                <a:srgbClr val="F0F0F0"/>
              </a:solidFill>
              <a:ln w="9525" cap="flat">
                <a:noFill/>
                <a:prstDash val="solid"/>
                <a:miter/>
              </a:ln>
            </p:spPr>
            <p:txBody>
              <a:bodyPr rtlCol="0" anchor="ctr"/>
              <a:lstStyle/>
              <a:p>
                <a:endParaRPr lang="en-US"/>
              </a:p>
            </p:txBody>
          </p:sp>
          <p:sp>
            <p:nvSpPr>
              <p:cNvPr id="910" name="Hình tự do: Hình 675">
                <a:extLst>
                  <a:ext uri="{FF2B5EF4-FFF2-40B4-BE49-F238E27FC236}">
                    <a16:creationId xmlns:a16="http://schemas.microsoft.com/office/drawing/2014/main" id="{DCCD11C8-A914-45DC-B1AF-9BB1EAE5CC41}"/>
                  </a:ext>
                </a:extLst>
              </p:cNvPr>
              <p:cNvSpPr/>
              <p:nvPr/>
            </p:nvSpPr>
            <p:spPr>
              <a:xfrm>
                <a:off x="7689218" y="4436509"/>
                <a:ext cx="109183" cy="24585"/>
              </a:xfrm>
              <a:custGeom>
                <a:avLst/>
                <a:gdLst>
                  <a:gd name="connsiteX0" fmla="*/ 105947 w 109183"/>
                  <a:gd name="connsiteY0" fmla="*/ 11665 h 24585"/>
                  <a:gd name="connsiteX1" fmla="*/ 108995 w 109183"/>
                  <a:gd name="connsiteY1" fmla="*/ 9284 h 24585"/>
                  <a:gd name="connsiteX2" fmla="*/ 106785 w 109183"/>
                  <a:gd name="connsiteY2" fmla="*/ 4817 h 24585"/>
                  <a:gd name="connsiteX3" fmla="*/ 106423 w 109183"/>
                  <a:gd name="connsiteY3" fmla="*/ 4712 h 24585"/>
                  <a:gd name="connsiteX4" fmla="*/ 1648 w 109183"/>
                  <a:gd name="connsiteY4" fmla="*/ 18047 h 24585"/>
                  <a:gd name="connsiteX5" fmla="*/ 543 w 109183"/>
                  <a:gd name="connsiteY5" fmla="*/ 22905 h 24585"/>
                  <a:gd name="connsiteX6" fmla="*/ 600 w 109183"/>
                  <a:gd name="connsiteY6" fmla="*/ 23000 h 24585"/>
                  <a:gd name="connsiteX7" fmla="*/ 5934 w 109183"/>
                  <a:gd name="connsiteY7" fmla="*/ 24048 h 24585"/>
                  <a:gd name="connsiteX8" fmla="*/ 104042 w 109183"/>
                  <a:gd name="connsiteY8" fmla="*/ 11570 h 24585"/>
                  <a:gd name="connsiteX9" fmla="*/ 105947 w 109183"/>
                  <a:gd name="connsiteY9" fmla="*/ 11665 h 2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183" h="24585">
                    <a:moveTo>
                      <a:pt x="105947" y="11665"/>
                    </a:moveTo>
                    <a:cubicBezTo>
                      <a:pt x="107328" y="11503"/>
                      <a:pt x="108509" y="10589"/>
                      <a:pt x="108995" y="9284"/>
                    </a:cubicBezTo>
                    <a:cubicBezTo>
                      <a:pt x="109623" y="7436"/>
                      <a:pt x="108633" y="5436"/>
                      <a:pt x="106785" y="4817"/>
                    </a:cubicBezTo>
                    <a:cubicBezTo>
                      <a:pt x="106671" y="4769"/>
                      <a:pt x="106547" y="4741"/>
                      <a:pt x="106423" y="4712"/>
                    </a:cubicBezTo>
                    <a:cubicBezTo>
                      <a:pt x="54607" y="-10814"/>
                      <a:pt x="3648" y="16904"/>
                      <a:pt x="1648" y="18047"/>
                    </a:cubicBezTo>
                    <a:cubicBezTo>
                      <a:pt x="0" y="19085"/>
                      <a:pt x="-495" y="21257"/>
                      <a:pt x="543" y="22905"/>
                    </a:cubicBezTo>
                    <a:cubicBezTo>
                      <a:pt x="562" y="22933"/>
                      <a:pt x="581" y="22971"/>
                      <a:pt x="600" y="23000"/>
                    </a:cubicBezTo>
                    <a:cubicBezTo>
                      <a:pt x="1876" y="24610"/>
                      <a:pt x="4143" y="25057"/>
                      <a:pt x="5934" y="24048"/>
                    </a:cubicBezTo>
                    <a:cubicBezTo>
                      <a:pt x="5934" y="24048"/>
                      <a:pt x="55750" y="-2908"/>
                      <a:pt x="104042" y="11570"/>
                    </a:cubicBezTo>
                    <a:cubicBezTo>
                      <a:pt x="104651" y="11779"/>
                      <a:pt x="105318" y="11808"/>
                      <a:pt x="105947" y="11665"/>
                    </a:cubicBezTo>
                    <a:close/>
                  </a:path>
                </a:pathLst>
              </a:custGeom>
              <a:solidFill>
                <a:srgbClr val="F0F0F0"/>
              </a:solidFill>
              <a:ln w="9525" cap="flat">
                <a:noFill/>
                <a:prstDash val="solid"/>
                <a:miter/>
              </a:ln>
            </p:spPr>
            <p:txBody>
              <a:bodyPr rtlCol="0" anchor="ctr"/>
              <a:lstStyle/>
              <a:p>
                <a:endParaRPr lang="en-US"/>
              </a:p>
            </p:txBody>
          </p:sp>
          <p:sp>
            <p:nvSpPr>
              <p:cNvPr id="911" name="Hình tự do: Hình 676">
                <a:extLst>
                  <a:ext uri="{FF2B5EF4-FFF2-40B4-BE49-F238E27FC236}">
                    <a16:creationId xmlns:a16="http://schemas.microsoft.com/office/drawing/2014/main" id="{15AD2DAB-55B5-4CEC-9A2F-A0F066B5E30D}"/>
                  </a:ext>
                </a:extLst>
              </p:cNvPr>
              <p:cNvSpPr/>
              <p:nvPr/>
            </p:nvSpPr>
            <p:spPr>
              <a:xfrm>
                <a:off x="7683623" y="4400254"/>
                <a:ext cx="109614" cy="25471"/>
              </a:xfrm>
              <a:custGeom>
                <a:avLst/>
                <a:gdLst>
                  <a:gd name="connsiteX0" fmla="*/ 106398 w 109614"/>
                  <a:gd name="connsiteY0" fmla="*/ 11439 h 25471"/>
                  <a:gd name="connsiteX1" fmla="*/ 109446 w 109614"/>
                  <a:gd name="connsiteY1" fmla="*/ 9058 h 25471"/>
                  <a:gd name="connsiteX2" fmla="*/ 107084 w 109614"/>
                  <a:gd name="connsiteY2" fmla="*/ 4515 h 25471"/>
                  <a:gd name="connsiteX3" fmla="*/ 106969 w 109614"/>
                  <a:gd name="connsiteY3" fmla="*/ 4486 h 25471"/>
                  <a:gd name="connsiteX4" fmla="*/ 1718 w 109614"/>
                  <a:gd name="connsiteY4" fmla="*/ 18774 h 25471"/>
                  <a:gd name="connsiteX5" fmla="*/ 499 w 109614"/>
                  <a:gd name="connsiteY5" fmla="*/ 23603 h 25471"/>
                  <a:gd name="connsiteX6" fmla="*/ 575 w 109614"/>
                  <a:gd name="connsiteY6" fmla="*/ 23726 h 25471"/>
                  <a:gd name="connsiteX7" fmla="*/ 5909 w 109614"/>
                  <a:gd name="connsiteY7" fmla="*/ 24869 h 25471"/>
                  <a:gd name="connsiteX8" fmla="*/ 104683 w 109614"/>
                  <a:gd name="connsiteY8" fmla="*/ 11249 h 25471"/>
                  <a:gd name="connsiteX9" fmla="*/ 106398 w 109614"/>
                  <a:gd name="connsiteY9" fmla="*/ 11439 h 2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614" h="25471">
                    <a:moveTo>
                      <a:pt x="106398" y="11439"/>
                    </a:moveTo>
                    <a:cubicBezTo>
                      <a:pt x="107779" y="11277"/>
                      <a:pt x="108960" y="10363"/>
                      <a:pt x="109446" y="9058"/>
                    </a:cubicBezTo>
                    <a:cubicBezTo>
                      <a:pt x="110046" y="7153"/>
                      <a:pt x="108989" y="5115"/>
                      <a:pt x="107084" y="4515"/>
                    </a:cubicBezTo>
                    <a:cubicBezTo>
                      <a:pt x="107046" y="4505"/>
                      <a:pt x="107007" y="4496"/>
                      <a:pt x="106969" y="4486"/>
                    </a:cubicBezTo>
                    <a:cubicBezTo>
                      <a:pt x="58296" y="-10754"/>
                      <a:pt x="3623" y="17631"/>
                      <a:pt x="1718" y="18774"/>
                    </a:cubicBezTo>
                    <a:cubicBezTo>
                      <a:pt x="51" y="19774"/>
                      <a:pt x="-501" y="21936"/>
                      <a:pt x="499" y="23603"/>
                    </a:cubicBezTo>
                    <a:cubicBezTo>
                      <a:pt x="527" y="23650"/>
                      <a:pt x="547" y="23688"/>
                      <a:pt x="575" y="23726"/>
                    </a:cubicBezTo>
                    <a:cubicBezTo>
                      <a:pt x="1747" y="25489"/>
                      <a:pt x="4118" y="26003"/>
                      <a:pt x="5909" y="24869"/>
                    </a:cubicBezTo>
                    <a:cubicBezTo>
                      <a:pt x="6385" y="24869"/>
                      <a:pt x="59440" y="-2943"/>
                      <a:pt x="104683" y="11249"/>
                    </a:cubicBezTo>
                    <a:cubicBezTo>
                      <a:pt x="105226" y="11449"/>
                      <a:pt x="105817" y="11516"/>
                      <a:pt x="106398" y="11439"/>
                    </a:cubicBezTo>
                    <a:close/>
                  </a:path>
                </a:pathLst>
              </a:custGeom>
              <a:solidFill>
                <a:srgbClr val="EBEBEB"/>
              </a:solidFill>
              <a:ln w="9525" cap="flat">
                <a:noFill/>
                <a:prstDash val="solid"/>
                <a:miter/>
              </a:ln>
            </p:spPr>
            <p:txBody>
              <a:bodyPr rtlCol="0" anchor="ctr"/>
              <a:lstStyle/>
              <a:p>
                <a:endParaRPr lang="en-US"/>
              </a:p>
            </p:txBody>
          </p:sp>
        </p:grpSp>
        <p:grpSp>
          <p:nvGrpSpPr>
            <p:cNvPr id="856" name="Đồ họa 4">
              <a:extLst>
                <a:ext uri="{FF2B5EF4-FFF2-40B4-BE49-F238E27FC236}">
                  <a16:creationId xmlns:a16="http://schemas.microsoft.com/office/drawing/2014/main" id="{26BCCF82-E512-4CD3-99B8-20FFFE895E15}"/>
                </a:ext>
              </a:extLst>
            </p:cNvPr>
            <p:cNvGrpSpPr/>
            <p:nvPr/>
          </p:nvGrpSpPr>
          <p:grpSpPr>
            <a:xfrm>
              <a:off x="6814647" y="2337796"/>
              <a:ext cx="1395272" cy="1448337"/>
              <a:chOff x="6814647" y="2337796"/>
              <a:chExt cx="1395272" cy="1448337"/>
            </a:xfrm>
          </p:grpSpPr>
          <p:sp>
            <p:nvSpPr>
              <p:cNvPr id="857" name="Hình tự do: Hình 678">
                <a:extLst>
                  <a:ext uri="{FF2B5EF4-FFF2-40B4-BE49-F238E27FC236}">
                    <a16:creationId xmlns:a16="http://schemas.microsoft.com/office/drawing/2014/main" id="{4E562931-C649-4265-9BAC-F1776659F0E3}"/>
                  </a:ext>
                </a:extLst>
              </p:cNvPr>
              <p:cNvSpPr/>
              <p:nvPr/>
            </p:nvSpPr>
            <p:spPr>
              <a:xfrm>
                <a:off x="6814647" y="2660553"/>
                <a:ext cx="267951" cy="380969"/>
              </a:xfrm>
              <a:custGeom>
                <a:avLst/>
                <a:gdLst>
                  <a:gd name="connsiteX0" fmla="*/ 267952 w 267951"/>
                  <a:gd name="connsiteY0" fmla="*/ 305246 h 380969"/>
                  <a:gd name="connsiteX1" fmla="*/ 205278 w 267951"/>
                  <a:gd name="connsiteY1" fmla="*/ 207996 h 380969"/>
                  <a:gd name="connsiteX2" fmla="*/ 213279 w 267951"/>
                  <a:gd name="connsiteY2" fmla="*/ 146750 h 380969"/>
                  <a:gd name="connsiteX3" fmla="*/ 233757 w 267951"/>
                  <a:gd name="connsiteY3" fmla="*/ 79027 h 380969"/>
                  <a:gd name="connsiteX4" fmla="*/ 206516 w 267951"/>
                  <a:gd name="connsiteY4" fmla="*/ 75694 h 380969"/>
                  <a:gd name="connsiteX5" fmla="*/ 182132 w 267951"/>
                  <a:gd name="connsiteY5" fmla="*/ 113794 h 380969"/>
                  <a:gd name="connsiteX6" fmla="*/ 160510 w 267951"/>
                  <a:gd name="connsiteY6" fmla="*/ 111889 h 380969"/>
                  <a:gd name="connsiteX7" fmla="*/ 110599 w 267951"/>
                  <a:gd name="connsiteY7" fmla="*/ 16639 h 380969"/>
                  <a:gd name="connsiteX8" fmla="*/ 79547 w 267951"/>
                  <a:gd name="connsiteY8" fmla="*/ 3399 h 380969"/>
                  <a:gd name="connsiteX9" fmla="*/ 95169 w 267951"/>
                  <a:gd name="connsiteY9" fmla="*/ 46928 h 380969"/>
                  <a:gd name="connsiteX10" fmla="*/ 122220 w 267951"/>
                  <a:gd name="connsiteY10" fmla="*/ 101983 h 380969"/>
                  <a:gd name="connsiteX11" fmla="*/ 88311 w 267951"/>
                  <a:gd name="connsiteY11" fmla="*/ 48738 h 380969"/>
                  <a:gd name="connsiteX12" fmla="*/ 50211 w 267951"/>
                  <a:gd name="connsiteY12" fmla="*/ 8161 h 380969"/>
                  <a:gd name="connsiteX13" fmla="*/ 34971 w 267951"/>
                  <a:gd name="connsiteY13" fmla="*/ 19877 h 380969"/>
                  <a:gd name="connsiteX14" fmla="*/ 73071 w 267951"/>
                  <a:gd name="connsiteY14" fmla="*/ 78837 h 380969"/>
                  <a:gd name="connsiteX15" fmla="*/ 91549 w 267951"/>
                  <a:gd name="connsiteY15" fmla="*/ 114175 h 380969"/>
                  <a:gd name="connsiteX16" fmla="*/ 56783 w 267951"/>
                  <a:gd name="connsiteY16" fmla="*/ 75408 h 380969"/>
                  <a:gd name="connsiteX17" fmla="*/ 12968 w 267951"/>
                  <a:gd name="connsiteY17" fmla="*/ 49309 h 380969"/>
                  <a:gd name="connsiteX18" fmla="*/ 5348 w 267951"/>
                  <a:gd name="connsiteY18" fmla="*/ 55405 h 380969"/>
                  <a:gd name="connsiteX19" fmla="*/ 29827 w 267951"/>
                  <a:gd name="connsiteY19" fmla="*/ 86171 h 380969"/>
                  <a:gd name="connsiteX20" fmla="*/ 52878 w 267951"/>
                  <a:gd name="connsiteY20" fmla="*/ 113698 h 380969"/>
                  <a:gd name="connsiteX21" fmla="*/ 65546 w 267951"/>
                  <a:gd name="connsiteY21" fmla="*/ 133701 h 380969"/>
                  <a:gd name="connsiteX22" fmla="*/ 17159 w 267951"/>
                  <a:gd name="connsiteY22" fmla="*/ 100078 h 380969"/>
                  <a:gd name="connsiteX23" fmla="*/ 2871 w 267951"/>
                  <a:gd name="connsiteY23" fmla="*/ 111222 h 380969"/>
                  <a:gd name="connsiteX24" fmla="*/ 74023 w 267951"/>
                  <a:gd name="connsiteY24" fmla="*/ 195042 h 380969"/>
                  <a:gd name="connsiteX25" fmla="*/ 123458 w 267951"/>
                  <a:gd name="connsiteY25" fmla="*/ 266003 h 380969"/>
                  <a:gd name="connsiteX26" fmla="*/ 206992 w 267951"/>
                  <a:gd name="connsiteY26" fmla="*/ 380970 h 38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7951" h="380969">
                    <a:moveTo>
                      <a:pt x="267952" y="305246"/>
                    </a:moveTo>
                    <a:cubicBezTo>
                      <a:pt x="220899" y="243429"/>
                      <a:pt x="207278" y="226189"/>
                      <a:pt x="205278" y="207996"/>
                    </a:cubicBezTo>
                    <a:cubicBezTo>
                      <a:pt x="203277" y="189803"/>
                      <a:pt x="210231" y="174468"/>
                      <a:pt x="213279" y="146750"/>
                    </a:cubicBezTo>
                    <a:cubicBezTo>
                      <a:pt x="215679" y="123071"/>
                      <a:pt x="222632" y="100068"/>
                      <a:pt x="233757" y="79027"/>
                    </a:cubicBezTo>
                    <a:cubicBezTo>
                      <a:pt x="241377" y="66645"/>
                      <a:pt x="224709" y="63311"/>
                      <a:pt x="206516" y="75694"/>
                    </a:cubicBezTo>
                    <a:cubicBezTo>
                      <a:pt x="188323" y="88076"/>
                      <a:pt x="190323" y="99220"/>
                      <a:pt x="182132" y="113794"/>
                    </a:cubicBezTo>
                    <a:cubicBezTo>
                      <a:pt x="173940" y="128367"/>
                      <a:pt x="167273" y="124652"/>
                      <a:pt x="160510" y="111889"/>
                    </a:cubicBezTo>
                    <a:cubicBezTo>
                      <a:pt x="153747" y="99125"/>
                      <a:pt x="122410" y="35689"/>
                      <a:pt x="110599" y="16639"/>
                    </a:cubicBezTo>
                    <a:cubicBezTo>
                      <a:pt x="98788" y="-2411"/>
                      <a:pt x="86120" y="-2411"/>
                      <a:pt x="79547" y="3399"/>
                    </a:cubicBezTo>
                    <a:cubicBezTo>
                      <a:pt x="75833" y="6828"/>
                      <a:pt x="81738" y="18067"/>
                      <a:pt x="95169" y="46928"/>
                    </a:cubicBezTo>
                    <a:cubicBezTo>
                      <a:pt x="108599" y="75789"/>
                      <a:pt x="124315" y="101030"/>
                      <a:pt x="122220" y="101983"/>
                    </a:cubicBezTo>
                    <a:cubicBezTo>
                      <a:pt x="120124" y="102935"/>
                      <a:pt x="105741" y="75979"/>
                      <a:pt x="88311" y="48738"/>
                    </a:cubicBezTo>
                    <a:cubicBezTo>
                      <a:pt x="72213" y="23687"/>
                      <a:pt x="62403" y="10638"/>
                      <a:pt x="50211" y="8161"/>
                    </a:cubicBezTo>
                    <a:cubicBezTo>
                      <a:pt x="36018" y="5304"/>
                      <a:pt x="32018" y="15591"/>
                      <a:pt x="34971" y="19877"/>
                    </a:cubicBezTo>
                    <a:cubicBezTo>
                      <a:pt x="48792" y="38784"/>
                      <a:pt x="61517" y="58472"/>
                      <a:pt x="73071" y="78837"/>
                    </a:cubicBezTo>
                    <a:cubicBezTo>
                      <a:pt x="80090" y="90143"/>
                      <a:pt x="86263" y="101954"/>
                      <a:pt x="91549" y="114175"/>
                    </a:cubicBezTo>
                    <a:cubicBezTo>
                      <a:pt x="89739" y="116461"/>
                      <a:pt x="76690" y="96839"/>
                      <a:pt x="56783" y="75408"/>
                    </a:cubicBezTo>
                    <a:cubicBezTo>
                      <a:pt x="38590" y="55882"/>
                      <a:pt x="27541" y="46833"/>
                      <a:pt x="12968" y="49309"/>
                    </a:cubicBezTo>
                    <a:cubicBezTo>
                      <a:pt x="9920" y="49976"/>
                      <a:pt x="5157" y="52738"/>
                      <a:pt x="5348" y="55405"/>
                    </a:cubicBezTo>
                    <a:cubicBezTo>
                      <a:pt x="5348" y="61406"/>
                      <a:pt x="21159" y="75789"/>
                      <a:pt x="29827" y="86171"/>
                    </a:cubicBezTo>
                    <a:cubicBezTo>
                      <a:pt x="42400" y="101125"/>
                      <a:pt x="43924" y="101887"/>
                      <a:pt x="52878" y="113698"/>
                    </a:cubicBezTo>
                    <a:cubicBezTo>
                      <a:pt x="58974" y="121699"/>
                      <a:pt x="66784" y="132748"/>
                      <a:pt x="65546" y="133701"/>
                    </a:cubicBezTo>
                    <a:cubicBezTo>
                      <a:pt x="64308" y="134653"/>
                      <a:pt x="30970" y="104173"/>
                      <a:pt x="17159" y="100078"/>
                    </a:cubicBezTo>
                    <a:cubicBezTo>
                      <a:pt x="5157" y="96553"/>
                      <a:pt x="-5225" y="100649"/>
                      <a:pt x="2871" y="111222"/>
                    </a:cubicBezTo>
                    <a:cubicBezTo>
                      <a:pt x="10968" y="121795"/>
                      <a:pt x="57164" y="173515"/>
                      <a:pt x="74023" y="195042"/>
                    </a:cubicBezTo>
                    <a:cubicBezTo>
                      <a:pt x="90882" y="216568"/>
                      <a:pt x="108218" y="243524"/>
                      <a:pt x="123458" y="266003"/>
                    </a:cubicBezTo>
                    <a:cubicBezTo>
                      <a:pt x="138698" y="288482"/>
                      <a:pt x="206992" y="380970"/>
                      <a:pt x="206992" y="380970"/>
                    </a:cubicBezTo>
                    <a:close/>
                  </a:path>
                </a:pathLst>
              </a:custGeom>
              <a:solidFill>
                <a:srgbClr val="C8856A"/>
              </a:solidFill>
              <a:ln w="9525" cap="flat">
                <a:noFill/>
                <a:prstDash val="solid"/>
                <a:miter/>
              </a:ln>
            </p:spPr>
            <p:txBody>
              <a:bodyPr rtlCol="0" anchor="ctr"/>
              <a:lstStyle/>
              <a:p>
                <a:endParaRPr lang="en-US"/>
              </a:p>
            </p:txBody>
          </p:sp>
          <p:sp>
            <p:nvSpPr>
              <p:cNvPr id="858" name="Hình tự do: Hình 679">
                <a:extLst>
                  <a:ext uri="{FF2B5EF4-FFF2-40B4-BE49-F238E27FC236}">
                    <a16:creationId xmlns:a16="http://schemas.microsoft.com/office/drawing/2014/main" id="{CC97FF2D-EC0A-43DB-81E8-B86A9B5D0290}"/>
                  </a:ext>
                </a:extLst>
              </p:cNvPr>
              <p:cNvSpPr/>
              <p:nvPr/>
            </p:nvSpPr>
            <p:spPr>
              <a:xfrm>
                <a:off x="6950031" y="2800350"/>
                <a:ext cx="27031" cy="79152"/>
              </a:xfrm>
              <a:custGeom>
                <a:avLst/>
                <a:gdLst>
                  <a:gd name="connsiteX0" fmla="*/ 27031 w 27031"/>
                  <a:gd name="connsiteY0" fmla="*/ 0 h 79152"/>
                  <a:gd name="connsiteX1" fmla="*/ 13982 w 27031"/>
                  <a:gd name="connsiteY1" fmla="*/ 79153 h 79152"/>
                  <a:gd name="connsiteX2" fmla="*/ 27031 w 27031"/>
                  <a:gd name="connsiteY2" fmla="*/ 0 h 79152"/>
                </a:gdLst>
                <a:ahLst/>
                <a:cxnLst>
                  <a:cxn ang="0">
                    <a:pos x="connsiteX0" y="connsiteY0"/>
                  </a:cxn>
                  <a:cxn ang="0">
                    <a:pos x="connsiteX1" y="connsiteY1"/>
                  </a:cxn>
                  <a:cxn ang="0">
                    <a:pos x="connsiteX2" y="connsiteY2"/>
                  </a:cxn>
                </a:cxnLst>
                <a:rect l="l" t="t" r="r" b="b"/>
                <a:pathLst>
                  <a:path w="27031" h="79152">
                    <a:moveTo>
                      <a:pt x="27031" y="0"/>
                    </a:moveTo>
                    <a:cubicBezTo>
                      <a:pt x="9791" y="15812"/>
                      <a:pt x="4647" y="57721"/>
                      <a:pt x="13982" y="79153"/>
                    </a:cubicBezTo>
                    <a:cubicBezTo>
                      <a:pt x="-11736" y="56579"/>
                      <a:pt x="1219" y="7525"/>
                      <a:pt x="27031" y="0"/>
                    </a:cubicBezTo>
                    <a:close/>
                  </a:path>
                </a:pathLst>
              </a:custGeom>
              <a:solidFill>
                <a:srgbClr val="AF6152"/>
              </a:solidFill>
              <a:ln w="9525" cap="flat">
                <a:noFill/>
                <a:prstDash val="solid"/>
                <a:miter/>
              </a:ln>
            </p:spPr>
            <p:txBody>
              <a:bodyPr rtlCol="0" anchor="ctr"/>
              <a:lstStyle/>
              <a:p>
                <a:endParaRPr lang="en-US"/>
              </a:p>
            </p:txBody>
          </p:sp>
          <p:sp>
            <p:nvSpPr>
              <p:cNvPr id="859" name="Hình tự do: Hình 680">
                <a:extLst>
                  <a:ext uri="{FF2B5EF4-FFF2-40B4-BE49-F238E27FC236}">
                    <a16:creationId xmlns:a16="http://schemas.microsoft.com/office/drawing/2014/main" id="{D0873981-658E-48BC-8AF2-F61DECF42108}"/>
                  </a:ext>
                </a:extLst>
              </p:cNvPr>
              <p:cNvSpPr/>
              <p:nvPr/>
            </p:nvSpPr>
            <p:spPr>
              <a:xfrm>
                <a:off x="6936390" y="2785395"/>
                <a:ext cx="443198" cy="373563"/>
              </a:xfrm>
              <a:custGeom>
                <a:avLst/>
                <a:gdLst>
                  <a:gd name="connsiteX0" fmla="*/ 409099 w 443198"/>
                  <a:gd name="connsiteY0" fmla="*/ 206407 h 373563"/>
                  <a:gd name="connsiteX1" fmla="*/ 443198 w 443198"/>
                  <a:gd name="connsiteY1" fmla="*/ 0 h 373563"/>
                  <a:gd name="connsiteX2" fmla="*/ 320992 w 443198"/>
                  <a:gd name="connsiteY2" fmla="*/ 62294 h 373563"/>
                  <a:gd name="connsiteX3" fmla="*/ 189452 w 443198"/>
                  <a:gd name="connsiteY3" fmla="*/ 204026 h 373563"/>
                  <a:gd name="connsiteX4" fmla="*/ 95250 w 443198"/>
                  <a:gd name="connsiteY4" fmla="*/ 94202 h 373563"/>
                  <a:gd name="connsiteX5" fmla="*/ 0 w 443198"/>
                  <a:gd name="connsiteY5" fmla="*/ 192215 h 373563"/>
                  <a:gd name="connsiteX6" fmla="*/ 136017 w 443198"/>
                  <a:gd name="connsiteY6" fmla="*/ 350711 h 373563"/>
                  <a:gd name="connsiteX7" fmla="*/ 241935 w 443198"/>
                  <a:gd name="connsiteY7" fmla="*/ 351758 h 373563"/>
                  <a:gd name="connsiteX8" fmla="*/ 409099 w 443198"/>
                  <a:gd name="connsiteY8" fmla="*/ 206407 h 37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98" h="373563">
                    <a:moveTo>
                      <a:pt x="409099" y="206407"/>
                    </a:moveTo>
                    <a:lnTo>
                      <a:pt x="443198" y="0"/>
                    </a:lnTo>
                    <a:cubicBezTo>
                      <a:pt x="389287" y="2000"/>
                      <a:pt x="365188" y="12764"/>
                      <a:pt x="320992" y="62294"/>
                    </a:cubicBezTo>
                    <a:cubicBezTo>
                      <a:pt x="296323" y="89821"/>
                      <a:pt x="240982" y="149733"/>
                      <a:pt x="189452" y="204026"/>
                    </a:cubicBezTo>
                    <a:lnTo>
                      <a:pt x="95250" y="94202"/>
                    </a:lnTo>
                    <a:cubicBezTo>
                      <a:pt x="95250" y="94202"/>
                      <a:pt x="19050" y="136017"/>
                      <a:pt x="0" y="192215"/>
                    </a:cubicBezTo>
                    <a:cubicBezTo>
                      <a:pt x="0" y="192215"/>
                      <a:pt x="82201" y="304038"/>
                      <a:pt x="136017" y="350711"/>
                    </a:cubicBezTo>
                    <a:cubicBezTo>
                      <a:pt x="161830" y="372999"/>
                      <a:pt x="194691" y="387953"/>
                      <a:pt x="241935" y="351758"/>
                    </a:cubicBezTo>
                    <a:cubicBezTo>
                      <a:pt x="289179" y="315563"/>
                      <a:pt x="395573" y="221933"/>
                      <a:pt x="409099" y="206407"/>
                    </a:cubicBezTo>
                    <a:close/>
                  </a:path>
                </a:pathLst>
              </a:custGeom>
              <a:solidFill>
                <a:srgbClr val="F0F0F0"/>
              </a:solidFill>
              <a:ln w="9525" cap="flat">
                <a:noFill/>
                <a:prstDash val="solid"/>
                <a:miter/>
              </a:ln>
            </p:spPr>
            <p:txBody>
              <a:bodyPr rtlCol="0" anchor="ctr"/>
              <a:lstStyle/>
              <a:p>
                <a:endParaRPr lang="en-US"/>
              </a:p>
            </p:txBody>
          </p:sp>
          <p:sp>
            <p:nvSpPr>
              <p:cNvPr id="860" name="Hình tự do: Hình 681">
                <a:extLst>
                  <a:ext uri="{FF2B5EF4-FFF2-40B4-BE49-F238E27FC236}">
                    <a16:creationId xmlns:a16="http://schemas.microsoft.com/office/drawing/2014/main" id="{2E7AF2FB-5E3C-4130-A422-FBB5D6E7D4C4}"/>
                  </a:ext>
                </a:extLst>
              </p:cNvPr>
              <p:cNvSpPr/>
              <p:nvPr/>
            </p:nvSpPr>
            <p:spPr>
              <a:xfrm>
                <a:off x="7125842" y="2979134"/>
                <a:ext cx="40031" cy="93916"/>
              </a:xfrm>
              <a:custGeom>
                <a:avLst/>
                <a:gdLst>
                  <a:gd name="connsiteX0" fmla="*/ 0 w 40031"/>
                  <a:gd name="connsiteY0" fmla="*/ 10287 h 93916"/>
                  <a:gd name="connsiteX1" fmla="*/ 38100 w 40031"/>
                  <a:gd name="connsiteY1" fmla="*/ 93917 h 93916"/>
                  <a:gd name="connsiteX2" fmla="*/ 9525 w 40031"/>
                  <a:gd name="connsiteY2" fmla="*/ 0 h 93916"/>
                </a:gdLst>
                <a:ahLst/>
                <a:cxnLst>
                  <a:cxn ang="0">
                    <a:pos x="connsiteX0" y="connsiteY0"/>
                  </a:cxn>
                  <a:cxn ang="0">
                    <a:pos x="connsiteX1" y="connsiteY1"/>
                  </a:cxn>
                  <a:cxn ang="0">
                    <a:pos x="connsiteX2" y="connsiteY2"/>
                  </a:cxn>
                </a:cxnLst>
                <a:rect l="l" t="t" r="r" b="b"/>
                <a:pathLst>
                  <a:path w="40031" h="93916">
                    <a:moveTo>
                      <a:pt x="0" y="10287"/>
                    </a:moveTo>
                    <a:cubicBezTo>
                      <a:pt x="21146" y="31718"/>
                      <a:pt x="39053" y="68104"/>
                      <a:pt x="38100" y="93917"/>
                    </a:cubicBezTo>
                    <a:cubicBezTo>
                      <a:pt x="44739" y="59807"/>
                      <a:pt x="34033" y="24632"/>
                      <a:pt x="9525" y="0"/>
                    </a:cubicBezTo>
                    <a:close/>
                  </a:path>
                </a:pathLst>
              </a:custGeom>
              <a:solidFill>
                <a:srgbClr val="E0E0E0"/>
              </a:solidFill>
              <a:ln w="9525" cap="flat">
                <a:noFill/>
                <a:prstDash val="solid"/>
                <a:miter/>
              </a:ln>
            </p:spPr>
            <p:txBody>
              <a:bodyPr rtlCol="0" anchor="ctr"/>
              <a:lstStyle/>
              <a:p>
                <a:endParaRPr lang="en-US"/>
              </a:p>
            </p:txBody>
          </p:sp>
          <p:sp>
            <p:nvSpPr>
              <p:cNvPr id="861" name="Hình tự do: Hình 682">
                <a:extLst>
                  <a:ext uri="{FF2B5EF4-FFF2-40B4-BE49-F238E27FC236}">
                    <a16:creationId xmlns:a16="http://schemas.microsoft.com/office/drawing/2014/main" id="{C9DD7088-F283-47FF-ABE1-3CF9AE21950D}"/>
                  </a:ext>
                </a:extLst>
              </p:cNvPr>
              <p:cNvSpPr/>
              <p:nvPr/>
            </p:nvSpPr>
            <p:spPr>
              <a:xfrm>
                <a:off x="7257764" y="2778537"/>
                <a:ext cx="474262" cy="627947"/>
              </a:xfrm>
              <a:custGeom>
                <a:avLst/>
                <a:gdLst>
                  <a:gd name="connsiteX0" fmla="*/ 467011 w 474262"/>
                  <a:gd name="connsiteY0" fmla="*/ 317087 h 627947"/>
                  <a:gd name="connsiteX1" fmla="*/ 473773 w 474262"/>
                  <a:gd name="connsiteY1" fmla="*/ 137922 h 627947"/>
                  <a:gd name="connsiteX2" fmla="*/ 443770 w 474262"/>
                  <a:gd name="connsiteY2" fmla="*/ 45720 h 627947"/>
                  <a:gd name="connsiteX3" fmla="*/ 361664 w 474262"/>
                  <a:gd name="connsiteY3" fmla="*/ 22669 h 627947"/>
                  <a:gd name="connsiteX4" fmla="*/ 185738 w 474262"/>
                  <a:gd name="connsiteY4" fmla="*/ 0 h 627947"/>
                  <a:gd name="connsiteX5" fmla="*/ 97917 w 474262"/>
                  <a:gd name="connsiteY5" fmla="*/ 8668 h 627947"/>
                  <a:gd name="connsiteX6" fmla="*/ 20955 w 474262"/>
                  <a:gd name="connsiteY6" fmla="*/ 201930 h 627947"/>
                  <a:gd name="connsiteX7" fmla="*/ 0 w 474262"/>
                  <a:gd name="connsiteY7" fmla="*/ 551878 h 627947"/>
                  <a:gd name="connsiteX8" fmla="*/ 461391 w 474262"/>
                  <a:gd name="connsiteY8" fmla="*/ 589978 h 627947"/>
                  <a:gd name="connsiteX9" fmla="*/ 467011 w 474262"/>
                  <a:gd name="connsiteY9" fmla="*/ 317087 h 62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262" h="627947">
                    <a:moveTo>
                      <a:pt x="467011" y="317087"/>
                    </a:moveTo>
                    <a:cubicBezTo>
                      <a:pt x="468916" y="271367"/>
                      <a:pt x="472249" y="157543"/>
                      <a:pt x="473773" y="137922"/>
                    </a:cubicBezTo>
                    <a:cubicBezTo>
                      <a:pt x="476821" y="98584"/>
                      <a:pt x="465487" y="53911"/>
                      <a:pt x="443770" y="45720"/>
                    </a:cubicBezTo>
                    <a:lnTo>
                      <a:pt x="361664" y="22669"/>
                    </a:lnTo>
                    <a:cubicBezTo>
                      <a:pt x="361664" y="22669"/>
                      <a:pt x="207836" y="381"/>
                      <a:pt x="185738" y="0"/>
                    </a:cubicBezTo>
                    <a:cubicBezTo>
                      <a:pt x="156305" y="1000"/>
                      <a:pt x="126978" y="3896"/>
                      <a:pt x="97917" y="8668"/>
                    </a:cubicBezTo>
                    <a:cubicBezTo>
                      <a:pt x="70866" y="30575"/>
                      <a:pt x="30480" y="91345"/>
                      <a:pt x="20955" y="201930"/>
                    </a:cubicBezTo>
                    <a:cubicBezTo>
                      <a:pt x="17907" y="237744"/>
                      <a:pt x="2477" y="426625"/>
                      <a:pt x="0" y="551878"/>
                    </a:cubicBezTo>
                    <a:cubicBezTo>
                      <a:pt x="77914" y="629031"/>
                      <a:pt x="352425" y="657415"/>
                      <a:pt x="461391" y="589978"/>
                    </a:cubicBezTo>
                    <a:cubicBezTo>
                      <a:pt x="461105" y="590359"/>
                      <a:pt x="462915" y="412337"/>
                      <a:pt x="467011" y="317087"/>
                    </a:cubicBezTo>
                    <a:close/>
                  </a:path>
                </a:pathLst>
              </a:custGeom>
              <a:solidFill>
                <a:srgbClr val="BA68C8"/>
              </a:solidFill>
              <a:ln w="9525" cap="flat">
                <a:noFill/>
                <a:prstDash val="solid"/>
                <a:miter/>
              </a:ln>
            </p:spPr>
            <p:txBody>
              <a:bodyPr rtlCol="0" anchor="ctr"/>
              <a:lstStyle/>
              <a:p>
                <a:endParaRPr lang="en-US"/>
              </a:p>
            </p:txBody>
          </p:sp>
          <p:sp>
            <p:nvSpPr>
              <p:cNvPr id="862" name="Hình tự do: Hình 683">
                <a:extLst>
                  <a:ext uri="{FF2B5EF4-FFF2-40B4-BE49-F238E27FC236}">
                    <a16:creationId xmlns:a16="http://schemas.microsoft.com/office/drawing/2014/main" id="{1D60969A-74FE-4475-96A8-E23E3873C69E}"/>
                  </a:ext>
                </a:extLst>
              </p:cNvPr>
              <p:cNvSpPr/>
              <p:nvPr/>
            </p:nvSpPr>
            <p:spPr>
              <a:xfrm>
                <a:off x="7295505" y="2337796"/>
                <a:ext cx="396972" cy="386134"/>
              </a:xfrm>
              <a:custGeom>
                <a:avLst/>
                <a:gdLst>
                  <a:gd name="connsiteX0" fmla="*/ 291824 w 396972"/>
                  <a:gd name="connsiteY0" fmla="*/ 380257 h 386134"/>
                  <a:gd name="connsiteX1" fmla="*/ 374501 w 396972"/>
                  <a:gd name="connsiteY1" fmla="*/ 265957 h 386134"/>
                  <a:gd name="connsiteX2" fmla="*/ 350307 w 396972"/>
                  <a:gd name="connsiteY2" fmla="*/ 103366 h 386134"/>
                  <a:gd name="connsiteX3" fmla="*/ 167618 w 396972"/>
                  <a:gd name="connsiteY3" fmla="*/ 591 h 386134"/>
                  <a:gd name="connsiteX4" fmla="*/ 56175 w 396972"/>
                  <a:gd name="connsiteY4" fmla="*/ 24689 h 386134"/>
                  <a:gd name="connsiteX5" fmla="*/ 25504 w 396972"/>
                  <a:gd name="connsiteY5" fmla="*/ 25546 h 386134"/>
                  <a:gd name="connsiteX6" fmla="*/ 17789 w 396972"/>
                  <a:gd name="connsiteY6" fmla="*/ 26975 h 386134"/>
                  <a:gd name="connsiteX7" fmla="*/ 14932 w 396972"/>
                  <a:gd name="connsiteY7" fmla="*/ 32881 h 386134"/>
                  <a:gd name="connsiteX8" fmla="*/ 33506 w 396972"/>
                  <a:gd name="connsiteY8" fmla="*/ 82030 h 386134"/>
                  <a:gd name="connsiteX9" fmla="*/ 1406 w 396972"/>
                  <a:gd name="connsiteY9" fmla="*/ 102318 h 386134"/>
                  <a:gd name="connsiteX10" fmla="*/ 16570 w 396972"/>
                  <a:gd name="connsiteY10" fmla="*/ 133893 h 386134"/>
                  <a:gd name="connsiteX11" fmla="*/ 17599 w 396972"/>
                  <a:gd name="connsiteY11" fmla="*/ 134227 h 386134"/>
                  <a:gd name="connsiteX12" fmla="*/ 12741 w 396972"/>
                  <a:gd name="connsiteY12" fmla="*/ 159849 h 386134"/>
                  <a:gd name="connsiteX13" fmla="*/ 32648 w 396972"/>
                  <a:gd name="connsiteY13" fmla="*/ 178423 h 386134"/>
                  <a:gd name="connsiteX14" fmla="*/ 74463 w 396972"/>
                  <a:gd name="connsiteY14" fmla="*/ 185947 h 386134"/>
                  <a:gd name="connsiteX15" fmla="*/ 83226 w 396972"/>
                  <a:gd name="connsiteY15" fmla="*/ 219475 h 386134"/>
                  <a:gd name="connsiteX16" fmla="*/ 101800 w 396972"/>
                  <a:gd name="connsiteY16" fmla="*/ 250241 h 386134"/>
                  <a:gd name="connsiteX17" fmla="*/ 128375 w 396972"/>
                  <a:gd name="connsiteY17" fmla="*/ 274339 h 386134"/>
                  <a:gd name="connsiteX18" fmla="*/ 165712 w 396972"/>
                  <a:gd name="connsiteY18" fmla="*/ 289389 h 386134"/>
                  <a:gd name="connsiteX19" fmla="*/ 187620 w 396972"/>
                  <a:gd name="connsiteY19" fmla="*/ 298914 h 386134"/>
                  <a:gd name="connsiteX20" fmla="*/ 199431 w 396972"/>
                  <a:gd name="connsiteY20" fmla="*/ 311773 h 386134"/>
                  <a:gd name="connsiteX21" fmla="*/ 267535 w 396972"/>
                  <a:gd name="connsiteY21" fmla="*/ 384734 h 386134"/>
                  <a:gd name="connsiteX22" fmla="*/ 291824 w 396972"/>
                  <a:gd name="connsiteY22" fmla="*/ 380257 h 38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6972" h="386134">
                    <a:moveTo>
                      <a:pt x="291824" y="380257"/>
                    </a:moveTo>
                    <a:cubicBezTo>
                      <a:pt x="306683" y="345491"/>
                      <a:pt x="344592" y="317392"/>
                      <a:pt x="374501" y="265957"/>
                    </a:cubicBezTo>
                    <a:cubicBezTo>
                      <a:pt x="413267" y="199282"/>
                      <a:pt x="399742" y="126321"/>
                      <a:pt x="350307" y="103366"/>
                    </a:cubicBezTo>
                    <a:cubicBezTo>
                      <a:pt x="350307" y="29452"/>
                      <a:pt x="252581" y="-5029"/>
                      <a:pt x="167618" y="591"/>
                    </a:cubicBezTo>
                    <a:cubicBezTo>
                      <a:pt x="129518" y="3067"/>
                      <a:pt x="94275" y="20498"/>
                      <a:pt x="56175" y="24689"/>
                    </a:cubicBezTo>
                    <a:cubicBezTo>
                      <a:pt x="45993" y="25785"/>
                      <a:pt x="35734" y="26070"/>
                      <a:pt x="25504" y="25546"/>
                    </a:cubicBezTo>
                    <a:cubicBezTo>
                      <a:pt x="22847" y="25032"/>
                      <a:pt x="20094" y="25546"/>
                      <a:pt x="17789" y="26975"/>
                    </a:cubicBezTo>
                    <a:cubicBezTo>
                      <a:pt x="16208" y="28575"/>
                      <a:pt x="15208" y="30652"/>
                      <a:pt x="14932" y="32881"/>
                    </a:cubicBezTo>
                    <a:cubicBezTo>
                      <a:pt x="11760" y="51416"/>
                      <a:pt x="18866" y="70219"/>
                      <a:pt x="33506" y="82030"/>
                    </a:cubicBezTo>
                    <a:cubicBezTo>
                      <a:pt x="19637" y="81496"/>
                      <a:pt x="6874" y="89564"/>
                      <a:pt x="1406" y="102318"/>
                    </a:cubicBezTo>
                    <a:cubicBezTo>
                      <a:pt x="-3128" y="115224"/>
                      <a:pt x="3664" y="129359"/>
                      <a:pt x="16570" y="133893"/>
                    </a:cubicBezTo>
                    <a:cubicBezTo>
                      <a:pt x="16913" y="134008"/>
                      <a:pt x="17256" y="134122"/>
                      <a:pt x="17599" y="134227"/>
                    </a:cubicBezTo>
                    <a:cubicBezTo>
                      <a:pt x="10760" y="140904"/>
                      <a:pt x="8826" y="151133"/>
                      <a:pt x="12741" y="159849"/>
                    </a:cubicBezTo>
                    <a:cubicBezTo>
                      <a:pt x="16770" y="168345"/>
                      <a:pt x="23895" y="174994"/>
                      <a:pt x="32648" y="178423"/>
                    </a:cubicBezTo>
                    <a:cubicBezTo>
                      <a:pt x="46136" y="183004"/>
                      <a:pt x="60223" y="185538"/>
                      <a:pt x="74463" y="185947"/>
                    </a:cubicBezTo>
                    <a:cubicBezTo>
                      <a:pt x="74463" y="185947"/>
                      <a:pt x="81988" y="216618"/>
                      <a:pt x="83226" y="219475"/>
                    </a:cubicBezTo>
                    <a:cubicBezTo>
                      <a:pt x="87922" y="230562"/>
                      <a:pt x="94180" y="240916"/>
                      <a:pt x="101800" y="250241"/>
                    </a:cubicBezTo>
                    <a:cubicBezTo>
                      <a:pt x="109429" y="259528"/>
                      <a:pt x="118383" y="267643"/>
                      <a:pt x="128375" y="274339"/>
                    </a:cubicBezTo>
                    <a:cubicBezTo>
                      <a:pt x="140205" y="280778"/>
                      <a:pt x="152730" y="285827"/>
                      <a:pt x="165712" y="289389"/>
                    </a:cubicBezTo>
                    <a:cubicBezTo>
                      <a:pt x="173304" y="291865"/>
                      <a:pt x="180638" y="295056"/>
                      <a:pt x="187620" y="298914"/>
                    </a:cubicBezTo>
                    <a:cubicBezTo>
                      <a:pt x="192040" y="302733"/>
                      <a:pt x="196002" y="307048"/>
                      <a:pt x="199431" y="311773"/>
                    </a:cubicBezTo>
                    <a:cubicBezTo>
                      <a:pt x="222167" y="336090"/>
                      <a:pt x="244865" y="360417"/>
                      <a:pt x="267535" y="384734"/>
                    </a:cubicBezTo>
                    <a:cubicBezTo>
                      <a:pt x="272774" y="389687"/>
                      <a:pt x="285632" y="379876"/>
                      <a:pt x="291824" y="380257"/>
                    </a:cubicBezTo>
                    <a:close/>
                  </a:path>
                </a:pathLst>
              </a:custGeom>
              <a:solidFill>
                <a:srgbClr val="263238"/>
              </a:solidFill>
              <a:ln w="9525" cap="flat">
                <a:noFill/>
                <a:prstDash val="solid"/>
                <a:miter/>
              </a:ln>
            </p:spPr>
            <p:txBody>
              <a:bodyPr rtlCol="0" anchor="ctr"/>
              <a:lstStyle/>
              <a:p>
                <a:endParaRPr lang="en-US"/>
              </a:p>
            </p:txBody>
          </p:sp>
          <p:sp>
            <p:nvSpPr>
              <p:cNvPr id="863" name="Hình tự do: Hình 684">
                <a:extLst>
                  <a:ext uri="{FF2B5EF4-FFF2-40B4-BE49-F238E27FC236}">
                    <a16:creationId xmlns:a16="http://schemas.microsoft.com/office/drawing/2014/main" id="{7B7C1F8C-A154-45E4-97C6-305AD9DE2199}"/>
                  </a:ext>
                </a:extLst>
              </p:cNvPr>
              <p:cNvSpPr/>
              <p:nvPr/>
            </p:nvSpPr>
            <p:spPr>
              <a:xfrm>
                <a:off x="7321147" y="2451258"/>
                <a:ext cx="354626" cy="399097"/>
              </a:xfrm>
              <a:custGeom>
                <a:avLst/>
                <a:gdLst>
                  <a:gd name="connsiteX0" fmla="*/ 274850 w 354626"/>
                  <a:gd name="connsiteY0" fmla="*/ 154114 h 399097"/>
                  <a:gd name="connsiteX1" fmla="*/ 276660 w 354626"/>
                  <a:gd name="connsiteY1" fmla="*/ 155829 h 399097"/>
                  <a:gd name="connsiteX2" fmla="*/ 298377 w 354626"/>
                  <a:gd name="connsiteY2" fmla="*/ 133636 h 399097"/>
                  <a:gd name="connsiteX3" fmla="*/ 321046 w 354626"/>
                  <a:gd name="connsiteY3" fmla="*/ 126016 h 399097"/>
                  <a:gd name="connsiteX4" fmla="*/ 352193 w 354626"/>
                  <a:gd name="connsiteY4" fmla="*/ 147733 h 399097"/>
                  <a:gd name="connsiteX5" fmla="*/ 319417 w 354626"/>
                  <a:gd name="connsiteY5" fmla="*/ 211455 h 399097"/>
                  <a:gd name="connsiteX6" fmla="*/ 318188 w 354626"/>
                  <a:gd name="connsiteY6" fmla="*/ 211836 h 399097"/>
                  <a:gd name="connsiteX7" fmla="*/ 274564 w 354626"/>
                  <a:gd name="connsiteY7" fmla="*/ 200501 h 399097"/>
                  <a:gd name="connsiteX8" fmla="*/ 263420 w 354626"/>
                  <a:gd name="connsiteY8" fmla="*/ 336994 h 399097"/>
                  <a:gd name="connsiteX9" fmla="*/ 227987 w 354626"/>
                  <a:gd name="connsiteY9" fmla="*/ 361759 h 399097"/>
                  <a:gd name="connsiteX10" fmla="*/ 130737 w 354626"/>
                  <a:gd name="connsiteY10" fmla="*/ 399097 h 399097"/>
                  <a:gd name="connsiteX11" fmla="*/ 113020 w 354626"/>
                  <a:gd name="connsiteY11" fmla="*/ 320135 h 399097"/>
                  <a:gd name="connsiteX12" fmla="*/ 114830 w 354626"/>
                  <a:gd name="connsiteY12" fmla="*/ 291560 h 399097"/>
                  <a:gd name="connsiteX13" fmla="*/ 62061 w 354626"/>
                  <a:gd name="connsiteY13" fmla="*/ 280797 h 399097"/>
                  <a:gd name="connsiteX14" fmla="*/ 720 w 354626"/>
                  <a:gd name="connsiteY14" fmla="*/ 197263 h 399097"/>
                  <a:gd name="connsiteX15" fmla="*/ 8055 w 354626"/>
                  <a:gd name="connsiteY15" fmla="*/ 122110 h 399097"/>
                  <a:gd name="connsiteX16" fmla="*/ 6054 w 354626"/>
                  <a:gd name="connsiteY16" fmla="*/ 65532 h 399097"/>
                  <a:gd name="connsiteX17" fmla="*/ 27390 w 354626"/>
                  <a:gd name="connsiteY17" fmla="*/ 0 h 399097"/>
                  <a:gd name="connsiteX18" fmla="*/ 220843 w 354626"/>
                  <a:gd name="connsiteY18" fmla="*/ 19050 h 399097"/>
                  <a:gd name="connsiteX19" fmla="*/ 230844 w 354626"/>
                  <a:gd name="connsiteY19" fmla="*/ 73628 h 399097"/>
                  <a:gd name="connsiteX20" fmla="*/ 272278 w 354626"/>
                  <a:gd name="connsiteY20" fmla="*/ 115348 h 399097"/>
                  <a:gd name="connsiteX21" fmla="*/ 271230 w 354626"/>
                  <a:gd name="connsiteY21" fmla="*/ 144780 h 399097"/>
                  <a:gd name="connsiteX22" fmla="*/ 274850 w 354626"/>
                  <a:gd name="connsiteY22" fmla="*/ 154114 h 3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4626" h="399097">
                    <a:moveTo>
                      <a:pt x="274850" y="154114"/>
                    </a:moveTo>
                    <a:cubicBezTo>
                      <a:pt x="275412" y="154734"/>
                      <a:pt x="276012" y="155305"/>
                      <a:pt x="276660" y="155829"/>
                    </a:cubicBezTo>
                    <a:cubicBezTo>
                      <a:pt x="286661" y="163068"/>
                      <a:pt x="287518" y="144971"/>
                      <a:pt x="298377" y="133636"/>
                    </a:cubicBezTo>
                    <a:cubicBezTo>
                      <a:pt x="304330" y="127702"/>
                      <a:pt x="312712" y="124882"/>
                      <a:pt x="321046" y="126016"/>
                    </a:cubicBezTo>
                    <a:cubicBezTo>
                      <a:pt x="334848" y="126349"/>
                      <a:pt x="347106" y="134903"/>
                      <a:pt x="352193" y="147733"/>
                    </a:cubicBezTo>
                    <a:cubicBezTo>
                      <a:pt x="360737" y="174384"/>
                      <a:pt x="346068" y="202911"/>
                      <a:pt x="319417" y="211455"/>
                    </a:cubicBezTo>
                    <a:cubicBezTo>
                      <a:pt x="319008" y="211588"/>
                      <a:pt x="318598" y="211712"/>
                      <a:pt x="318188" y="211836"/>
                    </a:cubicBezTo>
                    <a:cubicBezTo>
                      <a:pt x="302691" y="217122"/>
                      <a:pt x="285537" y="212665"/>
                      <a:pt x="274564" y="200501"/>
                    </a:cubicBezTo>
                    <a:lnTo>
                      <a:pt x="263420" y="336994"/>
                    </a:lnTo>
                    <a:cubicBezTo>
                      <a:pt x="263420" y="336994"/>
                      <a:pt x="257324" y="349948"/>
                      <a:pt x="227987" y="361759"/>
                    </a:cubicBezTo>
                    <a:cubicBezTo>
                      <a:pt x="198650" y="373571"/>
                      <a:pt x="165503" y="366427"/>
                      <a:pt x="130737" y="399097"/>
                    </a:cubicBezTo>
                    <a:cubicBezTo>
                      <a:pt x="116639" y="352615"/>
                      <a:pt x="95589" y="360045"/>
                      <a:pt x="113020" y="320135"/>
                    </a:cubicBezTo>
                    <a:lnTo>
                      <a:pt x="114830" y="291560"/>
                    </a:lnTo>
                    <a:cubicBezTo>
                      <a:pt x="96780" y="290779"/>
                      <a:pt x="78978" y="287141"/>
                      <a:pt x="62061" y="280797"/>
                    </a:cubicBezTo>
                    <a:cubicBezTo>
                      <a:pt x="27886" y="266252"/>
                      <a:pt x="4368" y="234220"/>
                      <a:pt x="720" y="197263"/>
                    </a:cubicBezTo>
                    <a:cubicBezTo>
                      <a:pt x="-2613" y="171069"/>
                      <a:pt x="6626" y="148399"/>
                      <a:pt x="8055" y="122110"/>
                    </a:cubicBezTo>
                    <a:cubicBezTo>
                      <a:pt x="8912" y="106394"/>
                      <a:pt x="5483" y="75628"/>
                      <a:pt x="6054" y="65532"/>
                    </a:cubicBezTo>
                    <a:cubicBezTo>
                      <a:pt x="7293" y="40386"/>
                      <a:pt x="12722" y="16192"/>
                      <a:pt x="27390" y="0"/>
                    </a:cubicBezTo>
                    <a:cubicBezTo>
                      <a:pt x="46440" y="35623"/>
                      <a:pt x="149120" y="43910"/>
                      <a:pt x="220843" y="19050"/>
                    </a:cubicBezTo>
                    <a:cubicBezTo>
                      <a:pt x="219386" y="37805"/>
                      <a:pt x="222834" y="56607"/>
                      <a:pt x="230844" y="73628"/>
                    </a:cubicBezTo>
                    <a:cubicBezTo>
                      <a:pt x="239607" y="92678"/>
                      <a:pt x="255133" y="102965"/>
                      <a:pt x="272278" y="115348"/>
                    </a:cubicBezTo>
                    <a:cubicBezTo>
                      <a:pt x="269601" y="124939"/>
                      <a:pt x="269239" y="135026"/>
                      <a:pt x="271230" y="144780"/>
                    </a:cubicBezTo>
                    <a:cubicBezTo>
                      <a:pt x="271630" y="148152"/>
                      <a:pt x="272869" y="151362"/>
                      <a:pt x="274850" y="154114"/>
                    </a:cubicBezTo>
                    <a:close/>
                  </a:path>
                </a:pathLst>
              </a:custGeom>
              <a:solidFill>
                <a:srgbClr val="C8856A"/>
              </a:solidFill>
              <a:ln w="9525" cap="flat">
                <a:noFill/>
                <a:prstDash val="solid"/>
                <a:miter/>
              </a:ln>
            </p:spPr>
            <p:txBody>
              <a:bodyPr rtlCol="0" anchor="ctr"/>
              <a:lstStyle/>
              <a:p>
                <a:endParaRPr lang="en-US"/>
              </a:p>
            </p:txBody>
          </p:sp>
          <p:sp>
            <p:nvSpPr>
              <p:cNvPr id="864" name="Hình tự do: Hình 685">
                <a:extLst>
                  <a:ext uri="{FF2B5EF4-FFF2-40B4-BE49-F238E27FC236}">
                    <a16:creationId xmlns:a16="http://schemas.microsoft.com/office/drawing/2014/main" id="{D8536B97-7552-4235-8CB2-EEE04DD69409}"/>
                  </a:ext>
                </a:extLst>
              </p:cNvPr>
              <p:cNvSpPr/>
              <p:nvPr/>
            </p:nvSpPr>
            <p:spPr>
              <a:xfrm>
                <a:off x="7427749" y="2634731"/>
                <a:ext cx="38106" cy="38105"/>
              </a:xfrm>
              <a:custGeom>
                <a:avLst/>
                <a:gdLst>
                  <a:gd name="connsiteX0" fmla="*/ 37946 w 38106"/>
                  <a:gd name="connsiteY0" fmla="*/ 21506 h 38105"/>
                  <a:gd name="connsiteX1" fmla="*/ 16600 w 38106"/>
                  <a:gd name="connsiteY1" fmla="*/ 37946 h 38105"/>
                  <a:gd name="connsiteX2" fmla="*/ 160 w 38106"/>
                  <a:gd name="connsiteY2" fmla="*/ 16600 h 38105"/>
                  <a:gd name="connsiteX3" fmla="*/ 21506 w 38106"/>
                  <a:gd name="connsiteY3" fmla="*/ 160 h 38105"/>
                  <a:gd name="connsiteX4" fmla="*/ 21563 w 38106"/>
                  <a:gd name="connsiteY4" fmla="*/ 170 h 38105"/>
                  <a:gd name="connsiteX5" fmla="*/ 37946 w 38106"/>
                  <a:gd name="connsiteY5" fmla="*/ 21506 h 3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6" h="38105">
                    <a:moveTo>
                      <a:pt x="37946" y="21506"/>
                    </a:moveTo>
                    <a:cubicBezTo>
                      <a:pt x="36593" y="31936"/>
                      <a:pt x="27040" y="39298"/>
                      <a:pt x="16600" y="37946"/>
                    </a:cubicBezTo>
                    <a:cubicBezTo>
                      <a:pt x="6170" y="36593"/>
                      <a:pt x="-1192" y="27040"/>
                      <a:pt x="160" y="16600"/>
                    </a:cubicBezTo>
                    <a:cubicBezTo>
                      <a:pt x="1513" y="6170"/>
                      <a:pt x="11076" y="-1192"/>
                      <a:pt x="21506" y="160"/>
                    </a:cubicBezTo>
                    <a:cubicBezTo>
                      <a:pt x="21525" y="160"/>
                      <a:pt x="21544" y="170"/>
                      <a:pt x="21563" y="170"/>
                    </a:cubicBezTo>
                    <a:cubicBezTo>
                      <a:pt x="31974" y="1551"/>
                      <a:pt x="39298" y="11095"/>
                      <a:pt x="37946" y="21506"/>
                    </a:cubicBezTo>
                    <a:close/>
                  </a:path>
                </a:pathLst>
              </a:custGeom>
              <a:solidFill>
                <a:srgbClr val="AF6152"/>
              </a:solidFill>
              <a:ln w="9525" cap="flat">
                <a:noFill/>
                <a:prstDash val="solid"/>
                <a:miter/>
              </a:ln>
            </p:spPr>
            <p:txBody>
              <a:bodyPr rtlCol="0" anchor="ctr"/>
              <a:lstStyle/>
              <a:p>
                <a:endParaRPr lang="en-US"/>
              </a:p>
            </p:txBody>
          </p:sp>
          <p:sp>
            <p:nvSpPr>
              <p:cNvPr id="865" name="Hình tự do: Hình 686">
                <a:extLst>
                  <a:ext uri="{FF2B5EF4-FFF2-40B4-BE49-F238E27FC236}">
                    <a16:creationId xmlns:a16="http://schemas.microsoft.com/office/drawing/2014/main" id="{42633DEA-8D39-4149-A24D-95B0F8971924}"/>
                  </a:ext>
                </a:extLst>
              </p:cNvPr>
              <p:cNvSpPr/>
              <p:nvPr/>
            </p:nvSpPr>
            <p:spPr>
              <a:xfrm>
                <a:off x="7437119" y="2651950"/>
                <a:ext cx="28797" cy="20830"/>
              </a:xfrm>
              <a:custGeom>
                <a:avLst/>
                <a:gdLst>
                  <a:gd name="connsiteX0" fmla="*/ 28575 w 28797"/>
                  <a:gd name="connsiteY0" fmla="*/ 0 h 20830"/>
                  <a:gd name="connsiteX1" fmla="*/ 0 w 28797"/>
                  <a:gd name="connsiteY1" fmla="*/ 18002 h 20830"/>
                  <a:gd name="connsiteX2" fmla="*/ 7429 w 28797"/>
                  <a:gd name="connsiteY2" fmla="*/ 20669 h 20830"/>
                  <a:gd name="connsiteX3" fmla="*/ 28766 w 28797"/>
                  <a:gd name="connsiteY3" fmla="*/ 4286 h 20830"/>
                  <a:gd name="connsiteX4" fmla="*/ 28575 w 28797"/>
                  <a:gd name="connsiteY4" fmla="*/ 0 h 2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7" h="20830">
                    <a:moveTo>
                      <a:pt x="28575" y="0"/>
                    </a:moveTo>
                    <a:cubicBezTo>
                      <a:pt x="16412" y="95"/>
                      <a:pt x="5344" y="7068"/>
                      <a:pt x="0" y="18002"/>
                    </a:cubicBezTo>
                    <a:cubicBezTo>
                      <a:pt x="2277" y="19383"/>
                      <a:pt x="4801" y="20288"/>
                      <a:pt x="7429" y="20669"/>
                    </a:cubicBezTo>
                    <a:cubicBezTo>
                      <a:pt x="17840" y="22022"/>
                      <a:pt x="27384" y="14697"/>
                      <a:pt x="28766" y="4286"/>
                    </a:cubicBezTo>
                    <a:cubicBezTo>
                      <a:pt x="28842" y="2858"/>
                      <a:pt x="28785" y="1419"/>
                      <a:pt x="28575" y="0"/>
                    </a:cubicBezTo>
                    <a:close/>
                  </a:path>
                </a:pathLst>
              </a:custGeom>
              <a:solidFill>
                <a:srgbClr val="FFA8A7"/>
              </a:solidFill>
              <a:ln w="9525" cap="flat">
                <a:noFill/>
                <a:prstDash val="solid"/>
                <a:miter/>
              </a:ln>
            </p:spPr>
            <p:txBody>
              <a:bodyPr rtlCol="0" anchor="ctr"/>
              <a:lstStyle/>
              <a:p>
                <a:endParaRPr lang="en-US"/>
              </a:p>
            </p:txBody>
          </p:sp>
          <p:sp>
            <p:nvSpPr>
              <p:cNvPr id="866" name="Hình tự do: Hình 687">
                <a:extLst>
                  <a:ext uri="{FF2B5EF4-FFF2-40B4-BE49-F238E27FC236}">
                    <a16:creationId xmlns:a16="http://schemas.microsoft.com/office/drawing/2014/main" id="{D256F8D0-D430-42D5-A2B0-52374029DA27}"/>
                  </a:ext>
                </a:extLst>
              </p:cNvPr>
              <p:cNvSpPr/>
              <p:nvPr/>
            </p:nvSpPr>
            <p:spPr>
              <a:xfrm>
                <a:off x="7485983" y="2510924"/>
                <a:ext cx="35560" cy="33869"/>
              </a:xfrm>
              <a:custGeom>
                <a:avLst/>
                <a:gdLst>
                  <a:gd name="connsiteX0" fmla="*/ 0 w 35560"/>
                  <a:gd name="connsiteY0" fmla="*/ 7676 h 33869"/>
                  <a:gd name="connsiteX1" fmla="*/ 30861 w 35560"/>
                  <a:gd name="connsiteY1" fmla="*/ 33869 h 33869"/>
                  <a:gd name="connsiteX2" fmla="*/ 28385 w 35560"/>
                  <a:gd name="connsiteY2" fmla="*/ 4628 h 33869"/>
                  <a:gd name="connsiteX3" fmla="*/ 476 w 35560"/>
                  <a:gd name="connsiteY3" fmla="*/ 7085 h 33869"/>
                  <a:gd name="connsiteX4" fmla="*/ 0 w 35560"/>
                  <a:gd name="connsiteY4" fmla="*/ 7676 h 33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 h="33869">
                    <a:moveTo>
                      <a:pt x="0" y="7676"/>
                    </a:moveTo>
                    <a:lnTo>
                      <a:pt x="30861" y="33869"/>
                    </a:lnTo>
                    <a:cubicBezTo>
                      <a:pt x="37986" y="25030"/>
                      <a:pt x="36890" y="12143"/>
                      <a:pt x="28385" y="4628"/>
                    </a:cubicBezTo>
                    <a:cubicBezTo>
                      <a:pt x="20003" y="-2402"/>
                      <a:pt x="7506" y="-1297"/>
                      <a:pt x="476" y="7085"/>
                    </a:cubicBezTo>
                    <a:cubicBezTo>
                      <a:pt x="315" y="7276"/>
                      <a:pt x="153" y="7476"/>
                      <a:pt x="0" y="7676"/>
                    </a:cubicBezTo>
                    <a:close/>
                  </a:path>
                </a:pathLst>
              </a:custGeom>
              <a:solidFill>
                <a:srgbClr val="263238"/>
              </a:solidFill>
              <a:ln w="9525" cap="flat">
                <a:noFill/>
                <a:prstDash val="solid"/>
                <a:miter/>
              </a:ln>
            </p:spPr>
            <p:txBody>
              <a:bodyPr rtlCol="0" anchor="ctr"/>
              <a:lstStyle/>
              <a:p>
                <a:endParaRPr lang="en-US"/>
              </a:p>
            </p:txBody>
          </p:sp>
          <p:sp>
            <p:nvSpPr>
              <p:cNvPr id="867" name="Hình tự do: Hình 688">
                <a:extLst>
                  <a:ext uri="{FF2B5EF4-FFF2-40B4-BE49-F238E27FC236}">
                    <a16:creationId xmlns:a16="http://schemas.microsoft.com/office/drawing/2014/main" id="{FCE0213B-2C05-4959-A3F8-22343FBABAE7}"/>
                  </a:ext>
                </a:extLst>
              </p:cNvPr>
              <p:cNvSpPr/>
              <p:nvPr/>
            </p:nvSpPr>
            <p:spPr>
              <a:xfrm>
                <a:off x="7471978" y="2547613"/>
                <a:ext cx="33342" cy="33340"/>
              </a:xfrm>
              <a:custGeom>
                <a:avLst/>
                <a:gdLst>
                  <a:gd name="connsiteX0" fmla="*/ 33150 w 33342"/>
                  <a:gd name="connsiteY0" fmla="*/ 19183 h 33340"/>
                  <a:gd name="connsiteX1" fmla="*/ 14157 w 33342"/>
                  <a:gd name="connsiteY1" fmla="*/ 33147 h 33340"/>
                  <a:gd name="connsiteX2" fmla="*/ 193 w 33342"/>
                  <a:gd name="connsiteY2" fmla="*/ 14154 h 33340"/>
                  <a:gd name="connsiteX3" fmla="*/ 18767 w 33342"/>
                  <a:gd name="connsiteY3" fmla="*/ 133 h 33340"/>
                  <a:gd name="connsiteX4" fmla="*/ 33207 w 33342"/>
                  <a:gd name="connsiteY4" fmla="*/ 18764 h 33340"/>
                  <a:gd name="connsiteX5" fmla="*/ 33150 w 33342"/>
                  <a:gd name="connsiteY5" fmla="*/ 19183 h 3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42" h="33340">
                    <a:moveTo>
                      <a:pt x="33150" y="19183"/>
                    </a:moveTo>
                    <a:cubicBezTo>
                      <a:pt x="31759" y="28280"/>
                      <a:pt x="23263" y="34538"/>
                      <a:pt x="14157" y="33147"/>
                    </a:cubicBezTo>
                    <a:cubicBezTo>
                      <a:pt x="5061" y="31756"/>
                      <a:pt x="-1197" y="23260"/>
                      <a:pt x="193" y="14154"/>
                    </a:cubicBezTo>
                    <a:cubicBezTo>
                      <a:pt x="1555" y="5220"/>
                      <a:pt x="9795" y="-1000"/>
                      <a:pt x="18767" y="133"/>
                    </a:cubicBezTo>
                    <a:cubicBezTo>
                      <a:pt x="27902" y="1295"/>
                      <a:pt x="34369" y="9630"/>
                      <a:pt x="33207" y="18764"/>
                    </a:cubicBezTo>
                    <a:cubicBezTo>
                      <a:pt x="33188" y="18907"/>
                      <a:pt x="33169" y="19040"/>
                      <a:pt x="33150" y="19183"/>
                    </a:cubicBezTo>
                    <a:close/>
                  </a:path>
                </a:pathLst>
              </a:custGeom>
              <a:solidFill>
                <a:srgbClr val="263238"/>
              </a:solidFill>
              <a:ln w="9525" cap="flat">
                <a:noFill/>
                <a:prstDash val="solid"/>
                <a:miter/>
              </a:ln>
            </p:spPr>
            <p:txBody>
              <a:bodyPr rtlCol="0" anchor="ctr"/>
              <a:lstStyle/>
              <a:p>
                <a:endParaRPr lang="en-US"/>
              </a:p>
            </p:txBody>
          </p:sp>
          <p:sp>
            <p:nvSpPr>
              <p:cNvPr id="868" name="Hình tự do: Hình 689">
                <a:extLst>
                  <a:ext uri="{FF2B5EF4-FFF2-40B4-BE49-F238E27FC236}">
                    <a16:creationId xmlns:a16="http://schemas.microsoft.com/office/drawing/2014/main" id="{88F0F8ED-DC75-4598-95A2-FF3B304B7A9E}"/>
                  </a:ext>
                </a:extLst>
              </p:cNvPr>
              <p:cNvSpPr/>
              <p:nvPr/>
            </p:nvSpPr>
            <p:spPr>
              <a:xfrm>
                <a:off x="7354108" y="2539803"/>
                <a:ext cx="31816" cy="31816"/>
              </a:xfrm>
              <a:custGeom>
                <a:avLst/>
                <a:gdLst>
                  <a:gd name="connsiteX0" fmla="*/ 31672 w 31816"/>
                  <a:gd name="connsiteY0" fmla="*/ 18040 h 31816"/>
                  <a:gd name="connsiteX1" fmla="*/ 13774 w 31816"/>
                  <a:gd name="connsiteY1" fmla="*/ 31671 h 31816"/>
                  <a:gd name="connsiteX2" fmla="*/ 144 w 31816"/>
                  <a:gd name="connsiteY2" fmla="*/ 13773 h 31816"/>
                  <a:gd name="connsiteX3" fmla="*/ 17956 w 31816"/>
                  <a:gd name="connsiteY3" fmla="*/ 133 h 31816"/>
                  <a:gd name="connsiteX4" fmla="*/ 31682 w 31816"/>
                  <a:gd name="connsiteY4" fmla="*/ 17955 h 31816"/>
                  <a:gd name="connsiteX5" fmla="*/ 31672 w 31816"/>
                  <a:gd name="connsiteY5" fmla="*/ 18040 h 3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16" h="31816">
                    <a:moveTo>
                      <a:pt x="31672" y="18040"/>
                    </a:moveTo>
                    <a:cubicBezTo>
                      <a:pt x="30491" y="26746"/>
                      <a:pt x="22480" y="32852"/>
                      <a:pt x="13774" y="31671"/>
                    </a:cubicBezTo>
                    <a:cubicBezTo>
                      <a:pt x="5069" y="30490"/>
                      <a:pt x="-1028" y="22479"/>
                      <a:pt x="144" y="13773"/>
                    </a:cubicBezTo>
                    <a:cubicBezTo>
                      <a:pt x="1316" y="5106"/>
                      <a:pt x="9279" y="-990"/>
                      <a:pt x="17956" y="133"/>
                    </a:cubicBezTo>
                    <a:cubicBezTo>
                      <a:pt x="26671" y="1267"/>
                      <a:pt x="32815" y="9239"/>
                      <a:pt x="31682" y="17955"/>
                    </a:cubicBezTo>
                    <a:cubicBezTo>
                      <a:pt x="31682" y="17983"/>
                      <a:pt x="31672" y="18012"/>
                      <a:pt x="31672" y="18040"/>
                    </a:cubicBezTo>
                    <a:close/>
                  </a:path>
                </a:pathLst>
              </a:custGeom>
              <a:solidFill>
                <a:srgbClr val="263238"/>
              </a:solidFill>
              <a:ln w="9525" cap="flat">
                <a:noFill/>
                <a:prstDash val="solid"/>
                <a:miter/>
              </a:ln>
            </p:spPr>
            <p:txBody>
              <a:bodyPr rtlCol="0" anchor="ctr"/>
              <a:lstStyle/>
              <a:p>
                <a:endParaRPr lang="en-US"/>
              </a:p>
            </p:txBody>
          </p:sp>
          <p:sp>
            <p:nvSpPr>
              <p:cNvPr id="869" name="Hình tự do: Hình 690">
                <a:extLst>
                  <a:ext uri="{FF2B5EF4-FFF2-40B4-BE49-F238E27FC236}">
                    <a16:creationId xmlns:a16="http://schemas.microsoft.com/office/drawing/2014/main" id="{A203C15C-5F9A-4731-AA80-E277AF0EC531}"/>
                  </a:ext>
                </a:extLst>
              </p:cNvPr>
              <p:cNvSpPr/>
              <p:nvPr/>
            </p:nvSpPr>
            <p:spPr>
              <a:xfrm>
                <a:off x="7344126" y="2495735"/>
                <a:ext cx="37367" cy="31723"/>
              </a:xfrm>
              <a:custGeom>
                <a:avLst/>
                <a:gdLst>
                  <a:gd name="connsiteX0" fmla="*/ 2791 w 37367"/>
                  <a:gd name="connsiteY0" fmla="*/ 31723 h 31723"/>
                  <a:gd name="connsiteX1" fmla="*/ 37367 w 37367"/>
                  <a:gd name="connsiteY1" fmla="*/ 10006 h 31723"/>
                  <a:gd name="connsiteX2" fmla="*/ 10802 w 37367"/>
                  <a:gd name="connsiteY2" fmla="*/ 2481 h 31723"/>
                  <a:gd name="connsiteX3" fmla="*/ 9840 w 37367"/>
                  <a:gd name="connsiteY3" fmla="*/ 3053 h 31723"/>
                  <a:gd name="connsiteX4" fmla="*/ 2791 w 37367"/>
                  <a:gd name="connsiteY4" fmla="*/ 31723 h 31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67" h="31723">
                    <a:moveTo>
                      <a:pt x="2791" y="31723"/>
                    </a:moveTo>
                    <a:lnTo>
                      <a:pt x="37367" y="10006"/>
                    </a:lnTo>
                    <a:cubicBezTo>
                      <a:pt x="32109" y="595"/>
                      <a:pt x="20213" y="-2776"/>
                      <a:pt x="10802" y="2481"/>
                    </a:cubicBezTo>
                    <a:cubicBezTo>
                      <a:pt x="10469" y="2662"/>
                      <a:pt x="10154" y="2853"/>
                      <a:pt x="9840" y="3053"/>
                    </a:cubicBezTo>
                    <a:cubicBezTo>
                      <a:pt x="277" y="9244"/>
                      <a:pt x="-2819" y="21808"/>
                      <a:pt x="2791" y="31723"/>
                    </a:cubicBezTo>
                    <a:close/>
                  </a:path>
                </a:pathLst>
              </a:custGeom>
              <a:solidFill>
                <a:srgbClr val="263238"/>
              </a:solidFill>
              <a:ln w="9525" cap="flat">
                <a:noFill/>
                <a:prstDash val="solid"/>
                <a:miter/>
              </a:ln>
            </p:spPr>
            <p:txBody>
              <a:bodyPr rtlCol="0" anchor="ctr"/>
              <a:lstStyle/>
              <a:p>
                <a:endParaRPr lang="en-US"/>
              </a:p>
            </p:txBody>
          </p:sp>
          <p:sp>
            <p:nvSpPr>
              <p:cNvPr id="870" name="Hình tự do: Hình 691">
                <a:extLst>
                  <a:ext uri="{FF2B5EF4-FFF2-40B4-BE49-F238E27FC236}">
                    <a16:creationId xmlns:a16="http://schemas.microsoft.com/office/drawing/2014/main" id="{41AE0254-D025-47C4-84B7-0AB4CBB712C9}"/>
                  </a:ext>
                </a:extLst>
              </p:cNvPr>
              <p:cNvSpPr/>
              <p:nvPr/>
            </p:nvSpPr>
            <p:spPr>
              <a:xfrm>
                <a:off x="7434738" y="2674143"/>
                <a:ext cx="141160" cy="88487"/>
              </a:xfrm>
              <a:custGeom>
                <a:avLst/>
                <a:gdLst>
                  <a:gd name="connsiteX0" fmla="*/ 1238 w 141160"/>
                  <a:gd name="connsiteY0" fmla="*/ 69056 h 88487"/>
                  <a:gd name="connsiteX1" fmla="*/ 102108 w 141160"/>
                  <a:gd name="connsiteY1" fmla="*/ 44767 h 88487"/>
                  <a:gd name="connsiteX2" fmla="*/ 141161 w 141160"/>
                  <a:gd name="connsiteY2" fmla="*/ 0 h 88487"/>
                  <a:gd name="connsiteX3" fmla="*/ 116300 w 141160"/>
                  <a:gd name="connsiteY3" fmla="*/ 47625 h 88487"/>
                  <a:gd name="connsiteX4" fmla="*/ 0 w 141160"/>
                  <a:gd name="connsiteY4" fmla="*/ 88487 h 88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60" h="88487">
                    <a:moveTo>
                      <a:pt x="1238" y="69056"/>
                    </a:moveTo>
                    <a:cubicBezTo>
                      <a:pt x="1238" y="69056"/>
                      <a:pt x="58865" y="67437"/>
                      <a:pt x="102108" y="44767"/>
                    </a:cubicBezTo>
                    <a:cubicBezTo>
                      <a:pt x="119406" y="34195"/>
                      <a:pt x="133036" y="18574"/>
                      <a:pt x="141161" y="0"/>
                    </a:cubicBezTo>
                    <a:cubicBezTo>
                      <a:pt x="136455" y="17507"/>
                      <a:pt x="127968" y="33757"/>
                      <a:pt x="116300" y="47625"/>
                    </a:cubicBezTo>
                    <a:cubicBezTo>
                      <a:pt x="73724" y="89059"/>
                      <a:pt x="0" y="88487"/>
                      <a:pt x="0" y="88487"/>
                    </a:cubicBezTo>
                    <a:close/>
                  </a:path>
                </a:pathLst>
              </a:custGeom>
              <a:solidFill>
                <a:srgbClr val="AF6152"/>
              </a:solidFill>
              <a:ln w="9525" cap="flat">
                <a:noFill/>
                <a:prstDash val="solid"/>
                <a:miter/>
              </a:ln>
            </p:spPr>
            <p:txBody>
              <a:bodyPr rtlCol="0" anchor="ctr"/>
              <a:lstStyle/>
              <a:p>
                <a:endParaRPr lang="en-US"/>
              </a:p>
            </p:txBody>
          </p:sp>
          <p:sp>
            <p:nvSpPr>
              <p:cNvPr id="871" name="Hình tự do: Hình 692">
                <a:extLst>
                  <a:ext uri="{FF2B5EF4-FFF2-40B4-BE49-F238E27FC236}">
                    <a16:creationId xmlns:a16="http://schemas.microsoft.com/office/drawing/2014/main" id="{D3EB9D25-0319-41DE-A73B-BABC5EBAC8ED}"/>
                  </a:ext>
                </a:extLst>
              </p:cNvPr>
              <p:cNvSpPr/>
              <p:nvPr/>
            </p:nvSpPr>
            <p:spPr>
              <a:xfrm>
                <a:off x="7291512" y="2468712"/>
                <a:ext cx="276293" cy="148797"/>
              </a:xfrm>
              <a:custGeom>
                <a:avLst/>
                <a:gdLst>
                  <a:gd name="connsiteX0" fmla="*/ 11877 w 276293"/>
                  <a:gd name="connsiteY0" fmla="*/ 120088 h 148797"/>
                  <a:gd name="connsiteX1" fmla="*/ 50453 w 276293"/>
                  <a:gd name="connsiteY1" fmla="*/ 138185 h 148797"/>
                  <a:gd name="connsiteX2" fmla="*/ 55977 w 276293"/>
                  <a:gd name="connsiteY2" fmla="*/ 138185 h 148797"/>
                  <a:gd name="connsiteX3" fmla="*/ 103602 w 276293"/>
                  <a:gd name="connsiteY3" fmla="*/ 108277 h 148797"/>
                  <a:gd name="connsiteX4" fmla="*/ 120557 w 276293"/>
                  <a:gd name="connsiteY4" fmla="*/ 93989 h 148797"/>
                  <a:gd name="connsiteX5" fmla="*/ 135225 w 276293"/>
                  <a:gd name="connsiteY5" fmla="*/ 110372 h 148797"/>
                  <a:gd name="connsiteX6" fmla="*/ 187994 w 276293"/>
                  <a:gd name="connsiteY6" fmla="*/ 146567 h 148797"/>
                  <a:gd name="connsiteX7" fmla="*/ 219712 w 276293"/>
                  <a:gd name="connsiteY7" fmla="*/ 148663 h 148797"/>
                  <a:gd name="connsiteX8" fmla="*/ 259907 w 276293"/>
                  <a:gd name="connsiteY8" fmla="*/ 135804 h 148797"/>
                  <a:gd name="connsiteX9" fmla="*/ 276290 w 276293"/>
                  <a:gd name="connsiteY9" fmla="*/ 100752 h 148797"/>
                  <a:gd name="connsiteX10" fmla="*/ 276290 w 276293"/>
                  <a:gd name="connsiteY10" fmla="*/ 100180 h 148797"/>
                  <a:gd name="connsiteX11" fmla="*/ 274005 w 276293"/>
                  <a:gd name="connsiteY11" fmla="*/ 56651 h 148797"/>
                  <a:gd name="connsiteX12" fmla="*/ 127415 w 276293"/>
                  <a:gd name="connsiteY12" fmla="*/ 1883 h 148797"/>
                  <a:gd name="connsiteX13" fmla="*/ 9114 w 276293"/>
                  <a:gd name="connsiteY13" fmla="*/ 39983 h 148797"/>
                  <a:gd name="connsiteX14" fmla="*/ 637 w 276293"/>
                  <a:gd name="connsiteY14" fmla="*/ 81512 h 148797"/>
                  <a:gd name="connsiteX15" fmla="*/ 637 w 276293"/>
                  <a:gd name="connsiteY15" fmla="*/ 82369 h 148797"/>
                  <a:gd name="connsiteX16" fmla="*/ 11877 w 276293"/>
                  <a:gd name="connsiteY16" fmla="*/ 120088 h 148797"/>
                  <a:gd name="connsiteX17" fmla="*/ 16639 w 276293"/>
                  <a:gd name="connsiteY17" fmla="*/ 84750 h 148797"/>
                  <a:gd name="connsiteX18" fmla="*/ 24926 w 276293"/>
                  <a:gd name="connsiteY18" fmla="*/ 43888 h 148797"/>
                  <a:gd name="connsiteX19" fmla="*/ 126272 w 276293"/>
                  <a:gd name="connsiteY19" fmla="*/ 16742 h 148797"/>
                  <a:gd name="connsiteX20" fmla="*/ 257812 w 276293"/>
                  <a:gd name="connsiteY20" fmla="*/ 58651 h 148797"/>
                  <a:gd name="connsiteX21" fmla="*/ 260003 w 276293"/>
                  <a:gd name="connsiteY21" fmla="*/ 101228 h 148797"/>
                  <a:gd name="connsiteX22" fmla="*/ 223246 w 276293"/>
                  <a:gd name="connsiteY22" fmla="*/ 134690 h 148797"/>
                  <a:gd name="connsiteX23" fmla="*/ 220664 w 276293"/>
                  <a:gd name="connsiteY23" fmla="*/ 134471 h 148797"/>
                  <a:gd name="connsiteX24" fmla="*/ 188946 w 276293"/>
                  <a:gd name="connsiteY24" fmla="*/ 132375 h 148797"/>
                  <a:gd name="connsiteX25" fmla="*/ 150846 w 276293"/>
                  <a:gd name="connsiteY25" fmla="*/ 105800 h 148797"/>
                  <a:gd name="connsiteX26" fmla="*/ 122271 w 276293"/>
                  <a:gd name="connsiteY26" fmla="*/ 79797 h 148797"/>
                  <a:gd name="connsiteX27" fmla="*/ 89791 w 276293"/>
                  <a:gd name="connsiteY27" fmla="*/ 101895 h 148797"/>
                  <a:gd name="connsiteX28" fmla="*/ 57882 w 276293"/>
                  <a:gd name="connsiteY28" fmla="*/ 123993 h 148797"/>
                  <a:gd name="connsiteX29" fmla="*/ 52358 w 276293"/>
                  <a:gd name="connsiteY29" fmla="*/ 123993 h 148797"/>
                  <a:gd name="connsiteX30" fmla="*/ 16410 w 276293"/>
                  <a:gd name="connsiteY30" fmla="*/ 89665 h 148797"/>
                  <a:gd name="connsiteX31" fmla="*/ 16639 w 276293"/>
                  <a:gd name="connsiteY31" fmla="*/ 84750 h 14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6293" h="148797">
                    <a:moveTo>
                      <a:pt x="11877" y="120088"/>
                    </a:moveTo>
                    <a:cubicBezTo>
                      <a:pt x="21887" y="130918"/>
                      <a:pt x="35727" y="137414"/>
                      <a:pt x="50453" y="138185"/>
                    </a:cubicBezTo>
                    <a:lnTo>
                      <a:pt x="55977" y="138185"/>
                    </a:lnTo>
                    <a:cubicBezTo>
                      <a:pt x="79885" y="139805"/>
                      <a:pt x="92363" y="127613"/>
                      <a:pt x="103602" y="108277"/>
                    </a:cubicBezTo>
                    <a:cubicBezTo>
                      <a:pt x="106746" y="102752"/>
                      <a:pt x="113127" y="93513"/>
                      <a:pt x="120557" y="93989"/>
                    </a:cubicBezTo>
                    <a:cubicBezTo>
                      <a:pt x="127986" y="94466"/>
                      <a:pt x="132844" y="104467"/>
                      <a:pt x="135225" y="110372"/>
                    </a:cubicBezTo>
                    <a:cubicBezTo>
                      <a:pt x="144398" y="131575"/>
                      <a:pt x="164905" y="145643"/>
                      <a:pt x="187994" y="146567"/>
                    </a:cubicBezTo>
                    <a:lnTo>
                      <a:pt x="219712" y="148663"/>
                    </a:lnTo>
                    <a:cubicBezTo>
                      <a:pt x="234257" y="149663"/>
                      <a:pt x="248640" y="145062"/>
                      <a:pt x="259907" y="135804"/>
                    </a:cubicBezTo>
                    <a:cubicBezTo>
                      <a:pt x="270423" y="127222"/>
                      <a:pt x="276452" y="114325"/>
                      <a:pt x="276290" y="100752"/>
                    </a:cubicBezTo>
                    <a:lnTo>
                      <a:pt x="276290" y="100180"/>
                    </a:lnTo>
                    <a:cubicBezTo>
                      <a:pt x="276290" y="85607"/>
                      <a:pt x="275433" y="67414"/>
                      <a:pt x="274005" y="56651"/>
                    </a:cubicBezTo>
                    <a:cubicBezTo>
                      <a:pt x="268575" y="18551"/>
                      <a:pt x="218379" y="7693"/>
                      <a:pt x="127415" y="1883"/>
                    </a:cubicBezTo>
                    <a:cubicBezTo>
                      <a:pt x="36451" y="-3928"/>
                      <a:pt x="20259" y="2359"/>
                      <a:pt x="9114" y="39983"/>
                    </a:cubicBezTo>
                    <a:cubicBezTo>
                      <a:pt x="6257" y="50174"/>
                      <a:pt x="3114" y="67510"/>
                      <a:pt x="637" y="81512"/>
                    </a:cubicBezTo>
                    <a:lnTo>
                      <a:pt x="637" y="82369"/>
                    </a:lnTo>
                    <a:cubicBezTo>
                      <a:pt x="-1697" y="96008"/>
                      <a:pt x="2456" y="109953"/>
                      <a:pt x="11877" y="120088"/>
                    </a:cubicBezTo>
                    <a:close/>
                    <a:moveTo>
                      <a:pt x="16639" y="84750"/>
                    </a:moveTo>
                    <a:cubicBezTo>
                      <a:pt x="19020" y="71320"/>
                      <a:pt x="22164" y="53413"/>
                      <a:pt x="24926" y="43888"/>
                    </a:cubicBezTo>
                    <a:cubicBezTo>
                      <a:pt x="31784" y="20742"/>
                      <a:pt x="28831" y="10455"/>
                      <a:pt x="126272" y="16742"/>
                    </a:cubicBezTo>
                    <a:cubicBezTo>
                      <a:pt x="223713" y="23028"/>
                      <a:pt x="254478" y="34839"/>
                      <a:pt x="257812" y="58651"/>
                    </a:cubicBezTo>
                    <a:cubicBezTo>
                      <a:pt x="259241" y="68748"/>
                      <a:pt x="259622" y="87226"/>
                      <a:pt x="260003" y="101228"/>
                    </a:cubicBezTo>
                    <a:cubicBezTo>
                      <a:pt x="259088" y="120621"/>
                      <a:pt x="242639" y="135594"/>
                      <a:pt x="223246" y="134690"/>
                    </a:cubicBezTo>
                    <a:cubicBezTo>
                      <a:pt x="222379" y="134642"/>
                      <a:pt x="221522" y="134575"/>
                      <a:pt x="220664" y="134471"/>
                    </a:cubicBezTo>
                    <a:lnTo>
                      <a:pt x="188946" y="132375"/>
                    </a:lnTo>
                    <a:cubicBezTo>
                      <a:pt x="172201" y="131556"/>
                      <a:pt x="157399" y="121231"/>
                      <a:pt x="150846" y="105800"/>
                    </a:cubicBezTo>
                    <a:cubicBezTo>
                      <a:pt x="145893" y="93418"/>
                      <a:pt x="137226" y="80750"/>
                      <a:pt x="122271" y="79797"/>
                    </a:cubicBezTo>
                    <a:cubicBezTo>
                      <a:pt x="107317" y="78845"/>
                      <a:pt x="96554" y="90275"/>
                      <a:pt x="89791" y="101895"/>
                    </a:cubicBezTo>
                    <a:cubicBezTo>
                      <a:pt x="81695" y="115897"/>
                      <a:pt x="75504" y="125136"/>
                      <a:pt x="57882" y="123993"/>
                    </a:cubicBezTo>
                    <a:lnTo>
                      <a:pt x="52358" y="123993"/>
                    </a:lnTo>
                    <a:cubicBezTo>
                      <a:pt x="32955" y="124441"/>
                      <a:pt x="16858" y="109077"/>
                      <a:pt x="16410" y="89665"/>
                    </a:cubicBezTo>
                    <a:cubicBezTo>
                      <a:pt x="16372" y="88027"/>
                      <a:pt x="16448" y="86379"/>
                      <a:pt x="16639" y="84750"/>
                    </a:cubicBezTo>
                    <a:close/>
                  </a:path>
                </a:pathLst>
              </a:custGeom>
              <a:solidFill>
                <a:srgbClr val="BA68C8"/>
              </a:solidFill>
              <a:ln w="9525" cap="flat">
                <a:noFill/>
                <a:prstDash val="solid"/>
                <a:miter/>
              </a:ln>
            </p:spPr>
            <p:txBody>
              <a:bodyPr rtlCol="0" anchor="ctr"/>
              <a:lstStyle/>
              <a:p>
                <a:endParaRPr lang="en-US"/>
              </a:p>
            </p:txBody>
          </p:sp>
          <p:sp>
            <p:nvSpPr>
              <p:cNvPr id="872" name="Hình tự do: Hình 693">
                <a:extLst>
                  <a:ext uri="{FF2B5EF4-FFF2-40B4-BE49-F238E27FC236}">
                    <a16:creationId xmlns:a16="http://schemas.microsoft.com/office/drawing/2014/main" id="{FE728A50-3359-4350-84CC-FB3D6E253C3C}"/>
                  </a:ext>
                </a:extLst>
              </p:cNvPr>
              <p:cNvSpPr/>
              <p:nvPr/>
            </p:nvSpPr>
            <p:spPr>
              <a:xfrm>
                <a:off x="7291512" y="2468712"/>
                <a:ext cx="276293" cy="148797"/>
              </a:xfrm>
              <a:custGeom>
                <a:avLst/>
                <a:gdLst>
                  <a:gd name="connsiteX0" fmla="*/ 11877 w 276293"/>
                  <a:gd name="connsiteY0" fmla="*/ 120088 h 148797"/>
                  <a:gd name="connsiteX1" fmla="*/ 50453 w 276293"/>
                  <a:gd name="connsiteY1" fmla="*/ 138185 h 148797"/>
                  <a:gd name="connsiteX2" fmla="*/ 55977 w 276293"/>
                  <a:gd name="connsiteY2" fmla="*/ 138185 h 148797"/>
                  <a:gd name="connsiteX3" fmla="*/ 103602 w 276293"/>
                  <a:gd name="connsiteY3" fmla="*/ 108277 h 148797"/>
                  <a:gd name="connsiteX4" fmla="*/ 120557 w 276293"/>
                  <a:gd name="connsiteY4" fmla="*/ 93989 h 148797"/>
                  <a:gd name="connsiteX5" fmla="*/ 135225 w 276293"/>
                  <a:gd name="connsiteY5" fmla="*/ 110372 h 148797"/>
                  <a:gd name="connsiteX6" fmla="*/ 187994 w 276293"/>
                  <a:gd name="connsiteY6" fmla="*/ 146567 h 148797"/>
                  <a:gd name="connsiteX7" fmla="*/ 219712 w 276293"/>
                  <a:gd name="connsiteY7" fmla="*/ 148663 h 148797"/>
                  <a:gd name="connsiteX8" fmla="*/ 259907 w 276293"/>
                  <a:gd name="connsiteY8" fmla="*/ 135804 h 148797"/>
                  <a:gd name="connsiteX9" fmla="*/ 276290 w 276293"/>
                  <a:gd name="connsiteY9" fmla="*/ 100752 h 148797"/>
                  <a:gd name="connsiteX10" fmla="*/ 276290 w 276293"/>
                  <a:gd name="connsiteY10" fmla="*/ 100180 h 148797"/>
                  <a:gd name="connsiteX11" fmla="*/ 274005 w 276293"/>
                  <a:gd name="connsiteY11" fmla="*/ 56651 h 148797"/>
                  <a:gd name="connsiteX12" fmla="*/ 127415 w 276293"/>
                  <a:gd name="connsiteY12" fmla="*/ 1883 h 148797"/>
                  <a:gd name="connsiteX13" fmla="*/ 9114 w 276293"/>
                  <a:gd name="connsiteY13" fmla="*/ 39983 h 148797"/>
                  <a:gd name="connsiteX14" fmla="*/ 637 w 276293"/>
                  <a:gd name="connsiteY14" fmla="*/ 81512 h 148797"/>
                  <a:gd name="connsiteX15" fmla="*/ 637 w 276293"/>
                  <a:gd name="connsiteY15" fmla="*/ 82369 h 148797"/>
                  <a:gd name="connsiteX16" fmla="*/ 11877 w 276293"/>
                  <a:gd name="connsiteY16" fmla="*/ 120088 h 148797"/>
                  <a:gd name="connsiteX17" fmla="*/ 16639 w 276293"/>
                  <a:gd name="connsiteY17" fmla="*/ 84750 h 148797"/>
                  <a:gd name="connsiteX18" fmla="*/ 24926 w 276293"/>
                  <a:gd name="connsiteY18" fmla="*/ 43888 h 148797"/>
                  <a:gd name="connsiteX19" fmla="*/ 126272 w 276293"/>
                  <a:gd name="connsiteY19" fmla="*/ 16742 h 148797"/>
                  <a:gd name="connsiteX20" fmla="*/ 257812 w 276293"/>
                  <a:gd name="connsiteY20" fmla="*/ 58651 h 148797"/>
                  <a:gd name="connsiteX21" fmla="*/ 260003 w 276293"/>
                  <a:gd name="connsiteY21" fmla="*/ 101228 h 148797"/>
                  <a:gd name="connsiteX22" fmla="*/ 223246 w 276293"/>
                  <a:gd name="connsiteY22" fmla="*/ 134690 h 148797"/>
                  <a:gd name="connsiteX23" fmla="*/ 220664 w 276293"/>
                  <a:gd name="connsiteY23" fmla="*/ 134471 h 148797"/>
                  <a:gd name="connsiteX24" fmla="*/ 188946 w 276293"/>
                  <a:gd name="connsiteY24" fmla="*/ 132375 h 148797"/>
                  <a:gd name="connsiteX25" fmla="*/ 150846 w 276293"/>
                  <a:gd name="connsiteY25" fmla="*/ 105800 h 148797"/>
                  <a:gd name="connsiteX26" fmla="*/ 122271 w 276293"/>
                  <a:gd name="connsiteY26" fmla="*/ 79797 h 148797"/>
                  <a:gd name="connsiteX27" fmla="*/ 89791 w 276293"/>
                  <a:gd name="connsiteY27" fmla="*/ 101895 h 148797"/>
                  <a:gd name="connsiteX28" fmla="*/ 57882 w 276293"/>
                  <a:gd name="connsiteY28" fmla="*/ 123993 h 148797"/>
                  <a:gd name="connsiteX29" fmla="*/ 52358 w 276293"/>
                  <a:gd name="connsiteY29" fmla="*/ 123993 h 148797"/>
                  <a:gd name="connsiteX30" fmla="*/ 16410 w 276293"/>
                  <a:gd name="connsiteY30" fmla="*/ 89665 h 148797"/>
                  <a:gd name="connsiteX31" fmla="*/ 16639 w 276293"/>
                  <a:gd name="connsiteY31" fmla="*/ 84750 h 14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6293" h="148797">
                    <a:moveTo>
                      <a:pt x="11877" y="120088"/>
                    </a:moveTo>
                    <a:cubicBezTo>
                      <a:pt x="21887" y="130918"/>
                      <a:pt x="35727" y="137414"/>
                      <a:pt x="50453" y="138185"/>
                    </a:cubicBezTo>
                    <a:lnTo>
                      <a:pt x="55977" y="138185"/>
                    </a:lnTo>
                    <a:cubicBezTo>
                      <a:pt x="79885" y="139805"/>
                      <a:pt x="92363" y="127613"/>
                      <a:pt x="103602" y="108277"/>
                    </a:cubicBezTo>
                    <a:cubicBezTo>
                      <a:pt x="106746" y="102752"/>
                      <a:pt x="113127" y="93513"/>
                      <a:pt x="120557" y="93989"/>
                    </a:cubicBezTo>
                    <a:cubicBezTo>
                      <a:pt x="127986" y="94466"/>
                      <a:pt x="132844" y="104467"/>
                      <a:pt x="135225" y="110372"/>
                    </a:cubicBezTo>
                    <a:cubicBezTo>
                      <a:pt x="144398" y="131575"/>
                      <a:pt x="164905" y="145643"/>
                      <a:pt x="187994" y="146567"/>
                    </a:cubicBezTo>
                    <a:lnTo>
                      <a:pt x="219712" y="148663"/>
                    </a:lnTo>
                    <a:cubicBezTo>
                      <a:pt x="234257" y="149663"/>
                      <a:pt x="248640" y="145062"/>
                      <a:pt x="259907" y="135804"/>
                    </a:cubicBezTo>
                    <a:cubicBezTo>
                      <a:pt x="270423" y="127222"/>
                      <a:pt x="276452" y="114325"/>
                      <a:pt x="276290" y="100752"/>
                    </a:cubicBezTo>
                    <a:lnTo>
                      <a:pt x="276290" y="100180"/>
                    </a:lnTo>
                    <a:cubicBezTo>
                      <a:pt x="276290" y="85607"/>
                      <a:pt x="275433" y="67414"/>
                      <a:pt x="274005" y="56651"/>
                    </a:cubicBezTo>
                    <a:cubicBezTo>
                      <a:pt x="268575" y="18551"/>
                      <a:pt x="218379" y="7693"/>
                      <a:pt x="127415" y="1883"/>
                    </a:cubicBezTo>
                    <a:cubicBezTo>
                      <a:pt x="36451" y="-3928"/>
                      <a:pt x="20259" y="2359"/>
                      <a:pt x="9114" y="39983"/>
                    </a:cubicBezTo>
                    <a:cubicBezTo>
                      <a:pt x="6257" y="50174"/>
                      <a:pt x="3114" y="67510"/>
                      <a:pt x="637" y="81512"/>
                    </a:cubicBezTo>
                    <a:lnTo>
                      <a:pt x="637" y="82369"/>
                    </a:lnTo>
                    <a:cubicBezTo>
                      <a:pt x="-1697" y="96008"/>
                      <a:pt x="2456" y="109953"/>
                      <a:pt x="11877" y="120088"/>
                    </a:cubicBezTo>
                    <a:close/>
                    <a:moveTo>
                      <a:pt x="16639" y="84750"/>
                    </a:moveTo>
                    <a:cubicBezTo>
                      <a:pt x="19020" y="71320"/>
                      <a:pt x="22164" y="53413"/>
                      <a:pt x="24926" y="43888"/>
                    </a:cubicBezTo>
                    <a:cubicBezTo>
                      <a:pt x="31784" y="20742"/>
                      <a:pt x="28831" y="10455"/>
                      <a:pt x="126272" y="16742"/>
                    </a:cubicBezTo>
                    <a:cubicBezTo>
                      <a:pt x="223713" y="23028"/>
                      <a:pt x="254478" y="34839"/>
                      <a:pt x="257812" y="58651"/>
                    </a:cubicBezTo>
                    <a:cubicBezTo>
                      <a:pt x="259241" y="68748"/>
                      <a:pt x="259622" y="87226"/>
                      <a:pt x="260003" y="101228"/>
                    </a:cubicBezTo>
                    <a:cubicBezTo>
                      <a:pt x="259088" y="120621"/>
                      <a:pt x="242639" y="135594"/>
                      <a:pt x="223246" y="134690"/>
                    </a:cubicBezTo>
                    <a:cubicBezTo>
                      <a:pt x="222379" y="134642"/>
                      <a:pt x="221522" y="134575"/>
                      <a:pt x="220664" y="134471"/>
                    </a:cubicBezTo>
                    <a:lnTo>
                      <a:pt x="188946" y="132375"/>
                    </a:lnTo>
                    <a:cubicBezTo>
                      <a:pt x="172201" y="131556"/>
                      <a:pt x="157399" y="121231"/>
                      <a:pt x="150846" y="105800"/>
                    </a:cubicBezTo>
                    <a:cubicBezTo>
                      <a:pt x="145893" y="93418"/>
                      <a:pt x="137226" y="80750"/>
                      <a:pt x="122271" y="79797"/>
                    </a:cubicBezTo>
                    <a:cubicBezTo>
                      <a:pt x="107317" y="78845"/>
                      <a:pt x="96554" y="90275"/>
                      <a:pt x="89791" y="101895"/>
                    </a:cubicBezTo>
                    <a:cubicBezTo>
                      <a:pt x="81695" y="115897"/>
                      <a:pt x="75504" y="125136"/>
                      <a:pt x="57882" y="123993"/>
                    </a:cubicBezTo>
                    <a:lnTo>
                      <a:pt x="52358" y="123993"/>
                    </a:lnTo>
                    <a:cubicBezTo>
                      <a:pt x="32955" y="124441"/>
                      <a:pt x="16858" y="109077"/>
                      <a:pt x="16410" y="89665"/>
                    </a:cubicBezTo>
                    <a:cubicBezTo>
                      <a:pt x="16372" y="88027"/>
                      <a:pt x="16448" y="86379"/>
                      <a:pt x="16639" y="84750"/>
                    </a:cubicBezTo>
                    <a:close/>
                  </a:path>
                </a:pathLst>
              </a:custGeom>
              <a:solidFill>
                <a:srgbClr val="000000">
                  <a:alpha val="30000"/>
                </a:srgbClr>
              </a:solidFill>
              <a:ln w="9525" cap="flat">
                <a:noFill/>
                <a:prstDash val="solid"/>
                <a:miter/>
              </a:ln>
            </p:spPr>
            <p:txBody>
              <a:bodyPr rtlCol="0" anchor="ctr"/>
              <a:lstStyle/>
              <a:p>
                <a:endParaRPr lang="en-US"/>
              </a:p>
            </p:txBody>
          </p:sp>
          <p:sp>
            <p:nvSpPr>
              <p:cNvPr id="873" name="Hình tự do: Hình 694">
                <a:extLst>
                  <a:ext uri="{FF2B5EF4-FFF2-40B4-BE49-F238E27FC236}">
                    <a16:creationId xmlns:a16="http://schemas.microsoft.com/office/drawing/2014/main" id="{E8BD7EAF-8093-43FE-B3B3-CD09508DAE27}"/>
                  </a:ext>
                </a:extLst>
              </p:cNvPr>
              <p:cNvSpPr/>
              <p:nvPr/>
            </p:nvSpPr>
            <p:spPr>
              <a:xfrm>
                <a:off x="7307941" y="2483425"/>
                <a:ext cx="242812" cy="119730"/>
              </a:xfrm>
              <a:custGeom>
                <a:avLst/>
                <a:gdLst>
                  <a:gd name="connsiteX0" fmla="*/ 210 w 242812"/>
                  <a:gd name="connsiteY0" fmla="*/ 70037 h 119730"/>
                  <a:gd name="connsiteX1" fmla="*/ 31338 w 242812"/>
                  <a:gd name="connsiteY1" fmla="*/ 108785 h 119730"/>
                  <a:gd name="connsiteX2" fmla="*/ 35167 w 242812"/>
                  <a:gd name="connsiteY2" fmla="*/ 108994 h 119730"/>
                  <a:gd name="connsiteX3" fmla="*/ 40692 w 242812"/>
                  <a:gd name="connsiteY3" fmla="*/ 108994 h 119730"/>
                  <a:gd name="connsiteX4" fmla="*/ 72600 w 242812"/>
                  <a:gd name="connsiteY4" fmla="*/ 86896 h 119730"/>
                  <a:gd name="connsiteX5" fmla="*/ 105080 w 242812"/>
                  <a:gd name="connsiteY5" fmla="*/ 64798 h 119730"/>
                  <a:gd name="connsiteX6" fmla="*/ 133655 w 242812"/>
                  <a:gd name="connsiteY6" fmla="*/ 90801 h 119730"/>
                  <a:gd name="connsiteX7" fmla="*/ 171755 w 242812"/>
                  <a:gd name="connsiteY7" fmla="*/ 117376 h 119730"/>
                  <a:gd name="connsiteX8" fmla="*/ 203474 w 242812"/>
                  <a:gd name="connsiteY8" fmla="*/ 119472 h 119730"/>
                  <a:gd name="connsiteX9" fmla="*/ 242593 w 242812"/>
                  <a:gd name="connsiteY9" fmla="*/ 88811 h 119730"/>
                  <a:gd name="connsiteX10" fmla="*/ 242812 w 242812"/>
                  <a:gd name="connsiteY10" fmla="*/ 86229 h 119730"/>
                  <a:gd name="connsiteX11" fmla="*/ 240621 w 242812"/>
                  <a:gd name="connsiteY11" fmla="*/ 43653 h 119730"/>
                  <a:gd name="connsiteX12" fmla="*/ 109081 w 242812"/>
                  <a:gd name="connsiteY12" fmla="*/ 1743 h 119730"/>
                  <a:gd name="connsiteX13" fmla="*/ 7735 w 242812"/>
                  <a:gd name="connsiteY13" fmla="*/ 28889 h 119730"/>
                  <a:gd name="connsiteX14" fmla="*/ 210 w 242812"/>
                  <a:gd name="connsiteY14" fmla="*/ 70037 h 11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812" h="119730">
                    <a:moveTo>
                      <a:pt x="210" y="70037"/>
                    </a:moveTo>
                    <a:cubicBezTo>
                      <a:pt x="-1895" y="89335"/>
                      <a:pt x="12040" y="106680"/>
                      <a:pt x="31338" y="108785"/>
                    </a:cubicBezTo>
                    <a:cubicBezTo>
                      <a:pt x="32614" y="108928"/>
                      <a:pt x="33891" y="108994"/>
                      <a:pt x="35167" y="108994"/>
                    </a:cubicBezTo>
                    <a:lnTo>
                      <a:pt x="40692" y="108994"/>
                    </a:lnTo>
                    <a:cubicBezTo>
                      <a:pt x="58313" y="110137"/>
                      <a:pt x="64504" y="100898"/>
                      <a:pt x="72600" y="86896"/>
                    </a:cubicBezTo>
                    <a:cubicBezTo>
                      <a:pt x="79363" y="75276"/>
                      <a:pt x="89841" y="63846"/>
                      <a:pt x="105080" y="64798"/>
                    </a:cubicBezTo>
                    <a:cubicBezTo>
                      <a:pt x="120320" y="65751"/>
                      <a:pt x="129084" y="78419"/>
                      <a:pt x="133655" y="90801"/>
                    </a:cubicBezTo>
                    <a:cubicBezTo>
                      <a:pt x="140209" y="106232"/>
                      <a:pt x="155010" y="116557"/>
                      <a:pt x="171755" y="117376"/>
                    </a:cubicBezTo>
                    <a:lnTo>
                      <a:pt x="203474" y="119472"/>
                    </a:lnTo>
                    <a:cubicBezTo>
                      <a:pt x="222743" y="121805"/>
                      <a:pt x="240259" y="108080"/>
                      <a:pt x="242593" y="88811"/>
                    </a:cubicBezTo>
                    <a:cubicBezTo>
                      <a:pt x="242698" y="87954"/>
                      <a:pt x="242774" y="87096"/>
                      <a:pt x="242812" y="86229"/>
                    </a:cubicBezTo>
                    <a:cubicBezTo>
                      <a:pt x="242812" y="72323"/>
                      <a:pt x="242050" y="53749"/>
                      <a:pt x="240621" y="43653"/>
                    </a:cubicBezTo>
                    <a:cubicBezTo>
                      <a:pt x="237287" y="19840"/>
                      <a:pt x="206617" y="7839"/>
                      <a:pt x="109081" y="1743"/>
                    </a:cubicBezTo>
                    <a:cubicBezTo>
                      <a:pt x="11545" y="-4353"/>
                      <a:pt x="14593" y="5743"/>
                      <a:pt x="7735" y="28889"/>
                    </a:cubicBezTo>
                    <a:cubicBezTo>
                      <a:pt x="5735" y="38700"/>
                      <a:pt x="2592" y="56607"/>
                      <a:pt x="210" y="70037"/>
                    </a:cubicBezTo>
                    <a:close/>
                  </a:path>
                </a:pathLst>
              </a:custGeom>
              <a:solidFill>
                <a:srgbClr val="37474F">
                  <a:alpha val="50000"/>
                </a:srgbClr>
              </a:solidFill>
              <a:ln w="9525" cap="flat">
                <a:noFill/>
                <a:prstDash val="solid"/>
                <a:miter/>
              </a:ln>
            </p:spPr>
            <p:txBody>
              <a:bodyPr rtlCol="0" anchor="ctr"/>
              <a:lstStyle/>
              <a:p>
                <a:endParaRPr lang="en-US"/>
              </a:p>
            </p:txBody>
          </p:sp>
          <p:sp>
            <p:nvSpPr>
              <p:cNvPr id="874" name="Hình tự do: Hình 695">
                <a:extLst>
                  <a:ext uri="{FF2B5EF4-FFF2-40B4-BE49-F238E27FC236}">
                    <a16:creationId xmlns:a16="http://schemas.microsoft.com/office/drawing/2014/main" id="{CB5B69AE-B04D-4C62-971F-A76D2B91D49A}"/>
                  </a:ext>
                </a:extLst>
              </p:cNvPr>
              <p:cNvSpPr/>
              <p:nvPr/>
            </p:nvSpPr>
            <p:spPr>
              <a:xfrm>
                <a:off x="7370825" y="2563069"/>
                <a:ext cx="55816" cy="66687"/>
              </a:xfrm>
              <a:custGeom>
                <a:avLst/>
                <a:gdLst>
                  <a:gd name="connsiteX0" fmla="*/ 55817 w 55816"/>
                  <a:gd name="connsiteY0" fmla="*/ 16300 h 66687"/>
                  <a:gd name="connsiteX1" fmla="*/ 43053 w 55816"/>
                  <a:gd name="connsiteY1" fmla="*/ 66687 h 66687"/>
                  <a:gd name="connsiteX2" fmla="*/ 0 w 55816"/>
                  <a:gd name="connsiteY2" fmla="*/ 50495 h 66687"/>
                  <a:gd name="connsiteX3" fmla="*/ 7620 w 55816"/>
                  <a:gd name="connsiteY3" fmla="*/ 35064 h 66687"/>
                  <a:gd name="connsiteX4" fmla="*/ 28861 w 55816"/>
                  <a:gd name="connsiteY4" fmla="*/ 7442 h 66687"/>
                  <a:gd name="connsiteX5" fmla="*/ 28861 w 55816"/>
                  <a:gd name="connsiteY5" fmla="*/ 7442 h 66687"/>
                  <a:gd name="connsiteX6" fmla="*/ 36195 w 55816"/>
                  <a:gd name="connsiteY6" fmla="*/ 1060 h 66687"/>
                  <a:gd name="connsiteX7" fmla="*/ 41053 w 55816"/>
                  <a:gd name="connsiteY7" fmla="*/ 12 h 66687"/>
                  <a:gd name="connsiteX8" fmla="*/ 55817 w 55816"/>
                  <a:gd name="connsiteY8" fmla="*/ 16300 h 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16" h="66687">
                    <a:moveTo>
                      <a:pt x="55817" y="16300"/>
                    </a:moveTo>
                    <a:lnTo>
                      <a:pt x="43053" y="66687"/>
                    </a:lnTo>
                    <a:lnTo>
                      <a:pt x="0" y="50495"/>
                    </a:lnTo>
                    <a:cubicBezTo>
                      <a:pt x="2381" y="45066"/>
                      <a:pt x="4953" y="39922"/>
                      <a:pt x="7620" y="35064"/>
                    </a:cubicBezTo>
                    <a:cubicBezTo>
                      <a:pt x="13345" y="24892"/>
                      <a:pt x="20498" y="15586"/>
                      <a:pt x="28861" y="7442"/>
                    </a:cubicBezTo>
                    <a:lnTo>
                      <a:pt x="28861" y="7442"/>
                    </a:lnTo>
                    <a:cubicBezTo>
                      <a:pt x="31166" y="5156"/>
                      <a:pt x="33614" y="3032"/>
                      <a:pt x="36195" y="1060"/>
                    </a:cubicBezTo>
                    <a:cubicBezTo>
                      <a:pt x="37690" y="289"/>
                      <a:pt x="39367" y="-73"/>
                      <a:pt x="41053" y="12"/>
                    </a:cubicBezTo>
                    <a:cubicBezTo>
                      <a:pt x="48482" y="393"/>
                      <a:pt x="53435" y="10395"/>
                      <a:pt x="55817" y="16300"/>
                    </a:cubicBezTo>
                    <a:close/>
                  </a:path>
                </a:pathLst>
              </a:custGeom>
              <a:solidFill>
                <a:srgbClr val="AF6152"/>
              </a:solidFill>
              <a:ln w="9525" cap="flat">
                <a:noFill/>
                <a:prstDash val="solid"/>
                <a:miter/>
              </a:ln>
            </p:spPr>
            <p:txBody>
              <a:bodyPr rtlCol="0" anchor="ctr"/>
              <a:lstStyle/>
              <a:p>
                <a:endParaRPr lang="en-US"/>
              </a:p>
            </p:txBody>
          </p:sp>
          <p:sp>
            <p:nvSpPr>
              <p:cNvPr id="875" name="Hình tự do: Hình 696">
                <a:extLst>
                  <a:ext uri="{FF2B5EF4-FFF2-40B4-BE49-F238E27FC236}">
                    <a16:creationId xmlns:a16="http://schemas.microsoft.com/office/drawing/2014/main" id="{4CC7CF0C-E6FF-4C2C-8DC8-3B6EA9427A36}"/>
                  </a:ext>
                </a:extLst>
              </p:cNvPr>
              <p:cNvSpPr/>
              <p:nvPr/>
            </p:nvSpPr>
            <p:spPr>
              <a:xfrm>
                <a:off x="7440057" y="2867485"/>
                <a:ext cx="15600" cy="15648"/>
              </a:xfrm>
              <a:custGeom>
                <a:avLst/>
                <a:gdLst>
                  <a:gd name="connsiteX0" fmla="*/ 15 w 15600"/>
                  <a:gd name="connsiteY0" fmla="*/ 7445 h 15648"/>
                  <a:gd name="connsiteX1" fmla="*/ 7226 w 15600"/>
                  <a:gd name="connsiteY1" fmla="*/ 15627 h 15648"/>
                  <a:gd name="connsiteX2" fmla="*/ 7350 w 15600"/>
                  <a:gd name="connsiteY2" fmla="*/ 15636 h 15648"/>
                  <a:gd name="connsiteX3" fmla="*/ 15589 w 15600"/>
                  <a:gd name="connsiteY3" fmla="*/ 8254 h 15648"/>
                  <a:gd name="connsiteX4" fmla="*/ 8207 w 15600"/>
                  <a:gd name="connsiteY4" fmla="*/ 15 h 15648"/>
                  <a:gd name="connsiteX5" fmla="*/ 25 w 15600"/>
                  <a:gd name="connsiteY5" fmla="*/ 7235 h 15648"/>
                  <a:gd name="connsiteX6" fmla="*/ 15 w 15600"/>
                  <a:gd name="connsiteY6" fmla="*/ 7445 h 1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0" h="15648">
                    <a:moveTo>
                      <a:pt x="15" y="7445"/>
                    </a:moveTo>
                    <a:cubicBezTo>
                      <a:pt x="-251" y="11693"/>
                      <a:pt x="2978" y="15360"/>
                      <a:pt x="7226" y="15627"/>
                    </a:cubicBezTo>
                    <a:cubicBezTo>
                      <a:pt x="7274" y="15636"/>
                      <a:pt x="7312" y="15636"/>
                      <a:pt x="7350" y="15636"/>
                    </a:cubicBezTo>
                    <a:cubicBezTo>
                      <a:pt x="11665" y="15874"/>
                      <a:pt x="15351" y="12569"/>
                      <a:pt x="15589" y="8254"/>
                    </a:cubicBezTo>
                    <a:cubicBezTo>
                      <a:pt x="15827" y="3940"/>
                      <a:pt x="12522" y="253"/>
                      <a:pt x="8207" y="15"/>
                    </a:cubicBezTo>
                    <a:cubicBezTo>
                      <a:pt x="3949" y="-251"/>
                      <a:pt x="292" y="2978"/>
                      <a:pt x="25" y="7235"/>
                    </a:cubicBezTo>
                    <a:cubicBezTo>
                      <a:pt x="25" y="7302"/>
                      <a:pt x="15" y="7378"/>
                      <a:pt x="15" y="7445"/>
                    </a:cubicBezTo>
                    <a:close/>
                  </a:path>
                </a:pathLst>
              </a:custGeom>
              <a:solidFill>
                <a:srgbClr val="FFFFFF">
                  <a:alpha val="20000"/>
                </a:srgbClr>
              </a:solidFill>
              <a:ln w="9525" cap="flat">
                <a:noFill/>
                <a:prstDash val="solid"/>
                <a:miter/>
              </a:ln>
            </p:spPr>
            <p:txBody>
              <a:bodyPr rtlCol="0" anchor="ctr"/>
              <a:lstStyle/>
              <a:p>
                <a:endParaRPr lang="en-US"/>
              </a:p>
            </p:txBody>
          </p:sp>
          <p:sp>
            <p:nvSpPr>
              <p:cNvPr id="876" name="Hình tự do: Hình 697">
                <a:extLst>
                  <a:ext uri="{FF2B5EF4-FFF2-40B4-BE49-F238E27FC236}">
                    <a16:creationId xmlns:a16="http://schemas.microsoft.com/office/drawing/2014/main" id="{E47EC391-38B9-4126-BEE2-1ED9F15D9AF6}"/>
                  </a:ext>
                </a:extLst>
              </p:cNvPr>
              <p:cNvSpPr/>
              <p:nvPr/>
            </p:nvSpPr>
            <p:spPr>
              <a:xfrm>
                <a:off x="7431871" y="2910735"/>
                <a:ext cx="15639" cy="15639"/>
              </a:xfrm>
              <a:custGeom>
                <a:avLst/>
                <a:gdLst>
                  <a:gd name="connsiteX0" fmla="*/ 9 w 15639"/>
                  <a:gd name="connsiteY0" fmla="*/ 7439 h 15639"/>
                  <a:gd name="connsiteX1" fmla="*/ 7439 w 15639"/>
                  <a:gd name="connsiteY1" fmla="*/ 15630 h 15639"/>
                  <a:gd name="connsiteX2" fmla="*/ 15631 w 15639"/>
                  <a:gd name="connsiteY2" fmla="*/ 8201 h 15639"/>
                  <a:gd name="connsiteX3" fmla="*/ 8201 w 15639"/>
                  <a:gd name="connsiteY3" fmla="*/ 9 h 15639"/>
                  <a:gd name="connsiteX4" fmla="*/ 9 w 15639"/>
                  <a:gd name="connsiteY4" fmla="*/ 7439 h 15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9" h="15639">
                    <a:moveTo>
                      <a:pt x="9" y="7439"/>
                    </a:moveTo>
                    <a:cubicBezTo>
                      <a:pt x="-200" y="11754"/>
                      <a:pt x="3124" y="15421"/>
                      <a:pt x="7439" y="15630"/>
                    </a:cubicBezTo>
                    <a:cubicBezTo>
                      <a:pt x="11754" y="15840"/>
                      <a:pt x="15421" y="12516"/>
                      <a:pt x="15631" y="8201"/>
                    </a:cubicBezTo>
                    <a:cubicBezTo>
                      <a:pt x="15840" y="3886"/>
                      <a:pt x="12516" y="219"/>
                      <a:pt x="8201" y="9"/>
                    </a:cubicBezTo>
                    <a:cubicBezTo>
                      <a:pt x="3886" y="-200"/>
                      <a:pt x="219" y="3124"/>
                      <a:pt x="9" y="7439"/>
                    </a:cubicBezTo>
                    <a:close/>
                  </a:path>
                </a:pathLst>
              </a:custGeom>
              <a:solidFill>
                <a:srgbClr val="FFFFFF">
                  <a:alpha val="20000"/>
                </a:srgbClr>
              </a:solidFill>
              <a:ln w="9525" cap="flat">
                <a:noFill/>
                <a:prstDash val="solid"/>
                <a:miter/>
              </a:ln>
            </p:spPr>
            <p:txBody>
              <a:bodyPr rtlCol="0" anchor="ctr"/>
              <a:lstStyle/>
              <a:p>
                <a:endParaRPr lang="en-US"/>
              </a:p>
            </p:txBody>
          </p:sp>
          <p:sp>
            <p:nvSpPr>
              <p:cNvPr id="877" name="Hình tự do: Hình 698">
                <a:extLst>
                  <a:ext uri="{FF2B5EF4-FFF2-40B4-BE49-F238E27FC236}">
                    <a16:creationId xmlns:a16="http://schemas.microsoft.com/office/drawing/2014/main" id="{20800EAA-8384-4047-AE71-FDD5F54104B5}"/>
                  </a:ext>
                </a:extLst>
              </p:cNvPr>
              <p:cNvSpPr/>
              <p:nvPr/>
            </p:nvSpPr>
            <p:spPr>
              <a:xfrm>
                <a:off x="7424153" y="2955978"/>
                <a:ext cx="15643" cy="15690"/>
              </a:xfrm>
              <a:custGeom>
                <a:avLst/>
                <a:gdLst>
                  <a:gd name="connsiteX0" fmla="*/ 12 w 15643"/>
                  <a:gd name="connsiteY0" fmla="*/ 7440 h 15690"/>
                  <a:gd name="connsiteX1" fmla="*/ 7394 w 15643"/>
                  <a:gd name="connsiteY1" fmla="*/ 15679 h 15690"/>
                  <a:gd name="connsiteX2" fmla="*/ 15633 w 15643"/>
                  <a:gd name="connsiteY2" fmla="*/ 8297 h 15690"/>
                  <a:gd name="connsiteX3" fmla="*/ 8203 w 15643"/>
                  <a:gd name="connsiteY3" fmla="*/ 10 h 15690"/>
                  <a:gd name="connsiteX4" fmla="*/ 12 w 15643"/>
                  <a:gd name="connsiteY4" fmla="*/ 7421 h 15690"/>
                  <a:gd name="connsiteX5" fmla="*/ 12 w 15643"/>
                  <a:gd name="connsiteY5" fmla="*/ 7440 h 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43" h="15690">
                    <a:moveTo>
                      <a:pt x="12" y="7440"/>
                    </a:moveTo>
                    <a:cubicBezTo>
                      <a:pt x="-226" y="11755"/>
                      <a:pt x="3079" y="15441"/>
                      <a:pt x="7394" y="15679"/>
                    </a:cubicBezTo>
                    <a:cubicBezTo>
                      <a:pt x="11709" y="15917"/>
                      <a:pt x="15395" y="12612"/>
                      <a:pt x="15633" y="8297"/>
                    </a:cubicBezTo>
                    <a:cubicBezTo>
                      <a:pt x="15852" y="3963"/>
                      <a:pt x="12537" y="267"/>
                      <a:pt x="8203" y="10"/>
                    </a:cubicBezTo>
                    <a:cubicBezTo>
                      <a:pt x="3898" y="-209"/>
                      <a:pt x="231" y="3115"/>
                      <a:pt x="12" y="7421"/>
                    </a:cubicBezTo>
                    <a:cubicBezTo>
                      <a:pt x="12" y="7430"/>
                      <a:pt x="12" y="7430"/>
                      <a:pt x="12" y="7440"/>
                    </a:cubicBezTo>
                    <a:close/>
                  </a:path>
                </a:pathLst>
              </a:custGeom>
              <a:solidFill>
                <a:srgbClr val="FFFFFF">
                  <a:alpha val="20000"/>
                </a:srgbClr>
              </a:solidFill>
              <a:ln w="9525" cap="flat">
                <a:noFill/>
                <a:prstDash val="solid"/>
                <a:miter/>
              </a:ln>
            </p:spPr>
            <p:txBody>
              <a:bodyPr rtlCol="0" anchor="ctr"/>
              <a:lstStyle/>
              <a:p>
                <a:endParaRPr lang="en-US"/>
              </a:p>
            </p:txBody>
          </p:sp>
          <p:sp>
            <p:nvSpPr>
              <p:cNvPr id="878" name="Hình tự do: Hình 699">
                <a:extLst>
                  <a:ext uri="{FF2B5EF4-FFF2-40B4-BE49-F238E27FC236}">
                    <a16:creationId xmlns:a16="http://schemas.microsoft.com/office/drawing/2014/main" id="{A8F95815-866C-45B6-B5B3-99A061565EC8}"/>
                  </a:ext>
                </a:extLst>
              </p:cNvPr>
              <p:cNvSpPr/>
              <p:nvPr/>
            </p:nvSpPr>
            <p:spPr>
              <a:xfrm>
                <a:off x="7451883" y="2752629"/>
                <a:ext cx="167261" cy="132873"/>
              </a:xfrm>
              <a:custGeom>
                <a:avLst/>
                <a:gdLst>
                  <a:gd name="connsiteX0" fmla="*/ 0 w 167261"/>
                  <a:gd name="connsiteY0" fmla="*/ 97726 h 132873"/>
                  <a:gd name="connsiteX1" fmla="*/ 52864 w 167261"/>
                  <a:gd name="connsiteY1" fmla="*/ 84677 h 132873"/>
                  <a:gd name="connsiteX2" fmla="*/ 91821 w 167261"/>
                  <a:gd name="connsiteY2" fmla="*/ 132874 h 132873"/>
                  <a:gd name="connsiteX3" fmla="*/ 147352 w 167261"/>
                  <a:gd name="connsiteY3" fmla="*/ 85249 h 132873"/>
                  <a:gd name="connsiteX4" fmla="*/ 167259 w 167261"/>
                  <a:gd name="connsiteY4" fmla="*/ 48958 h 132873"/>
                  <a:gd name="connsiteX5" fmla="*/ 147638 w 167261"/>
                  <a:gd name="connsiteY5" fmla="*/ 20383 h 132873"/>
                  <a:gd name="connsiteX6" fmla="*/ 135636 w 167261"/>
                  <a:gd name="connsiteY6" fmla="*/ 0 h 132873"/>
                  <a:gd name="connsiteX7" fmla="*/ 134303 w 167261"/>
                  <a:gd name="connsiteY7" fmla="*/ 15526 h 132873"/>
                  <a:gd name="connsiteX8" fmla="*/ 84487 w 167261"/>
                  <a:gd name="connsiteY8" fmla="*/ 55817 h 132873"/>
                  <a:gd name="connsiteX9" fmla="*/ 0 w 167261"/>
                  <a:gd name="connsiteY9" fmla="*/ 97726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61" h="132873">
                    <a:moveTo>
                      <a:pt x="0" y="97726"/>
                    </a:moveTo>
                    <a:cubicBezTo>
                      <a:pt x="27241" y="78676"/>
                      <a:pt x="39433" y="74676"/>
                      <a:pt x="52864" y="84677"/>
                    </a:cubicBezTo>
                    <a:cubicBezTo>
                      <a:pt x="66294" y="94678"/>
                      <a:pt x="91821" y="132874"/>
                      <a:pt x="91821" y="132874"/>
                    </a:cubicBezTo>
                    <a:cubicBezTo>
                      <a:pt x="112433" y="119624"/>
                      <a:pt x="131121" y="103603"/>
                      <a:pt x="147352" y="85249"/>
                    </a:cubicBezTo>
                    <a:cubicBezTo>
                      <a:pt x="167926" y="60198"/>
                      <a:pt x="167259" y="48958"/>
                      <a:pt x="167259" y="48958"/>
                    </a:cubicBezTo>
                    <a:cubicBezTo>
                      <a:pt x="159220" y="40557"/>
                      <a:pt x="152590" y="30909"/>
                      <a:pt x="147638" y="20383"/>
                    </a:cubicBezTo>
                    <a:cubicBezTo>
                      <a:pt x="141446" y="5715"/>
                      <a:pt x="142018" y="857"/>
                      <a:pt x="135636" y="0"/>
                    </a:cubicBezTo>
                    <a:lnTo>
                      <a:pt x="134303" y="15526"/>
                    </a:lnTo>
                    <a:cubicBezTo>
                      <a:pt x="120615" y="32213"/>
                      <a:pt x="103661" y="45920"/>
                      <a:pt x="84487" y="55817"/>
                    </a:cubicBezTo>
                    <a:cubicBezTo>
                      <a:pt x="57721" y="67437"/>
                      <a:pt x="30575" y="62579"/>
                      <a:pt x="0" y="97726"/>
                    </a:cubicBezTo>
                    <a:close/>
                  </a:path>
                </a:pathLst>
              </a:custGeom>
              <a:solidFill>
                <a:srgbClr val="BA68C8"/>
              </a:solidFill>
              <a:ln w="9525" cap="flat">
                <a:noFill/>
                <a:prstDash val="solid"/>
                <a:miter/>
              </a:ln>
            </p:spPr>
            <p:txBody>
              <a:bodyPr rtlCol="0" anchor="ctr"/>
              <a:lstStyle/>
              <a:p>
                <a:endParaRPr lang="en-US"/>
              </a:p>
            </p:txBody>
          </p:sp>
          <p:sp>
            <p:nvSpPr>
              <p:cNvPr id="879" name="Hình tự do: Hình 700">
                <a:extLst>
                  <a:ext uri="{FF2B5EF4-FFF2-40B4-BE49-F238E27FC236}">
                    <a16:creationId xmlns:a16="http://schemas.microsoft.com/office/drawing/2014/main" id="{B987D401-1EE5-4E46-8396-7EE85470420D}"/>
                  </a:ext>
                </a:extLst>
              </p:cNvPr>
              <p:cNvSpPr/>
              <p:nvPr/>
            </p:nvSpPr>
            <p:spPr>
              <a:xfrm>
                <a:off x="7451883" y="2752629"/>
                <a:ext cx="167261" cy="132873"/>
              </a:xfrm>
              <a:custGeom>
                <a:avLst/>
                <a:gdLst>
                  <a:gd name="connsiteX0" fmla="*/ 0 w 167261"/>
                  <a:gd name="connsiteY0" fmla="*/ 97726 h 132873"/>
                  <a:gd name="connsiteX1" fmla="*/ 52864 w 167261"/>
                  <a:gd name="connsiteY1" fmla="*/ 84677 h 132873"/>
                  <a:gd name="connsiteX2" fmla="*/ 91821 w 167261"/>
                  <a:gd name="connsiteY2" fmla="*/ 132874 h 132873"/>
                  <a:gd name="connsiteX3" fmla="*/ 147352 w 167261"/>
                  <a:gd name="connsiteY3" fmla="*/ 85249 h 132873"/>
                  <a:gd name="connsiteX4" fmla="*/ 167259 w 167261"/>
                  <a:gd name="connsiteY4" fmla="*/ 48958 h 132873"/>
                  <a:gd name="connsiteX5" fmla="*/ 147638 w 167261"/>
                  <a:gd name="connsiteY5" fmla="*/ 20383 h 132873"/>
                  <a:gd name="connsiteX6" fmla="*/ 135636 w 167261"/>
                  <a:gd name="connsiteY6" fmla="*/ 0 h 132873"/>
                  <a:gd name="connsiteX7" fmla="*/ 134303 w 167261"/>
                  <a:gd name="connsiteY7" fmla="*/ 15526 h 132873"/>
                  <a:gd name="connsiteX8" fmla="*/ 84487 w 167261"/>
                  <a:gd name="connsiteY8" fmla="*/ 55817 h 132873"/>
                  <a:gd name="connsiteX9" fmla="*/ 0 w 167261"/>
                  <a:gd name="connsiteY9" fmla="*/ 97726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61" h="132873">
                    <a:moveTo>
                      <a:pt x="0" y="97726"/>
                    </a:moveTo>
                    <a:cubicBezTo>
                      <a:pt x="27241" y="78676"/>
                      <a:pt x="39433" y="74676"/>
                      <a:pt x="52864" y="84677"/>
                    </a:cubicBezTo>
                    <a:cubicBezTo>
                      <a:pt x="66294" y="94678"/>
                      <a:pt x="91821" y="132874"/>
                      <a:pt x="91821" y="132874"/>
                    </a:cubicBezTo>
                    <a:cubicBezTo>
                      <a:pt x="112433" y="119624"/>
                      <a:pt x="131121" y="103603"/>
                      <a:pt x="147352" y="85249"/>
                    </a:cubicBezTo>
                    <a:cubicBezTo>
                      <a:pt x="167926" y="60198"/>
                      <a:pt x="167259" y="48958"/>
                      <a:pt x="167259" y="48958"/>
                    </a:cubicBezTo>
                    <a:cubicBezTo>
                      <a:pt x="159220" y="40557"/>
                      <a:pt x="152590" y="30909"/>
                      <a:pt x="147638" y="20383"/>
                    </a:cubicBezTo>
                    <a:cubicBezTo>
                      <a:pt x="141446" y="5715"/>
                      <a:pt x="142018" y="857"/>
                      <a:pt x="135636" y="0"/>
                    </a:cubicBezTo>
                    <a:lnTo>
                      <a:pt x="134303" y="15526"/>
                    </a:lnTo>
                    <a:cubicBezTo>
                      <a:pt x="120615" y="32213"/>
                      <a:pt x="103661" y="45920"/>
                      <a:pt x="84487" y="55817"/>
                    </a:cubicBezTo>
                    <a:cubicBezTo>
                      <a:pt x="57721" y="67437"/>
                      <a:pt x="30575" y="62579"/>
                      <a:pt x="0" y="97726"/>
                    </a:cubicBezTo>
                    <a:close/>
                  </a:path>
                </a:pathLst>
              </a:custGeom>
              <a:solidFill>
                <a:srgbClr val="FFFFFF">
                  <a:alpha val="60000"/>
                </a:srgbClr>
              </a:solidFill>
              <a:ln w="9525" cap="flat">
                <a:noFill/>
                <a:prstDash val="solid"/>
                <a:miter/>
              </a:ln>
            </p:spPr>
            <p:txBody>
              <a:bodyPr rtlCol="0" anchor="ctr"/>
              <a:lstStyle/>
              <a:p>
                <a:endParaRPr lang="en-US"/>
              </a:p>
            </p:txBody>
          </p:sp>
          <p:sp>
            <p:nvSpPr>
              <p:cNvPr id="880" name="Hình tự do: Hình 701">
                <a:extLst>
                  <a:ext uri="{FF2B5EF4-FFF2-40B4-BE49-F238E27FC236}">
                    <a16:creationId xmlns:a16="http://schemas.microsoft.com/office/drawing/2014/main" id="{C9664D94-D0ED-4538-B106-041C6F7C0A5A}"/>
                  </a:ext>
                </a:extLst>
              </p:cNvPr>
              <p:cNvSpPr/>
              <p:nvPr/>
            </p:nvSpPr>
            <p:spPr>
              <a:xfrm>
                <a:off x="7375753" y="2754372"/>
                <a:ext cx="76130" cy="102841"/>
              </a:xfrm>
              <a:custGeom>
                <a:avLst/>
                <a:gdLst>
                  <a:gd name="connsiteX0" fmla="*/ 76130 w 76130"/>
                  <a:gd name="connsiteY0" fmla="*/ 95983 h 102841"/>
                  <a:gd name="connsiteX1" fmla="*/ 61557 w 76130"/>
                  <a:gd name="connsiteY1" fmla="*/ 53788 h 102841"/>
                  <a:gd name="connsiteX2" fmla="*/ 58890 w 76130"/>
                  <a:gd name="connsiteY2" fmla="*/ 33595 h 102841"/>
                  <a:gd name="connsiteX3" fmla="*/ 59462 w 76130"/>
                  <a:gd name="connsiteY3" fmla="*/ 67 h 102841"/>
                  <a:gd name="connsiteX4" fmla="*/ 48127 w 76130"/>
                  <a:gd name="connsiteY4" fmla="*/ 5305 h 102841"/>
                  <a:gd name="connsiteX5" fmla="*/ 1835 w 76130"/>
                  <a:gd name="connsiteY5" fmla="*/ 29880 h 102841"/>
                  <a:gd name="connsiteX6" fmla="*/ 7741 w 76130"/>
                  <a:gd name="connsiteY6" fmla="*/ 102841 h 102841"/>
                  <a:gd name="connsiteX7" fmla="*/ 48698 w 76130"/>
                  <a:gd name="connsiteY7" fmla="*/ 74266 h 102841"/>
                  <a:gd name="connsiteX8" fmla="*/ 76130 w 76130"/>
                  <a:gd name="connsiteY8" fmla="*/ 95983 h 1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30" h="102841">
                    <a:moveTo>
                      <a:pt x="76130" y="95983"/>
                    </a:moveTo>
                    <a:cubicBezTo>
                      <a:pt x="72520" y="81515"/>
                      <a:pt x="67644" y="67399"/>
                      <a:pt x="61557" y="53788"/>
                    </a:cubicBezTo>
                    <a:cubicBezTo>
                      <a:pt x="59776" y="47206"/>
                      <a:pt x="58880" y="40415"/>
                      <a:pt x="58890" y="33595"/>
                    </a:cubicBezTo>
                    <a:lnTo>
                      <a:pt x="59462" y="67"/>
                    </a:lnTo>
                    <a:cubicBezTo>
                      <a:pt x="55004" y="-400"/>
                      <a:pt x="50660" y="1610"/>
                      <a:pt x="48127" y="5305"/>
                    </a:cubicBezTo>
                    <a:cubicBezTo>
                      <a:pt x="43079" y="11782"/>
                      <a:pt x="1835" y="29880"/>
                      <a:pt x="1835" y="29880"/>
                    </a:cubicBezTo>
                    <a:cubicBezTo>
                      <a:pt x="-1918" y="54331"/>
                      <a:pt x="102" y="79315"/>
                      <a:pt x="7741" y="102841"/>
                    </a:cubicBezTo>
                    <a:cubicBezTo>
                      <a:pt x="21266" y="79505"/>
                      <a:pt x="36316" y="73790"/>
                      <a:pt x="48698" y="74266"/>
                    </a:cubicBezTo>
                    <a:cubicBezTo>
                      <a:pt x="69082" y="73981"/>
                      <a:pt x="76130" y="95983"/>
                      <a:pt x="76130" y="95983"/>
                    </a:cubicBezTo>
                    <a:close/>
                  </a:path>
                </a:pathLst>
              </a:custGeom>
              <a:solidFill>
                <a:srgbClr val="BA68C8"/>
              </a:solidFill>
              <a:ln w="9525" cap="flat">
                <a:noFill/>
                <a:prstDash val="solid"/>
                <a:miter/>
              </a:ln>
            </p:spPr>
            <p:txBody>
              <a:bodyPr rtlCol="0" anchor="ctr"/>
              <a:lstStyle/>
              <a:p>
                <a:endParaRPr lang="en-US"/>
              </a:p>
            </p:txBody>
          </p:sp>
          <p:sp>
            <p:nvSpPr>
              <p:cNvPr id="881" name="Hình tự do: Hình 702">
                <a:extLst>
                  <a:ext uri="{FF2B5EF4-FFF2-40B4-BE49-F238E27FC236}">
                    <a16:creationId xmlns:a16="http://schemas.microsoft.com/office/drawing/2014/main" id="{3B70A4AC-FA0E-4247-9EAD-9429CECF9648}"/>
                  </a:ext>
                </a:extLst>
              </p:cNvPr>
              <p:cNvSpPr/>
              <p:nvPr/>
            </p:nvSpPr>
            <p:spPr>
              <a:xfrm>
                <a:off x="7375753" y="2754372"/>
                <a:ext cx="76130" cy="102841"/>
              </a:xfrm>
              <a:custGeom>
                <a:avLst/>
                <a:gdLst>
                  <a:gd name="connsiteX0" fmla="*/ 76130 w 76130"/>
                  <a:gd name="connsiteY0" fmla="*/ 95983 h 102841"/>
                  <a:gd name="connsiteX1" fmla="*/ 61557 w 76130"/>
                  <a:gd name="connsiteY1" fmla="*/ 53788 h 102841"/>
                  <a:gd name="connsiteX2" fmla="*/ 58890 w 76130"/>
                  <a:gd name="connsiteY2" fmla="*/ 33595 h 102841"/>
                  <a:gd name="connsiteX3" fmla="*/ 59462 w 76130"/>
                  <a:gd name="connsiteY3" fmla="*/ 67 h 102841"/>
                  <a:gd name="connsiteX4" fmla="*/ 48127 w 76130"/>
                  <a:gd name="connsiteY4" fmla="*/ 5305 h 102841"/>
                  <a:gd name="connsiteX5" fmla="*/ 1835 w 76130"/>
                  <a:gd name="connsiteY5" fmla="*/ 29880 h 102841"/>
                  <a:gd name="connsiteX6" fmla="*/ 7741 w 76130"/>
                  <a:gd name="connsiteY6" fmla="*/ 102841 h 102841"/>
                  <a:gd name="connsiteX7" fmla="*/ 48698 w 76130"/>
                  <a:gd name="connsiteY7" fmla="*/ 74266 h 102841"/>
                  <a:gd name="connsiteX8" fmla="*/ 76130 w 76130"/>
                  <a:gd name="connsiteY8" fmla="*/ 95983 h 1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30" h="102841">
                    <a:moveTo>
                      <a:pt x="76130" y="95983"/>
                    </a:moveTo>
                    <a:cubicBezTo>
                      <a:pt x="72520" y="81515"/>
                      <a:pt x="67644" y="67399"/>
                      <a:pt x="61557" y="53788"/>
                    </a:cubicBezTo>
                    <a:cubicBezTo>
                      <a:pt x="59776" y="47206"/>
                      <a:pt x="58880" y="40415"/>
                      <a:pt x="58890" y="33595"/>
                    </a:cubicBezTo>
                    <a:lnTo>
                      <a:pt x="59462" y="67"/>
                    </a:lnTo>
                    <a:cubicBezTo>
                      <a:pt x="55004" y="-400"/>
                      <a:pt x="50660" y="1610"/>
                      <a:pt x="48127" y="5305"/>
                    </a:cubicBezTo>
                    <a:cubicBezTo>
                      <a:pt x="43079" y="11782"/>
                      <a:pt x="1835" y="29880"/>
                      <a:pt x="1835" y="29880"/>
                    </a:cubicBezTo>
                    <a:cubicBezTo>
                      <a:pt x="-1918" y="54331"/>
                      <a:pt x="102" y="79315"/>
                      <a:pt x="7741" y="102841"/>
                    </a:cubicBezTo>
                    <a:cubicBezTo>
                      <a:pt x="21266" y="79505"/>
                      <a:pt x="36316" y="73790"/>
                      <a:pt x="48698" y="74266"/>
                    </a:cubicBezTo>
                    <a:cubicBezTo>
                      <a:pt x="69082" y="73981"/>
                      <a:pt x="76130" y="95983"/>
                      <a:pt x="76130" y="95983"/>
                    </a:cubicBezTo>
                    <a:close/>
                  </a:path>
                </a:pathLst>
              </a:custGeom>
              <a:solidFill>
                <a:srgbClr val="FFFFFF">
                  <a:alpha val="60000"/>
                </a:srgbClr>
              </a:solidFill>
              <a:ln w="9525" cap="flat">
                <a:noFill/>
                <a:prstDash val="solid"/>
                <a:miter/>
              </a:ln>
            </p:spPr>
            <p:txBody>
              <a:bodyPr rtlCol="0" anchor="ctr"/>
              <a:lstStyle/>
              <a:p>
                <a:endParaRPr lang="en-US"/>
              </a:p>
            </p:txBody>
          </p:sp>
          <p:sp>
            <p:nvSpPr>
              <p:cNvPr id="882" name="Hình tự do: Hình 703">
                <a:extLst>
                  <a:ext uri="{FF2B5EF4-FFF2-40B4-BE49-F238E27FC236}">
                    <a16:creationId xmlns:a16="http://schemas.microsoft.com/office/drawing/2014/main" id="{C9DF451C-A083-45D2-BB96-1060BDD2C980}"/>
                  </a:ext>
                </a:extLst>
              </p:cNvPr>
              <p:cNvSpPr/>
              <p:nvPr/>
            </p:nvSpPr>
            <p:spPr>
              <a:xfrm>
                <a:off x="7183755" y="2743200"/>
                <a:ext cx="252221" cy="987075"/>
              </a:xfrm>
              <a:custGeom>
                <a:avLst/>
                <a:gdLst>
                  <a:gd name="connsiteX0" fmla="*/ 251460 w 252221"/>
                  <a:gd name="connsiteY0" fmla="*/ 11239 h 987075"/>
                  <a:gd name="connsiteX1" fmla="*/ 151924 w 252221"/>
                  <a:gd name="connsiteY1" fmla="*/ 200882 h 987075"/>
                  <a:gd name="connsiteX2" fmla="*/ 92964 w 252221"/>
                  <a:gd name="connsiteY2" fmla="*/ 987076 h 987075"/>
                  <a:gd name="connsiteX3" fmla="*/ 0 w 252221"/>
                  <a:gd name="connsiteY3" fmla="*/ 931831 h 987075"/>
                  <a:gd name="connsiteX4" fmla="*/ 71438 w 252221"/>
                  <a:gd name="connsiteY4" fmla="*/ 209359 h 987075"/>
                  <a:gd name="connsiteX5" fmla="*/ 171640 w 252221"/>
                  <a:gd name="connsiteY5" fmla="*/ 44005 h 987075"/>
                  <a:gd name="connsiteX6" fmla="*/ 252222 w 252221"/>
                  <a:gd name="connsiteY6" fmla="*/ 0 h 98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221" h="987075">
                    <a:moveTo>
                      <a:pt x="251460" y="11239"/>
                    </a:moveTo>
                    <a:cubicBezTo>
                      <a:pt x="204168" y="65980"/>
                      <a:pt x="170116" y="130874"/>
                      <a:pt x="151924" y="200882"/>
                    </a:cubicBezTo>
                    <a:cubicBezTo>
                      <a:pt x="125349" y="311849"/>
                      <a:pt x="86868" y="844677"/>
                      <a:pt x="92964" y="987076"/>
                    </a:cubicBezTo>
                    <a:cubicBezTo>
                      <a:pt x="56664" y="979589"/>
                      <a:pt x="23927" y="960139"/>
                      <a:pt x="0" y="931831"/>
                    </a:cubicBezTo>
                    <a:cubicBezTo>
                      <a:pt x="2953" y="780764"/>
                      <a:pt x="41624" y="342233"/>
                      <a:pt x="71438" y="209359"/>
                    </a:cubicBezTo>
                    <a:cubicBezTo>
                      <a:pt x="101251" y="76486"/>
                      <a:pt x="171640" y="44005"/>
                      <a:pt x="171640" y="44005"/>
                    </a:cubicBezTo>
                    <a:lnTo>
                      <a:pt x="252222" y="0"/>
                    </a:lnTo>
                    <a:close/>
                  </a:path>
                </a:pathLst>
              </a:custGeom>
              <a:solidFill>
                <a:srgbClr val="E6E6E6"/>
              </a:solidFill>
              <a:ln w="9525" cap="flat">
                <a:noFill/>
                <a:prstDash val="solid"/>
                <a:miter/>
              </a:ln>
            </p:spPr>
            <p:txBody>
              <a:bodyPr rtlCol="0" anchor="ctr"/>
              <a:lstStyle/>
              <a:p>
                <a:endParaRPr lang="en-US"/>
              </a:p>
            </p:txBody>
          </p:sp>
          <p:sp>
            <p:nvSpPr>
              <p:cNvPr id="883" name="Hình tự do: Hình 704">
                <a:extLst>
                  <a:ext uri="{FF2B5EF4-FFF2-40B4-BE49-F238E27FC236}">
                    <a16:creationId xmlns:a16="http://schemas.microsoft.com/office/drawing/2014/main" id="{9CA39B9F-EA03-499B-886B-5F6C3A43324B}"/>
                  </a:ext>
                </a:extLst>
              </p:cNvPr>
              <p:cNvSpPr/>
              <p:nvPr/>
            </p:nvSpPr>
            <p:spPr>
              <a:xfrm>
                <a:off x="7293166" y="2741390"/>
                <a:ext cx="142810" cy="558069"/>
              </a:xfrm>
              <a:custGeom>
                <a:avLst/>
                <a:gdLst>
                  <a:gd name="connsiteX0" fmla="*/ 142811 w 142810"/>
                  <a:gd name="connsiteY0" fmla="*/ 1810 h 558069"/>
                  <a:gd name="connsiteX1" fmla="*/ 142049 w 142810"/>
                  <a:gd name="connsiteY1" fmla="*/ 13049 h 558069"/>
                  <a:gd name="connsiteX2" fmla="*/ 57943 w 142810"/>
                  <a:gd name="connsiteY2" fmla="*/ 167545 h 558069"/>
                  <a:gd name="connsiteX3" fmla="*/ 2698 w 142810"/>
                  <a:gd name="connsiteY3" fmla="*/ 558070 h 558069"/>
                  <a:gd name="connsiteX4" fmla="*/ 1364 w 142810"/>
                  <a:gd name="connsiteY4" fmla="*/ 266795 h 558069"/>
                  <a:gd name="connsiteX5" fmla="*/ 80612 w 142810"/>
                  <a:gd name="connsiteY5" fmla="*/ 35528 h 558069"/>
                  <a:gd name="connsiteX6" fmla="*/ 126237 w 142810"/>
                  <a:gd name="connsiteY6" fmla="*/ 0 h 558069"/>
                  <a:gd name="connsiteX7" fmla="*/ 142811 w 142810"/>
                  <a:gd name="connsiteY7" fmla="*/ 1810 h 55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0" h="558069">
                    <a:moveTo>
                      <a:pt x="142811" y="1810"/>
                    </a:moveTo>
                    <a:lnTo>
                      <a:pt x="142049" y="13049"/>
                    </a:lnTo>
                    <a:cubicBezTo>
                      <a:pt x="106454" y="60065"/>
                      <a:pt x="78107" y="112138"/>
                      <a:pt x="57943" y="167545"/>
                    </a:cubicBezTo>
                    <a:cubicBezTo>
                      <a:pt x="25939" y="257270"/>
                      <a:pt x="2698" y="558070"/>
                      <a:pt x="2698" y="558070"/>
                    </a:cubicBezTo>
                    <a:cubicBezTo>
                      <a:pt x="2698" y="558070"/>
                      <a:pt x="-2350" y="344900"/>
                      <a:pt x="1364" y="266795"/>
                    </a:cubicBezTo>
                    <a:cubicBezTo>
                      <a:pt x="5079" y="188690"/>
                      <a:pt x="44322" y="91726"/>
                      <a:pt x="80612" y="35528"/>
                    </a:cubicBezTo>
                    <a:lnTo>
                      <a:pt x="126237" y="0"/>
                    </a:lnTo>
                    <a:cubicBezTo>
                      <a:pt x="131952" y="1048"/>
                      <a:pt x="137477" y="1810"/>
                      <a:pt x="142811" y="1810"/>
                    </a:cubicBezTo>
                    <a:close/>
                  </a:path>
                </a:pathLst>
              </a:custGeom>
              <a:solidFill>
                <a:srgbClr val="F0F0F0"/>
              </a:solidFill>
              <a:ln w="9525" cap="flat">
                <a:noFill/>
                <a:prstDash val="solid"/>
                <a:miter/>
              </a:ln>
            </p:spPr>
            <p:txBody>
              <a:bodyPr rtlCol="0" anchor="ctr"/>
              <a:lstStyle/>
              <a:p>
                <a:endParaRPr lang="en-US"/>
              </a:p>
            </p:txBody>
          </p:sp>
          <p:sp>
            <p:nvSpPr>
              <p:cNvPr id="884" name="Hình tự do: Hình 705">
                <a:extLst>
                  <a:ext uri="{FF2B5EF4-FFF2-40B4-BE49-F238E27FC236}">
                    <a16:creationId xmlns:a16="http://schemas.microsoft.com/office/drawing/2014/main" id="{E63EF8B0-9929-4489-953F-DA36013B0737}"/>
                  </a:ext>
                </a:extLst>
              </p:cNvPr>
              <p:cNvSpPr/>
              <p:nvPr/>
            </p:nvSpPr>
            <p:spPr>
              <a:xfrm>
                <a:off x="7535941" y="2741009"/>
                <a:ext cx="233506" cy="1045124"/>
              </a:xfrm>
              <a:custGeom>
                <a:avLst/>
                <a:gdLst>
                  <a:gd name="connsiteX0" fmla="*/ 52531 w 233506"/>
                  <a:gd name="connsiteY0" fmla="*/ 0 h 1045124"/>
                  <a:gd name="connsiteX1" fmla="*/ 50245 w 233506"/>
                  <a:gd name="connsiteY1" fmla="*/ 27051 h 1045124"/>
                  <a:gd name="connsiteX2" fmla="*/ 8906 w 233506"/>
                  <a:gd name="connsiteY2" fmla="*/ 300609 h 1045124"/>
                  <a:gd name="connsiteX3" fmla="*/ 38434 w 233506"/>
                  <a:gd name="connsiteY3" fmla="*/ 1040320 h 1045124"/>
                  <a:gd name="connsiteX4" fmla="*/ 233506 w 233506"/>
                  <a:gd name="connsiteY4" fmla="*/ 997649 h 1045124"/>
                  <a:gd name="connsiteX5" fmla="*/ 198740 w 233506"/>
                  <a:gd name="connsiteY5" fmla="*/ 580454 h 1045124"/>
                  <a:gd name="connsiteX6" fmla="*/ 174927 w 233506"/>
                  <a:gd name="connsiteY6" fmla="*/ 80867 h 1045124"/>
                  <a:gd name="connsiteX7" fmla="*/ 121873 w 233506"/>
                  <a:gd name="connsiteY7" fmla="*/ 70390 h 1045124"/>
                  <a:gd name="connsiteX8" fmla="*/ 74248 w 233506"/>
                  <a:gd name="connsiteY8" fmla="*/ 33052 h 1045124"/>
                  <a:gd name="connsiteX9" fmla="*/ 52531 w 233506"/>
                  <a:gd name="connsiteY9" fmla="*/ 0 h 104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506" h="1045124">
                    <a:moveTo>
                      <a:pt x="52531" y="0"/>
                    </a:moveTo>
                    <a:lnTo>
                      <a:pt x="50245" y="27051"/>
                    </a:lnTo>
                    <a:cubicBezTo>
                      <a:pt x="49102" y="87249"/>
                      <a:pt x="25385" y="154876"/>
                      <a:pt x="8906" y="300609"/>
                    </a:cubicBezTo>
                    <a:cubicBezTo>
                      <a:pt x="-2809" y="404908"/>
                      <a:pt x="-11001" y="746569"/>
                      <a:pt x="38434" y="1040320"/>
                    </a:cubicBezTo>
                    <a:cubicBezTo>
                      <a:pt x="118825" y="1060799"/>
                      <a:pt x="211122" y="1009936"/>
                      <a:pt x="233506" y="997649"/>
                    </a:cubicBezTo>
                    <a:cubicBezTo>
                      <a:pt x="233506" y="997649"/>
                      <a:pt x="206169" y="736759"/>
                      <a:pt x="198740" y="580454"/>
                    </a:cubicBezTo>
                    <a:cubicBezTo>
                      <a:pt x="190834" y="415861"/>
                      <a:pt x="220171" y="132779"/>
                      <a:pt x="174927" y="80867"/>
                    </a:cubicBezTo>
                    <a:cubicBezTo>
                      <a:pt x="156982" y="78857"/>
                      <a:pt x="139237" y="75352"/>
                      <a:pt x="121873" y="70390"/>
                    </a:cubicBezTo>
                    <a:cubicBezTo>
                      <a:pt x="101870" y="64370"/>
                      <a:pt x="84868" y="51035"/>
                      <a:pt x="74248" y="33052"/>
                    </a:cubicBezTo>
                    <a:cubicBezTo>
                      <a:pt x="65009" y="19240"/>
                      <a:pt x="52531" y="0"/>
                      <a:pt x="52531" y="0"/>
                    </a:cubicBezTo>
                    <a:close/>
                  </a:path>
                </a:pathLst>
              </a:custGeom>
              <a:solidFill>
                <a:srgbClr val="E6E6E6"/>
              </a:solidFill>
              <a:ln w="9525" cap="flat">
                <a:noFill/>
                <a:prstDash val="solid"/>
                <a:miter/>
              </a:ln>
            </p:spPr>
            <p:txBody>
              <a:bodyPr rtlCol="0" anchor="ctr"/>
              <a:lstStyle/>
              <a:p>
                <a:endParaRPr lang="en-US"/>
              </a:p>
            </p:txBody>
          </p:sp>
          <p:sp>
            <p:nvSpPr>
              <p:cNvPr id="885" name="Hình tự do: Hình 706">
                <a:extLst>
                  <a:ext uri="{FF2B5EF4-FFF2-40B4-BE49-F238E27FC236}">
                    <a16:creationId xmlns:a16="http://schemas.microsoft.com/office/drawing/2014/main" id="{01FDC46D-8C38-413D-9437-1D2A458C4968}"/>
                  </a:ext>
                </a:extLst>
              </p:cNvPr>
              <p:cNvSpPr/>
              <p:nvPr/>
            </p:nvSpPr>
            <p:spPr>
              <a:xfrm>
                <a:off x="7531621" y="2740774"/>
                <a:ext cx="108571" cy="600880"/>
              </a:xfrm>
              <a:custGeom>
                <a:avLst/>
                <a:gdLst>
                  <a:gd name="connsiteX0" fmla="*/ 56850 w 108571"/>
                  <a:gd name="connsiteY0" fmla="*/ 234 h 600880"/>
                  <a:gd name="connsiteX1" fmla="*/ 76758 w 108571"/>
                  <a:gd name="connsiteY1" fmla="*/ 16998 h 600880"/>
                  <a:gd name="connsiteX2" fmla="*/ 108571 w 108571"/>
                  <a:gd name="connsiteY2" fmla="*/ 63195 h 600880"/>
                  <a:gd name="connsiteX3" fmla="*/ 51421 w 108571"/>
                  <a:gd name="connsiteY3" fmla="*/ 257124 h 600880"/>
                  <a:gd name="connsiteX4" fmla="*/ 75424 w 108571"/>
                  <a:gd name="connsiteY4" fmla="*/ 384854 h 600880"/>
                  <a:gd name="connsiteX5" fmla="*/ 4749 w 108571"/>
                  <a:gd name="connsiteY5" fmla="*/ 600881 h 600880"/>
                  <a:gd name="connsiteX6" fmla="*/ 11035 w 108571"/>
                  <a:gd name="connsiteY6" fmla="*/ 264363 h 600880"/>
                  <a:gd name="connsiteX7" fmla="*/ 56850 w 108571"/>
                  <a:gd name="connsiteY7" fmla="*/ 234 h 60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71" h="600880">
                    <a:moveTo>
                      <a:pt x="56850" y="234"/>
                    </a:moveTo>
                    <a:cubicBezTo>
                      <a:pt x="56850" y="234"/>
                      <a:pt x="64280" y="-3290"/>
                      <a:pt x="76758" y="16998"/>
                    </a:cubicBezTo>
                    <a:cubicBezTo>
                      <a:pt x="89235" y="37287"/>
                      <a:pt x="108571" y="63195"/>
                      <a:pt x="108571" y="63195"/>
                    </a:cubicBezTo>
                    <a:lnTo>
                      <a:pt x="51421" y="257124"/>
                    </a:lnTo>
                    <a:lnTo>
                      <a:pt x="75424" y="384854"/>
                    </a:lnTo>
                    <a:lnTo>
                      <a:pt x="4749" y="600881"/>
                    </a:lnTo>
                    <a:cubicBezTo>
                      <a:pt x="4749" y="600881"/>
                      <a:pt x="-9348" y="397903"/>
                      <a:pt x="11035" y="264363"/>
                    </a:cubicBezTo>
                    <a:cubicBezTo>
                      <a:pt x="31419" y="130822"/>
                      <a:pt x="56850" y="234"/>
                      <a:pt x="56850" y="234"/>
                    </a:cubicBezTo>
                    <a:close/>
                  </a:path>
                </a:pathLst>
              </a:custGeom>
              <a:solidFill>
                <a:srgbClr val="F0F0F0"/>
              </a:solidFill>
              <a:ln w="9525" cap="flat">
                <a:noFill/>
                <a:prstDash val="solid"/>
                <a:miter/>
              </a:ln>
            </p:spPr>
            <p:txBody>
              <a:bodyPr rtlCol="0" anchor="ctr"/>
              <a:lstStyle/>
              <a:p>
                <a:endParaRPr lang="en-US"/>
              </a:p>
            </p:txBody>
          </p:sp>
          <p:sp>
            <p:nvSpPr>
              <p:cNvPr id="886" name="Hình tự do: Hình 707">
                <a:extLst>
                  <a:ext uri="{FF2B5EF4-FFF2-40B4-BE49-F238E27FC236}">
                    <a16:creationId xmlns:a16="http://schemas.microsoft.com/office/drawing/2014/main" id="{08A6D547-3D73-4ACA-AD78-01D5586FE724}"/>
                  </a:ext>
                </a:extLst>
              </p:cNvPr>
              <p:cNvSpPr/>
              <p:nvPr/>
            </p:nvSpPr>
            <p:spPr>
              <a:xfrm>
                <a:off x="7972014" y="2598484"/>
                <a:ext cx="237905" cy="397414"/>
              </a:xfrm>
              <a:custGeom>
                <a:avLst/>
                <a:gdLst>
                  <a:gd name="connsiteX0" fmla="*/ 11364 w 237905"/>
                  <a:gd name="connsiteY0" fmla="*/ 334454 h 397414"/>
                  <a:gd name="connsiteX1" fmla="*/ 54703 w 237905"/>
                  <a:gd name="connsiteY1" fmla="*/ 227202 h 397414"/>
                  <a:gd name="connsiteX2" fmla="*/ 35653 w 237905"/>
                  <a:gd name="connsiteY2" fmla="*/ 168528 h 397414"/>
                  <a:gd name="connsiteX3" fmla="*/ 2887 w 237905"/>
                  <a:gd name="connsiteY3" fmla="*/ 105854 h 397414"/>
                  <a:gd name="connsiteX4" fmla="*/ 28890 w 237905"/>
                  <a:gd name="connsiteY4" fmla="*/ 97472 h 397414"/>
                  <a:gd name="connsiteX5" fmla="*/ 60037 w 237905"/>
                  <a:gd name="connsiteY5" fmla="*/ 130619 h 397414"/>
                  <a:gd name="connsiteX6" fmla="*/ 80897 w 237905"/>
                  <a:gd name="connsiteY6" fmla="*/ 124713 h 397414"/>
                  <a:gd name="connsiteX7" fmla="*/ 112139 w 237905"/>
                  <a:gd name="connsiteY7" fmla="*/ 21558 h 397414"/>
                  <a:gd name="connsiteX8" fmla="*/ 140142 w 237905"/>
                  <a:gd name="connsiteY8" fmla="*/ 2508 h 397414"/>
                  <a:gd name="connsiteX9" fmla="*/ 132999 w 237905"/>
                  <a:gd name="connsiteY9" fmla="*/ 48228 h 397414"/>
                  <a:gd name="connsiteX10" fmla="*/ 116616 w 237905"/>
                  <a:gd name="connsiteY10" fmla="*/ 107473 h 397414"/>
                  <a:gd name="connsiteX11" fmla="*/ 140047 w 237905"/>
                  <a:gd name="connsiteY11" fmla="*/ 48704 h 397414"/>
                  <a:gd name="connsiteX12" fmla="*/ 170146 w 237905"/>
                  <a:gd name="connsiteY12" fmla="*/ 1746 h 397414"/>
                  <a:gd name="connsiteX13" fmla="*/ 187386 w 237905"/>
                  <a:gd name="connsiteY13" fmla="*/ 10223 h 397414"/>
                  <a:gd name="connsiteX14" fmla="*/ 161193 w 237905"/>
                  <a:gd name="connsiteY14" fmla="*/ 75279 h 397414"/>
                  <a:gd name="connsiteX15" fmla="*/ 149667 w 237905"/>
                  <a:gd name="connsiteY15" fmla="*/ 113379 h 397414"/>
                  <a:gd name="connsiteX16" fmla="*/ 176623 w 237905"/>
                  <a:gd name="connsiteY16" fmla="*/ 68706 h 397414"/>
                  <a:gd name="connsiteX17" fmla="*/ 214723 w 237905"/>
                  <a:gd name="connsiteY17" fmla="*/ 34893 h 397414"/>
                  <a:gd name="connsiteX18" fmla="*/ 223296 w 237905"/>
                  <a:gd name="connsiteY18" fmla="*/ 39465 h 397414"/>
                  <a:gd name="connsiteX19" fmla="*/ 205008 w 237905"/>
                  <a:gd name="connsiteY19" fmla="*/ 74231 h 397414"/>
                  <a:gd name="connsiteX20" fmla="*/ 187577 w 237905"/>
                  <a:gd name="connsiteY20" fmla="*/ 105568 h 397414"/>
                  <a:gd name="connsiteX21" fmla="*/ 178814 w 237905"/>
                  <a:gd name="connsiteY21" fmla="*/ 127571 h 397414"/>
                  <a:gd name="connsiteX22" fmla="*/ 220152 w 237905"/>
                  <a:gd name="connsiteY22" fmla="*/ 85470 h 397414"/>
                  <a:gd name="connsiteX23" fmla="*/ 236250 w 237905"/>
                  <a:gd name="connsiteY23" fmla="*/ 93757 h 397414"/>
                  <a:gd name="connsiteX24" fmla="*/ 181957 w 237905"/>
                  <a:gd name="connsiteY24" fmla="*/ 189007 h 397414"/>
                  <a:gd name="connsiteX25" fmla="*/ 146810 w 237905"/>
                  <a:gd name="connsiteY25" fmla="*/ 267969 h 397414"/>
                  <a:gd name="connsiteX26" fmla="*/ 86136 w 237905"/>
                  <a:gd name="connsiteY26" fmla="*/ 397414 h 39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7905" h="397414">
                    <a:moveTo>
                      <a:pt x="11364" y="334454"/>
                    </a:moveTo>
                    <a:cubicBezTo>
                      <a:pt x="45940" y="264921"/>
                      <a:pt x="56132" y="245395"/>
                      <a:pt x="54703" y="227202"/>
                    </a:cubicBezTo>
                    <a:cubicBezTo>
                      <a:pt x="53274" y="209010"/>
                      <a:pt x="43559" y="195103"/>
                      <a:pt x="35653" y="168528"/>
                    </a:cubicBezTo>
                    <a:cubicBezTo>
                      <a:pt x="28833" y="145735"/>
                      <a:pt x="17708" y="124466"/>
                      <a:pt x="2887" y="105854"/>
                    </a:cubicBezTo>
                    <a:cubicBezTo>
                      <a:pt x="-6638" y="95091"/>
                      <a:pt x="8793" y="88709"/>
                      <a:pt x="28890" y="97472"/>
                    </a:cubicBezTo>
                    <a:cubicBezTo>
                      <a:pt x="48988" y="106235"/>
                      <a:pt x="49179" y="117474"/>
                      <a:pt x="60037" y="130619"/>
                    </a:cubicBezTo>
                    <a:cubicBezTo>
                      <a:pt x="70896" y="143763"/>
                      <a:pt x="76706" y="138620"/>
                      <a:pt x="80897" y="124713"/>
                    </a:cubicBezTo>
                    <a:cubicBezTo>
                      <a:pt x="85088" y="110807"/>
                      <a:pt x="103852" y="42608"/>
                      <a:pt x="112139" y="21558"/>
                    </a:cubicBezTo>
                    <a:cubicBezTo>
                      <a:pt x="120426" y="507"/>
                      <a:pt x="132522" y="-1969"/>
                      <a:pt x="140142" y="2508"/>
                    </a:cubicBezTo>
                    <a:cubicBezTo>
                      <a:pt x="144429" y="5270"/>
                      <a:pt x="140714" y="17367"/>
                      <a:pt x="132999" y="48228"/>
                    </a:cubicBezTo>
                    <a:cubicBezTo>
                      <a:pt x="125283" y="79089"/>
                      <a:pt x="114425" y="106902"/>
                      <a:pt x="116616" y="107473"/>
                    </a:cubicBezTo>
                    <a:cubicBezTo>
                      <a:pt x="118806" y="108045"/>
                      <a:pt x="128046" y="78898"/>
                      <a:pt x="140047" y="48704"/>
                    </a:cubicBezTo>
                    <a:cubicBezTo>
                      <a:pt x="151096" y="21081"/>
                      <a:pt x="158335" y="6603"/>
                      <a:pt x="170146" y="1746"/>
                    </a:cubicBezTo>
                    <a:cubicBezTo>
                      <a:pt x="183671" y="-3874"/>
                      <a:pt x="189196" y="5460"/>
                      <a:pt x="187386" y="10223"/>
                    </a:cubicBezTo>
                    <a:cubicBezTo>
                      <a:pt x="177433" y="31397"/>
                      <a:pt x="168689" y="53114"/>
                      <a:pt x="161193" y="75279"/>
                    </a:cubicBezTo>
                    <a:cubicBezTo>
                      <a:pt x="156421" y="87680"/>
                      <a:pt x="152563" y="100415"/>
                      <a:pt x="149667" y="113379"/>
                    </a:cubicBezTo>
                    <a:cubicBezTo>
                      <a:pt x="151858" y="115188"/>
                      <a:pt x="161002" y="93471"/>
                      <a:pt x="176623" y="68706"/>
                    </a:cubicBezTo>
                    <a:cubicBezTo>
                      <a:pt x="190720" y="46132"/>
                      <a:pt x="199769" y="34797"/>
                      <a:pt x="214723" y="34893"/>
                    </a:cubicBezTo>
                    <a:cubicBezTo>
                      <a:pt x="217866" y="34893"/>
                      <a:pt x="223010" y="36798"/>
                      <a:pt x="223296" y="39465"/>
                    </a:cubicBezTo>
                    <a:cubicBezTo>
                      <a:pt x="224058" y="45370"/>
                      <a:pt x="211580" y="62420"/>
                      <a:pt x="205008" y="74231"/>
                    </a:cubicBezTo>
                    <a:cubicBezTo>
                      <a:pt x="195483" y="91281"/>
                      <a:pt x="194149" y="92328"/>
                      <a:pt x="187577" y="105568"/>
                    </a:cubicBezTo>
                    <a:cubicBezTo>
                      <a:pt x="183100" y="114617"/>
                      <a:pt x="177385" y="126523"/>
                      <a:pt x="178814" y="127571"/>
                    </a:cubicBezTo>
                    <a:cubicBezTo>
                      <a:pt x="180243" y="128619"/>
                      <a:pt x="207389" y="92138"/>
                      <a:pt x="220152" y="85470"/>
                    </a:cubicBezTo>
                    <a:cubicBezTo>
                      <a:pt x="231201" y="79851"/>
                      <a:pt x="242155" y="81851"/>
                      <a:pt x="236250" y="93757"/>
                    </a:cubicBezTo>
                    <a:cubicBezTo>
                      <a:pt x="230344" y="105663"/>
                      <a:pt x="194530" y="165099"/>
                      <a:pt x="181957" y="189007"/>
                    </a:cubicBezTo>
                    <a:cubicBezTo>
                      <a:pt x="169384" y="212915"/>
                      <a:pt x="157478" y="243109"/>
                      <a:pt x="146810" y="267969"/>
                    </a:cubicBezTo>
                    <a:cubicBezTo>
                      <a:pt x="136142" y="292830"/>
                      <a:pt x="86136" y="397414"/>
                      <a:pt x="86136" y="397414"/>
                    </a:cubicBezTo>
                    <a:close/>
                  </a:path>
                </a:pathLst>
              </a:custGeom>
              <a:solidFill>
                <a:srgbClr val="C8856A"/>
              </a:solidFill>
              <a:ln w="9525" cap="flat">
                <a:noFill/>
                <a:prstDash val="solid"/>
                <a:miter/>
              </a:ln>
            </p:spPr>
            <p:txBody>
              <a:bodyPr rtlCol="0" anchor="ctr"/>
              <a:lstStyle/>
              <a:p>
                <a:endParaRPr lang="en-US"/>
              </a:p>
            </p:txBody>
          </p:sp>
          <p:sp>
            <p:nvSpPr>
              <p:cNvPr id="887" name="Hình tự do: Hình 708">
                <a:extLst>
                  <a:ext uri="{FF2B5EF4-FFF2-40B4-BE49-F238E27FC236}">
                    <a16:creationId xmlns:a16="http://schemas.microsoft.com/office/drawing/2014/main" id="{3FEEAFC2-11CC-42F8-88FE-F9E34BBE31C8}"/>
                  </a:ext>
                </a:extLst>
              </p:cNvPr>
              <p:cNvSpPr/>
              <p:nvPr/>
            </p:nvSpPr>
            <p:spPr>
              <a:xfrm>
                <a:off x="8055959" y="2750248"/>
                <a:ext cx="36037" cy="75247"/>
              </a:xfrm>
              <a:custGeom>
                <a:avLst/>
                <a:gdLst>
                  <a:gd name="connsiteX0" fmla="*/ 0 w 36037"/>
                  <a:gd name="connsiteY0" fmla="*/ 0 h 75247"/>
                  <a:gd name="connsiteX1" fmla="*/ 27623 w 36037"/>
                  <a:gd name="connsiteY1" fmla="*/ 75247 h 75247"/>
                  <a:gd name="connsiteX2" fmla="*/ 0 w 36037"/>
                  <a:gd name="connsiteY2" fmla="*/ 0 h 75247"/>
                </a:gdLst>
                <a:ahLst/>
                <a:cxnLst>
                  <a:cxn ang="0">
                    <a:pos x="connsiteX0" y="connsiteY0"/>
                  </a:cxn>
                  <a:cxn ang="0">
                    <a:pos x="connsiteX1" y="connsiteY1"/>
                  </a:cxn>
                  <a:cxn ang="0">
                    <a:pos x="connsiteX2" y="connsiteY2"/>
                  </a:cxn>
                </a:cxnLst>
                <a:rect l="l" t="t" r="r" b="b"/>
                <a:pathLst>
                  <a:path w="36037" h="75247">
                    <a:moveTo>
                      <a:pt x="0" y="0"/>
                    </a:moveTo>
                    <a:cubicBezTo>
                      <a:pt x="19812" y="12287"/>
                      <a:pt x="32766" y="52578"/>
                      <a:pt x="27623" y="75247"/>
                    </a:cubicBezTo>
                    <a:cubicBezTo>
                      <a:pt x="48673" y="48673"/>
                      <a:pt x="26765" y="2953"/>
                      <a:pt x="0" y="0"/>
                    </a:cubicBezTo>
                    <a:close/>
                  </a:path>
                </a:pathLst>
              </a:custGeom>
              <a:solidFill>
                <a:srgbClr val="AF6152"/>
              </a:solidFill>
              <a:ln w="9525" cap="flat">
                <a:noFill/>
                <a:prstDash val="solid"/>
                <a:miter/>
              </a:ln>
            </p:spPr>
            <p:txBody>
              <a:bodyPr rtlCol="0" anchor="ctr"/>
              <a:lstStyle/>
              <a:p>
                <a:endParaRPr lang="en-US"/>
              </a:p>
            </p:txBody>
          </p:sp>
          <p:sp>
            <p:nvSpPr>
              <p:cNvPr id="888" name="Hình tự do: Hình 709">
                <a:extLst>
                  <a:ext uri="{FF2B5EF4-FFF2-40B4-BE49-F238E27FC236}">
                    <a16:creationId xmlns:a16="http://schemas.microsoft.com/office/drawing/2014/main" id="{3C368284-536E-4C4E-A2A9-DF9F64FA0173}"/>
                  </a:ext>
                </a:extLst>
              </p:cNvPr>
              <p:cNvSpPr/>
              <p:nvPr/>
            </p:nvSpPr>
            <p:spPr>
              <a:xfrm>
                <a:off x="7647487" y="2811399"/>
                <a:ext cx="479242" cy="320945"/>
              </a:xfrm>
              <a:custGeom>
                <a:avLst/>
                <a:gdLst>
                  <a:gd name="connsiteX0" fmla="*/ 71287 w 479242"/>
                  <a:gd name="connsiteY0" fmla="*/ 220599 h 320945"/>
                  <a:gd name="connsiteX1" fmla="*/ 10327 w 479242"/>
                  <a:gd name="connsiteY1" fmla="*/ 0 h 320945"/>
                  <a:gd name="connsiteX2" fmla="*/ 182824 w 479242"/>
                  <a:gd name="connsiteY2" fmla="*/ 68866 h 320945"/>
                  <a:gd name="connsiteX3" fmla="*/ 297791 w 479242"/>
                  <a:gd name="connsiteY3" fmla="*/ 152781 h 320945"/>
                  <a:gd name="connsiteX4" fmla="*/ 369800 w 479242"/>
                  <a:gd name="connsiteY4" fmla="*/ 27051 h 320945"/>
                  <a:gd name="connsiteX5" fmla="*/ 479243 w 479242"/>
                  <a:gd name="connsiteY5" fmla="*/ 103822 h 320945"/>
                  <a:gd name="connsiteX6" fmla="*/ 377230 w 479242"/>
                  <a:gd name="connsiteY6" fmla="*/ 286702 h 320945"/>
                  <a:gd name="connsiteX7" fmla="*/ 273217 w 479242"/>
                  <a:gd name="connsiteY7" fmla="*/ 312039 h 320945"/>
                  <a:gd name="connsiteX8" fmla="*/ 71287 w 479242"/>
                  <a:gd name="connsiteY8" fmla="*/ 220599 h 32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242" h="320945">
                    <a:moveTo>
                      <a:pt x="71287" y="220599"/>
                    </a:moveTo>
                    <a:cubicBezTo>
                      <a:pt x="14137" y="183642"/>
                      <a:pt x="-17677" y="81153"/>
                      <a:pt x="10327" y="0"/>
                    </a:cubicBezTo>
                    <a:cubicBezTo>
                      <a:pt x="108529" y="12287"/>
                      <a:pt x="130151" y="28575"/>
                      <a:pt x="182824" y="68866"/>
                    </a:cubicBezTo>
                    <a:cubicBezTo>
                      <a:pt x="212161" y="91345"/>
                      <a:pt x="237022" y="109156"/>
                      <a:pt x="297791" y="152781"/>
                    </a:cubicBezTo>
                    <a:lnTo>
                      <a:pt x="369800" y="27051"/>
                    </a:lnTo>
                    <a:cubicBezTo>
                      <a:pt x="369800" y="27051"/>
                      <a:pt x="453334" y="65627"/>
                      <a:pt x="479243" y="103822"/>
                    </a:cubicBezTo>
                    <a:cubicBezTo>
                      <a:pt x="479243" y="103822"/>
                      <a:pt x="411901" y="248317"/>
                      <a:pt x="377230" y="286702"/>
                    </a:cubicBezTo>
                    <a:cubicBezTo>
                      <a:pt x="354465" y="312039"/>
                      <a:pt x="328652" y="333756"/>
                      <a:pt x="273217" y="312039"/>
                    </a:cubicBezTo>
                    <a:cubicBezTo>
                      <a:pt x="215495" y="289655"/>
                      <a:pt x="87479" y="233267"/>
                      <a:pt x="71287" y="220599"/>
                    </a:cubicBezTo>
                    <a:close/>
                  </a:path>
                </a:pathLst>
              </a:custGeom>
              <a:solidFill>
                <a:srgbClr val="F0F0F0"/>
              </a:solidFill>
              <a:ln w="9525" cap="flat">
                <a:noFill/>
                <a:prstDash val="solid"/>
                <a:miter/>
              </a:ln>
            </p:spPr>
            <p:txBody>
              <a:bodyPr rtlCol="0" anchor="ctr"/>
              <a:lstStyle/>
              <a:p>
                <a:endParaRPr lang="en-US"/>
              </a:p>
            </p:txBody>
          </p:sp>
          <p:sp>
            <p:nvSpPr>
              <p:cNvPr id="889" name="Hình tự do: Hình 710">
                <a:extLst>
                  <a:ext uri="{FF2B5EF4-FFF2-40B4-BE49-F238E27FC236}">
                    <a16:creationId xmlns:a16="http://schemas.microsoft.com/office/drawing/2014/main" id="{EE3F4552-7A84-4FDD-BC60-CAD5D00A3D7F}"/>
                  </a:ext>
                </a:extLst>
              </p:cNvPr>
              <p:cNvSpPr/>
              <p:nvPr/>
            </p:nvSpPr>
            <p:spPr>
              <a:xfrm>
                <a:off x="7916069" y="2955893"/>
                <a:ext cx="29209" cy="97631"/>
              </a:xfrm>
              <a:custGeom>
                <a:avLst/>
                <a:gdLst>
                  <a:gd name="connsiteX0" fmla="*/ 29209 w 29209"/>
                  <a:gd name="connsiteY0" fmla="*/ 8287 h 97631"/>
                  <a:gd name="connsiteX1" fmla="*/ 7683 w 29209"/>
                  <a:gd name="connsiteY1" fmla="*/ 97631 h 97631"/>
                  <a:gd name="connsiteX2" fmla="*/ 17684 w 29209"/>
                  <a:gd name="connsiteY2" fmla="*/ 0 h 97631"/>
                </a:gdLst>
                <a:ahLst/>
                <a:cxnLst>
                  <a:cxn ang="0">
                    <a:pos x="connsiteX0" y="connsiteY0"/>
                  </a:cxn>
                  <a:cxn ang="0">
                    <a:pos x="connsiteX1" y="connsiteY1"/>
                  </a:cxn>
                  <a:cxn ang="0">
                    <a:pos x="connsiteX2" y="connsiteY2"/>
                  </a:cxn>
                </a:cxnLst>
                <a:rect l="l" t="t" r="r" b="b"/>
                <a:pathLst>
                  <a:path w="29209" h="97631">
                    <a:moveTo>
                      <a:pt x="29209" y="8287"/>
                    </a:moveTo>
                    <a:cubicBezTo>
                      <a:pt x="12541" y="33338"/>
                      <a:pt x="1777" y="72485"/>
                      <a:pt x="7683" y="97631"/>
                    </a:cubicBezTo>
                    <a:cubicBezTo>
                      <a:pt x="-5376" y="65446"/>
                      <a:pt x="-1623" y="28870"/>
                      <a:pt x="17684" y="0"/>
                    </a:cubicBezTo>
                    <a:close/>
                  </a:path>
                </a:pathLst>
              </a:custGeom>
              <a:solidFill>
                <a:srgbClr val="E0E0E0"/>
              </a:solidFill>
              <a:ln w="9525" cap="flat">
                <a:noFill/>
                <a:prstDash val="solid"/>
                <a:miter/>
              </a:ln>
            </p:spPr>
            <p:txBody>
              <a:bodyPr rtlCol="0" anchor="ctr"/>
              <a:lstStyle/>
              <a:p>
                <a:endParaRPr lang="en-US"/>
              </a:p>
            </p:txBody>
          </p:sp>
        </p:grpSp>
      </p:grpSp>
      <p:grpSp>
        <p:nvGrpSpPr>
          <p:cNvPr id="912" name="Đồ họa 4">
            <a:extLst>
              <a:ext uri="{FF2B5EF4-FFF2-40B4-BE49-F238E27FC236}">
                <a16:creationId xmlns:a16="http://schemas.microsoft.com/office/drawing/2014/main" id="{1F350536-2C7A-4A71-9722-FC165A9372F5}"/>
              </a:ext>
            </a:extLst>
          </p:cNvPr>
          <p:cNvGrpSpPr/>
          <p:nvPr/>
        </p:nvGrpSpPr>
        <p:grpSpPr>
          <a:xfrm>
            <a:off x="7959410" y="2058429"/>
            <a:ext cx="1222267" cy="2951816"/>
            <a:chOff x="4607302" y="2058429"/>
            <a:chExt cx="1222267" cy="2951816"/>
          </a:xfrm>
        </p:grpSpPr>
        <p:grpSp>
          <p:nvGrpSpPr>
            <p:cNvPr id="913" name="Đồ họa 4">
              <a:extLst>
                <a:ext uri="{FF2B5EF4-FFF2-40B4-BE49-F238E27FC236}">
                  <a16:creationId xmlns:a16="http://schemas.microsoft.com/office/drawing/2014/main" id="{BE0DB555-1CED-4257-9495-578574367CC2}"/>
                </a:ext>
              </a:extLst>
            </p:cNvPr>
            <p:cNvGrpSpPr/>
            <p:nvPr/>
          </p:nvGrpSpPr>
          <p:grpSpPr>
            <a:xfrm>
              <a:off x="4719789" y="2058429"/>
              <a:ext cx="1109781" cy="1678513"/>
              <a:chOff x="4719789" y="2058429"/>
              <a:chExt cx="1109781" cy="1678513"/>
            </a:xfrm>
          </p:grpSpPr>
          <p:sp>
            <p:nvSpPr>
              <p:cNvPr id="962" name="Hình tự do: Hình 713">
                <a:extLst>
                  <a:ext uri="{FF2B5EF4-FFF2-40B4-BE49-F238E27FC236}">
                    <a16:creationId xmlns:a16="http://schemas.microsoft.com/office/drawing/2014/main" id="{13809E8E-2A19-4331-826F-CBDF19985F21}"/>
                  </a:ext>
                </a:extLst>
              </p:cNvPr>
              <p:cNvSpPr/>
              <p:nvPr/>
            </p:nvSpPr>
            <p:spPr>
              <a:xfrm>
                <a:off x="4719789" y="2058429"/>
                <a:ext cx="559601" cy="817176"/>
              </a:xfrm>
              <a:custGeom>
                <a:avLst/>
                <a:gdLst>
                  <a:gd name="connsiteX0" fmla="*/ 226924 w 559601"/>
                  <a:gd name="connsiteY0" fmla="*/ 816406 h 817176"/>
                  <a:gd name="connsiteX1" fmla="*/ 163012 w 559601"/>
                  <a:gd name="connsiteY1" fmla="*/ 813739 h 817176"/>
                  <a:gd name="connsiteX2" fmla="*/ 88336 w 559601"/>
                  <a:gd name="connsiteY2" fmla="*/ 764400 h 817176"/>
                  <a:gd name="connsiteX3" fmla="*/ 75286 w 559601"/>
                  <a:gd name="connsiteY3" fmla="*/ 741159 h 817176"/>
                  <a:gd name="connsiteX4" fmla="*/ 38806 w 559601"/>
                  <a:gd name="connsiteY4" fmla="*/ 721442 h 817176"/>
                  <a:gd name="connsiteX5" fmla="*/ 706 w 559601"/>
                  <a:gd name="connsiteY5" fmla="*/ 662673 h 817176"/>
                  <a:gd name="connsiteX6" fmla="*/ 12040 w 559601"/>
                  <a:gd name="connsiteY6" fmla="*/ 592283 h 817176"/>
                  <a:gd name="connsiteX7" fmla="*/ 50140 w 559601"/>
                  <a:gd name="connsiteY7" fmla="*/ 527799 h 817176"/>
                  <a:gd name="connsiteX8" fmla="*/ 89288 w 559601"/>
                  <a:gd name="connsiteY8" fmla="*/ 401973 h 817176"/>
                  <a:gd name="connsiteX9" fmla="*/ 92717 w 559601"/>
                  <a:gd name="connsiteY9" fmla="*/ 270624 h 817176"/>
                  <a:gd name="connsiteX10" fmla="*/ 154820 w 559601"/>
                  <a:gd name="connsiteY10" fmla="*/ 98316 h 817176"/>
                  <a:gd name="connsiteX11" fmla="*/ 207970 w 559601"/>
                  <a:gd name="connsiteY11" fmla="*/ 75266 h 817176"/>
                  <a:gd name="connsiteX12" fmla="*/ 322936 w 559601"/>
                  <a:gd name="connsiteY12" fmla="*/ 3447 h 817176"/>
                  <a:gd name="connsiteX13" fmla="*/ 427140 w 559601"/>
                  <a:gd name="connsiteY13" fmla="*/ 5162 h 817176"/>
                  <a:gd name="connsiteX14" fmla="*/ 519914 w 559601"/>
                  <a:gd name="connsiteY14" fmla="*/ 49644 h 817176"/>
                  <a:gd name="connsiteX15" fmla="*/ 559537 w 559601"/>
                  <a:gd name="connsiteY15" fmla="*/ 137655 h 817176"/>
                  <a:gd name="connsiteX16" fmla="*/ 533534 w 559601"/>
                  <a:gd name="connsiteY16" fmla="*/ 211283 h 817176"/>
                  <a:gd name="connsiteX17" fmla="*/ 551156 w 559601"/>
                  <a:gd name="connsiteY17" fmla="*/ 240906 h 817176"/>
                  <a:gd name="connsiteX18" fmla="*/ 506293 w 559601"/>
                  <a:gd name="connsiteY18" fmla="*/ 310534 h 817176"/>
                  <a:gd name="connsiteX19" fmla="*/ 445809 w 559601"/>
                  <a:gd name="connsiteY19" fmla="*/ 366636 h 817176"/>
                  <a:gd name="connsiteX20" fmla="*/ 464859 w 559601"/>
                  <a:gd name="connsiteY20" fmla="*/ 487698 h 817176"/>
                  <a:gd name="connsiteX21" fmla="*/ 462382 w 559601"/>
                  <a:gd name="connsiteY21" fmla="*/ 566280 h 817176"/>
                  <a:gd name="connsiteX22" fmla="*/ 364751 w 559601"/>
                  <a:gd name="connsiteY22" fmla="*/ 784402 h 817176"/>
                  <a:gd name="connsiteX23" fmla="*/ 266929 w 559601"/>
                  <a:gd name="connsiteY23" fmla="*/ 814787 h 817176"/>
                  <a:gd name="connsiteX24" fmla="*/ 226924 w 559601"/>
                  <a:gd name="connsiteY24" fmla="*/ 816406 h 81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9601" h="817176">
                    <a:moveTo>
                      <a:pt x="226924" y="816406"/>
                    </a:moveTo>
                    <a:cubicBezTo>
                      <a:pt x="205588" y="818007"/>
                      <a:pt x="184138" y="817111"/>
                      <a:pt x="163012" y="813739"/>
                    </a:cubicBezTo>
                    <a:cubicBezTo>
                      <a:pt x="132436" y="807834"/>
                      <a:pt x="102528" y="791356"/>
                      <a:pt x="88336" y="764400"/>
                    </a:cubicBezTo>
                    <a:cubicBezTo>
                      <a:pt x="85012" y="756122"/>
                      <a:pt x="80620" y="748312"/>
                      <a:pt x="75286" y="741159"/>
                    </a:cubicBezTo>
                    <a:cubicBezTo>
                      <a:pt x="65761" y="731062"/>
                      <a:pt x="51093" y="728014"/>
                      <a:pt x="38806" y="721442"/>
                    </a:cubicBezTo>
                    <a:cubicBezTo>
                      <a:pt x="17594" y="708907"/>
                      <a:pt x="3487" y="687152"/>
                      <a:pt x="706" y="662673"/>
                    </a:cubicBezTo>
                    <a:cubicBezTo>
                      <a:pt x="-1733" y="638622"/>
                      <a:pt x="2173" y="614352"/>
                      <a:pt x="12040" y="592283"/>
                    </a:cubicBezTo>
                    <a:cubicBezTo>
                      <a:pt x="21565" y="569899"/>
                      <a:pt x="39187" y="549420"/>
                      <a:pt x="50140" y="527799"/>
                    </a:cubicBezTo>
                    <a:cubicBezTo>
                      <a:pt x="70333" y="487794"/>
                      <a:pt x="84811" y="457599"/>
                      <a:pt x="89288" y="401973"/>
                    </a:cubicBezTo>
                    <a:cubicBezTo>
                      <a:pt x="92717" y="358730"/>
                      <a:pt x="91288" y="314153"/>
                      <a:pt x="92717" y="270624"/>
                    </a:cubicBezTo>
                    <a:cubicBezTo>
                      <a:pt x="94336" y="221189"/>
                      <a:pt x="95479" y="152228"/>
                      <a:pt x="154820" y="98316"/>
                    </a:cubicBezTo>
                    <a:cubicBezTo>
                      <a:pt x="169527" y="85000"/>
                      <a:pt x="188205" y="76904"/>
                      <a:pt x="207970" y="75266"/>
                    </a:cubicBezTo>
                    <a:cubicBezTo>
                      <a:pt x="232354" y="30213"/>
                      <a:pt x="281693" y="10496"/>
                      <a:pt x="322936" y="3447"/>
                    </a:cubicBezTo>
                    <a:cubicBezTo>
                      <a:pt x="357531" y="-1667"/>
                      <a:pt x="392726" y="-1086"/>
                      <a:pt x="427140" y="5162"/>
                    </a:cubicBezTo>
                    <a:cubicBezTo>
                      <a:pt x="461782" y="10486"/>
                      <a:pt x="494063" y="25974"/>
                      <a:pt x="519914" y="49644"/>
                    </a:cubicBezTo>
                    <a:cubicBezTo>
                      <a:pt x="543888" y="72837"/>
                      <a:pt x="558071" y="104327"/>
                      <a:pt x="559537" y="137655"/>
                    </a:cubicBezTo>
                    <a:cubicBezTo>
                      <a:pt x="560471" y="164601"/>
                      <a:pt x="551175" y="190899"/>
                      <a:pt x="533534" y="211283"/>
                    </a:cubicBezTo>
                    <a:cubicBezTo>
                      <a:pt x="542183" y="219217"/>
                      <a:pt x="548317" y="229514"/>
                      <a:pt x="551156" y="240906"/>
                    </a:cubicBezTo>
                    <a:cubicBezTo>
                      <a:pt x="554203" y="265576"/>
                      <a:pt x="547917" y="294627"/>
                      <a:pt x="506293" y="310534"/>
                    </a:cubicBezTo>
                    <a:lnTo>
                      <a:pt x="445809" y="366636"/>
                    </a:lnTo>
                    <a:cubicBezTo>
                      <a:pt x="456191" y="406250"/>
                      <a:pt x="462573" y="446808"/>
                      <a:pt x="464859" y="487698"/>
                    </a:cubicBezTo>
                    <a:cubicBezTo>
                      <a:pt x="464859" y="513892"/>
                      <a:pt x="464859" y="540181"/>
                      <a:pt x="462382" y="566280"/>
                    </a:cubicBezTo>
                    <a:cubicBezTo>
                      <a:pt x="455810" y="644289"/>
                      <a:pt x="435427" y="736587"/>
                      <a:pt x="364751" y="784402"/>
                    </a:cubicBezTo>
                    <a:cubicBezTo>
                      <a:pt x="335338" y="802852"/>
                      <a:pt x="301620" y="813320"/>
                      <a:pt x="266929" y="814787"/>
                    </a:cubicBezTo>
                    <a:cubicBezTo>
                      <a:pt x="253690" y="814977"/>
                      <a:pt x="240355" y="815835"/>
                      <a:pt x="226924" y="816406"/>
                    </a:cubicBezTo>
                    <a:close/>
                  </a:path>
                </a:pathLst>
              </a:custGeom>
              <a:solidFill>
                <a:srgbClr val="37474F"/>
              </a:solidFill>
              <a:ln w="9525" cap="flat">
                <a:noFill/>
                <a:prstDash val="solid"/>
                <a:miter/>
              </a:ln>
            </p:spPr>
            <p:txBody>
              <a:bodyPr rtlCol="0" anchor="ctr"/>
              <a:lstStyle/>
              <a:p>
                <a:endParaRPr lang="en-US"/>
              </a:p>
            </p:txBody>
          </p:sp>
          <p:sp>
            <p:nvSpPr>
              <p:cNvPr id="963" name="Hình tự do: Hình 714">
                <a:extLst>
                  <a:ext uri="{FF2B5EF4-FFF2-40B4-BE49-F238E27FC236}">
                    <a16:creationId xmlns:a16="http://schemas.microsoft.com/office/drawing/2014/main" id="{3F77A229-6169-465C-B68B-80D31C669AE8}"/>
                  </a:ext>
                </a:extLst>
              </p:cNvPr>
              <p:cNvSpPr/>
              <p:nvPr/>
            </p:nvSpPr>
            <p:spPr>
              <a:xfrm>
                <a:off x="5511260" y="2431152"/>
                <a:ext cx="318310" cy="429395"/>
              </a:xfrm>
              <a:custGeom>
                <a:avLst/>
                <a:gdLst>
                  <a:gd name="connsiteX0" fmla="*/ 0 w 318310"/>
                  <a:gd name="connsiteY0" fmla="*/ 338622 h 429395"/>
                  <a:gd name="connsiteX1" fmla="*/ 77343 w 318310"/>
                  <a:gd name="connsiteY1" fmla="*/ 231085 h 429395"/>
                  <a:gd name="connsiteX2" fmla="*/ 71818 w 318310"/>
                  <a:gd name="connsiteY2" fmla="*/ 160504 h 429395"/>
                  <a:gd name="connsiteX3" fmla="*/ 52768 w 318310"/>
                  <a:gd name="connsiteY3" fmla="*/ 81923 h 429395"/>
                  <a:gd name="connsiteX4" fmla="*/ 84010 w 318310"/>
                  <a:gd name="connsiteY4" fmla="*/ 79732 h 429395"/>
                  <a:gd name="connsiteX5" fmla="*/ 109633 w 318310"/>
                  <a:gd name="connsiteY5" fmla="*/ 125167 h 429395"/>
                  <a:gd name="connsiteX6" fmla="*/ 134493 w 318310"/>
                  <a:gd name="connsiteY6" fmla="*/ 124214 h 429395"/>
                  <a:gd name="connsiteX7" fmla="*/ 197358 w 318310"/>
                  <a:gd name="connsiteY7" fmla="*/ 17915 h 429395"/>
                  <a:gd name="connsiteX8" fmla="*/ 233553 w 318310"/>
                  <a:gd name="connsiteY8" fmla="*/ 4580 h 429395"/>
                  <a:gd name="connsiteX9" fmla="*/ 213170 w 318310"/>
                  <a:gd name="connsiteY9" fmla="*/ 53443 h 429395"/>
                  <a:gd name="connsiteX10" fmla="*/ 178879 w 318310"/>
                  <a:gd name="connsiteY10" fmla="*/ 114880 h 429395"/>
                  <a:gd name="connsiteX11" fmla="*/ 220885 w 318310"/>
                  <a:gd name="connsiteY11" fmla="*/ 55920 h 429395"/>
                  <a:gd name="connsiteX12" fmla="*/ 267271 w 318310"/>
                  <a:gd name="connsiteY12" fmla="*/ 11819 h 429395"/>
                  <a:gd name="connsiteX13" fmla="*/ 284035 w 318310"/>
                  <a:gd name="connsiteY13" fmla="*/ 26011 h 429395"/>
                  <a:gd name="connsiteX14" fmla="*/ 237172 w 318310"/>
                  <a:gd name="connsiteY14" fmla="*/ 91258 h 429395"/>
                  <a:gd name="connsiteX15" fmla="*/ 213265 w 318310"/>
                  <a:gd name="connsiteY15" fmla="*/ 131072 h 429395"/>
                  <a:gd name="connsiteX16" fmla="*/ 255460 w 318310"/>
                  <a:gd name="connsiteY16" fmla="*/ 88686 h 429395"/>
                  <a:gd name="connsiteX17" fmla="*/ 307086 w 318310"/>
                  <a:gd name="connsiteY17" fmla="*/ 61444 h 429395"/>
                  <a:gd name="connsiteX18" fmla="*/ 315373 w 318310"/>
                  <a:gd name="connsiteY18" fmla="*/ 68874 h 429395"/>
                  <a:gd name="connsiteX19" fmla="*/ 285559 w 318310"/>
                  <a:gd name="connsiteY19" fmla="*/ 102592 h 429395"/>
                  <a:gd name="connsiteX20" fmla="*/ 257651 w 318310"/>
                  <a:gd name="connsiteY20" fmla="*/ 132691 h 429395"/>
                  <a:gd name="connsiteX21" fmla="*/ 241840 w 318310"/>
                  <a:gd name="connsiteY21" fmla="*/ 154885 h 429395"/>
                  <a:gd name="connsiteX22" fmla="*/ 298990 w 318310"/>
                  <a:gd name="connsiteY22" fmla="*/ 119261 h 429395"/>
                  <a:gd name="connsiteX23" fmla="*/ 314611 w 318310"/>
                  <a:gd name="connsiteY23" fmla="*/ 132787 h 429395"/>
                  <a:gd name="connsiteX24" fmla="*/ 228314 w 318310"/>
                  <a:gd name="connsiteY24" fmla="*/ 224512 h 429395"/>
                  <a:gd name="connsiteX25" fmla="*/ 167545 w 318310"/>
                  <a:gd name="connsiteY25" fmla="*/ 302808 h 429395"/>
                  <a:gd name="connsiteX26" fmla="*/ 65246 w 318310"/>
                  <a:gd name="connsiteY26" fmla="*/ 429395 h 42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8310" h="429395">
                    <a:moveTo>
                      <a:pt x="0" y="338622"/>
                    </a:moveTo>
                    <a:cubicBezTo>
                      <a:pt x="57150" y="270709"/>
                      <a:pt x="74009" y="251754"/>
                      <a:pt x="77343" y="231085"/>
                    </a:cubicBezTo>
                    <a:cubicBezTo>
                      <a:pt x="80677" y="210415"/>
                      <a:pt x="73628" y="192413"/>
                      <a:pt x="71818" y="160504"/>
                    </a:cubicBezTo>
                    <a:cubicBezTo>
                      <a:pt x="70542" y="133330"/>
                      <a:pt x="64084" y="106659"/>
                      <a:pt x="52768" y="81923"/>
                    </a:cubicBezTo>
                    <a:cubicBezTo>
                      <a:pt x="44672" y="67350"/>
                      <a:pt x="64008" y="64397"/>
                      <a:pt x="84010" y="79732"/>
                    </a:cubicBezTo>
                    <a:cubicBezTo>
                      <a:pt x="104013" y="95068"/>
                      <a:pt x="101155" y="107545"/>
                      <a:pt x="109633" y="125167"/>
                    </a:cubicBezTo>
                    <a:cubicBezTo>
                      <a:pt x="118110" y="142788"/>
                      <a:pt x="126016" y="138502"/>
                      <a:pt x="134493" y="124214"/>
                    </a:cubicBezTo>
                    <a:cubicBezTo>
                      <a:pt x="142970" y="109927"/>
                      <a:pt x="182118" y="39061"/>
                      <a:pt x="197358" y="17915"/>
                    </a:cubicBezTo>
                    <a:cubicBezTo>
                      <a:pt x="212598" y="-3230"/>
                      <a:pt x="226409" y="-2754"/>
                      <a:pt x="233553" y="4580"/>
                    </a:cubicBezTo>
                    <a:cubicBezTo>
                      <a:pt x="237649" y="8771"/>
                      <a:pt x="230219" y="21249"/>
                      <a:pt x="213170" y="53443"/>
                    </a:cubicBezTo>
                    <a:cubicBezTo>
                      <a:pt x="196120" y="85638"/>
                      <a:pt x="176593" y="113641"/>
                      <a:pt x="178879" y="114880"/>
                    </a:cubicBezTo>
                    <a:cubicBezTo>
                      <a:pt x="181166" y="116118"/>
                      <a:pt x="199358" y="86305"/>
                      <a:pt x="220885" y="55920"/>
                    </a:cubicBezTo>
                    <a:cubicBezTo>
                      <a:pt x="240792" y="28202"/>
                      <a:pt x="252793" y="14010"/>
                      <a:pt x="267271" y="11819"/>
                    </a:cubicBezTo>
                    <a:cubicBezTo>
                      <a:pt x="283750" y="9343"/>
                      <a:pt x="287655" y="21344"/>
                      <a:pt x="284035" y="26011"/>
                    </a:cubicBezTo>
                    <a:cubicBezTo>
                      <a:pt x="267262" y="46909"/>
                      <a:pt x="251612" y="68683"/>
                      <a:pt x="237172" y="91258"/>
                    </a:cubicBezTo>
                    <a:cubicBezTo>
                      <a:pt x="228238" y="103926"/>
                      <a:pt x="220247" y="117232"/>
                      <a:pt x="213265" y="131072"/>
                    </a:cubicBezTo>
                    <a:cubicBezTo>
                      <a:pt x="215265" y="133739"/>
                      <a:pt x="231362" y="112022"/>
                      <a:pt x="255460" y="88686"/>
                    </a:cubicBezTo>
                    <a:cubicBezTo>
                      <a:pt x="277368" y="67445"/>
                      <a:pt x="290417" y="57349"/>
                      <a:pt x="307086" y="61444"/>
                    </a:cubicBezTo>
                    <a:cubicBezTo>
                      <a:pt x="310515" y="62302"/>
                      <a:pt x="315754" y="65826"/>
                      <a:pt x="315373" y="68874"/>
                    </a:cubicBezTo>
                    <a:cubicBezTo>
                      <a:pt x="314516" y="75732"/>
                      <a:pt x="296323" y="91258"/>
                      <a:pt x="285559" y="102592"/>
                    </a:cubicBezTo>
                    <a:cubicBezTo>
                      <a:pt x="270320" y="118975"/>
                      <a:pt x="268510" y="119737"/>
                      <a:pt x="257651" y="132691"/>
                    </a:cubicBezTo>
                    <a:cubicBezTo>
                      <a:pt x="250126" y="141550"/>
                      <a:pt x="240601" y="153265"/>
                      <a:pt x="241840" y="154885"/>
                    </a:cubicBezTo>
                    <a:cubicBezTo>
                      <a:pt x="243078" y="156504"/>
                      <a:pt x="283178" y="123071"/>
                      <a:pt x="298990" y="119261"/>
                    </a:cubicBezTo>
                    <a:cubicBezTo>
                      <a:pt x="312896" y="116023"/>
                      <a:pt x="324517" y="121166"/>
                      <a:pt x="314611" y="132787"/>
                    </a:cubicBezTo>
                    <a:cubicBezTo>
                      <a:pt x="304705" y="144407"/>
                      <a:pt x="248793" y="200890"/>
                      <a:pt x="228314" y="224512"/>
                    </a:cubicBezTo>
                    <a:cubicBezTo>
                      <a:pt x="207835" y="248134"/>
                      <a:pt x="186309" y="278043"/>
                      <a:pt x="167545" y="302808"/>
                    </a:cubicBezTo>
                    <a:cubicBezTo>
                      <a:pt x="148780" y="327573"/>
                      <a:pt x="65246" y="429395"/>
                      <a:pt x="65246" y="429395"/>
                    </a:cubicBezTo>
                    <a:close/>
                  </a:path>
                </a:pathLst>
              </a:custGeom>
              <a:solidFill>
                <a:srgbClr val="FFBDA7"/>
              </a:solidFill>
              <a:ln w="9525" cap="flat">
                <a:noFill/>
                <a:prstDash val="solid"/>
                <a:miter/>
              </a:ln>
            </p:spPr>
            <p:txBody>
              <a:bodyPr rtlCol="0" anchor="ctr"/>
              <a:lstStyle/>
              <a:p>
                <a:endParaRPr lang="en-US"/>
              </a:p>
            </p:txBody>
          </p:sp>
          <p:sp>
            <p:nvSpPr>
              <p:cNvPr id="964" name="Hình tự do: Hình 715">
                <a:extLst>
                  <a:ext uri="{FF2B5EF4-FFF2-40B4-BE49-F238E27FC236}">
                    <a16:creationId xmlns:a16="http://schemas.microsoft.com/office/drawing/2014/main" id="{93AC6C7A-0011-467C-8FFA-A0693D9607BA}"/>
                  </a:ext>
                </a:extLst>
              </p:cNvPr>
              <p:cNvSpPr/>
              <p:nvPr/>
            </p:nvSpPr>
            <p:spPr>
              <a:xfrm>
                <a:off x="5641752" y="2586323"/>
                <a:ext cx="20318" cy="82010"/>
              </a:xfrm>
              <a:custGeom>
                <a:avLst/>
                <a:gdLst>
                  <a:gd name="connsiteX0" fmla="*/ 0 w 20318"/>
                  <a:gd name="connsiteY0" fmla="*/ 0 h 82010"/>
                  <a:gd name="connsiteX1" fmla="*/ 857 w 20318"/>
                  <a:gd name="connsiteY1" fmla="*/ 82010 h 82010"/>
                  <a:gd name="connsiteX2" fmla="*/ 0 w 20318"/>
                  <a:gd name="connsiteY2" fmla="*/ 0 h 82010"/>
                </a:gdLst>
                <a:ahLst/>
                <a:cxnLst>
                  <a:cxn ang="0">
                    <a:pos x="connsiteX0" y="connsiteY0"/>
                  </a:cxn>
                  <a:cxn ang="0">
                    <a:pos x="connsiteX1" y="connsiteY1"/>
                  </a:cxn>
                  <a:cxn ang="0">
                    <a:pos x="connsiteX2" y="connsiteY2"/>
                  </a:cxn>
                </a:cxnLst>
                <a:rect l="l" t="t" r="r" b="b"/>
                <a:pathLst>
                  <a:path w="20318" h="82010">
                    <a:moveTo>
                      <a:pt x="0" y="0"/>
                    </a:moveTo>
                    <a:cubicBezTo>
                      <a:pt x="19050" y="19050"/>
                      <a:pt x="12763" y="58103"/>
                      <a:pt x="857" y="82010"/>
                    </a:cubicBezTo>
                    <a:cubicBezTo>
                      <a:pt x="22574" y="56959"/>
                      <a:pt x="31052" y="24955"/>
                      <a:pt x="0" y="0"/>
                    </a:cubicBezTo>
                    <a:close/>
                  </a:path>
                </a:pathLst>
              </a:custGeom>
              <a:solidFill>
                <a:srgbClr val="F0997A"/>
              </a:solidFill>
              <a:ln w="9525" cap="flat">
                <a:noFill/>
                <a:prstDash val="solid"/>
                <a:miter/>
              </a:ln>
            </p:spPr>
            <p:txBody>
              <a:bodyPr rtlCol="0" anchor="ctr"/>
              <a:lstStyle/>
              <a:p>
                <a:endParaRPr lang="en-US"/>
              </a:p>
            </p:txBody>
          </p:sp>
          <p:sp>
            <p:nvSpPr>
              <p:cNvPr id="965" name="Hình tự do: Hình 716">
                <a:extLst>
                  <a:ext uri="{FF2B5EF4-FFF2-40B4-BE49-F238E27FC236}">
                    <a16:creationId xmlns:a16="http://schemas.microsoft.com/office/drawing/2014/main" id="{B87CF96E-DA00-4C27-8AA6-EEABF63F6D8C}"/>
                  </a:ext>
                </a:extLst>
              </p:cNvPr>
              <p:cNvSpPr/>
              <p:nvPr/>
            </p:nvSpPr>
            <p:spPr>
              <a:xfrm>
                <a:off x="5160168" y="2544508"/>
                <a:ext cx="519112" cy="471824"/>
              </a:xfrm>
              <a:custGeom>
                <a:avLst/>
                <a:gdLst>
                  <a:gd name="connsiteX0" fmla="*/ 28575 w 519112"/>
                  <a:gd name="connsiteY0" fmla="*/ 253079 h 471824"/>
                  <a:gd name="connsiteX1" fmla="*/ 0 w 519112"/>
                  <a:gd name="connsiteY1" fmla="*/ 0 h 471824"/>
                  <a:gd name="connsiteX2" fmla="*/ 144780 w 519112"/>
                  <a:gd name="connsiteY2" fmla="*/ 83344 h 471824"/>
                  <a:gd name="connsiteX3" fmla="*/ 295846 w 519112"/>
                  <a:gd name="connsiteY3" fmla="*/ 264319 h 471824"/>
                  <a:gd name="connsiteX4" fmla="*/ 417386 w 519112"/>
                  <a:gd name="connsiteY4" fmla="*/ 136684 h 471824"/>
                  <a:gd name="connsiteX5" fmla="*/ 519113 w 519112"/>
                  <a:gd name="connsiteY5" fmla="*/ 249079 h 471824"/>
                  <a:gd name="connsiteX6" fmla="*/ 351092 w 519112"/>
                  <a:gd name="connsiteY6" fmla="*/ 446056 h 471824"/>
                  <a:gd name="connsiteX7" fmla="*/ 222123 w 519112"/>
                  <a:gd name="connsiteY7" fmla="*/ 440722 h 471824"/>
                  <a:gd name="connsiteX8" fmla="*/ 28575 w 519112"/>
                  <a:gd name="connsiteY8" fmla="*/ 253079 h 47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112" h="471824">
                    <a:moveTo>
                      <a:pt x="28575" y="253079"/>
                    </a:moveTo>
                    <a:lnTo>
                      <a:pt x="0" y="0"/>
                    </a:lnTo>
                    <a:cubicBezTo>
                      <a:pt x="65532" y="5715"/>
                      <a:pt x="94107" y="20383"/>
                      <a:pt x="144780" y="83344"/>
                    </a:cubicBezTo>
                    <a:cubicBezTo>
                      <a:pt x="173355" y="118396"/>
                      <a:pt x="236601" y="194786"/>
                      <a:pt x="295846" y="264319"/>
                    </a:cubicBezTo>
                    <a:lnTo>
                      <a:pt x="417386" y="136684"/>
                    </a:lnTo>
                    <a:cubicBezTo>
                      <a:pt x="417386" y="136684"/>
                      <a:pt x="499491" y="196310"/>
                      <a:pt x="519113" y="249079"/>
                    </a:cubicBezTo>
                    <a:cubicBezTo>
                      <a:pt x="519113" y="249079"/>
                      <a:pt x="384429" y="415100"/>
                      <a:pt x="351092" y="446056"/>
                    </a:cubicBezTo>
                    <a:cubicBezTo>
                      <a:pt x="320612" y="474631"/>
                      <a:pt x="277368" y="487775"/>
                      <a:pt x="222123" y="440722"/>
                    </a:cubicBezTo>
                    <a:cubicBezTo>
                      <a:pt x="166878" y="393668"/>
                      <a:pt x="44101" y="272891"/>
                      <a:pt x="28575" y="253079"/>
                    </a:cubicBezTo>
                    <a:close/>
                  </a:path>
                </a:pathLst>
              </a:custGeom>
              <a:solidFill>
                <a:srgbClr val="F0F0F0"/>
              </a:solidFill>
              <a:ln w="9525" cap="flat">
                <a:noFill/>
                <a:prstDash val="solid"/>
                <a:miter/>
              </a:ln>
            </p:spPr>
            <p:txBody>
              <a:bodyPr rtlCol="0" anchor="ctr"/>
              <a:lstStyle/>
              <a:p>
                <a:endParaRPr lang="en-US"/>
              </a:p>
            </p:txBody>
          </p:sp>
          <p:sp>
            <p:nvSpPr>
              <p:cNvPr id="966" name="Hình tự do: Hình 717">
                <a:extLst>
                  <a:ext uri="{FF2B5EF4-FFF2-40B4-BE49-F238E27FC236}">
                    <a16:creationId xmlns:a16="http://schemas.microsoft.com/office/drawing/2014/main" id="{76942A3E-AFAF-4433-B9E6-B7B4FB9F1E08}"/>
                  </a:ext>
                </a:extLst>
              </p:cNvPr>
              <p:cNvSpPr/>
              <p:nvPr/>
            </p:nvSpPr>
            <p:spPr>
              <a:xfrm>
                <a:off x="5403357" y="2795301"/>
                <a:ext cx="52657" cy="112490"/>
              </a:xfrm>
              <a:custGeom>
                <a:avLst/>
                <a:gdLst>
                  <a:gd name="connsiteX0" fmla="*/ 52658 w 52657"/>
                  <a:gd name="connsiteY0" fmla="*/ 13145 h 112490"/>
                  <a:gd name="connsiteX1" fmla="*/ 1318 w 52657"/>
                  <a:gd name="connsiteY1" fmla="*/ 112490 h 112490"/>
                  <a:gd name="connsiteX2" fmla="*/ 41418 w 52657"/>
                  <a:gd name="connsiteY2" fmla="*/ 0 h 112490"/>
                </a:gdLst>
                <a:ahLst/>
                <a:cxnLst>
                  <a:cxn ang="0">
                    <a:pos x="connsiteX0" y="connsiteY0"/>
                  </a:cxn>
                  <a:cxn ang="0">
                    <a:pos x="connsiteX1" y="connsiteY1"/>
                  </a:cxn>
                  <a:cxn ang="0">
                    <a:pos x="connsiteX2" y="connsiteY2"/>
                  </a:cxn>
                </a:cxnLst>
                <a:rect l="l" t="t" r="r" b="b"/>
                <a:pathLst>
                  <a:path w="52657" h="112490">
                    <a:moveTo>
                      <a:pt x="52658" y="13145"/>
                    </a:moveTo>
                    <a:cubicBezTo>
                      <a:pt x="25702" y="37909"/>
                      <a:pt x="1604" y="81058"/>
                      <a:pt x="1318" y="112490"/>
                    </a:cubicBezTo>
                    <a:cubicBezTo>
                      <a:pt x="-4731" y="70666"/>
                      <a:pt x="10281" y="28565"/>
                      <a:pt x="41418" y="0"/>
                    </a:cubicBezTo>
                    <a:close/>
                  </a:path>
                </a:pathLst>
              </a:custGeom>
              <a:solidFill>
                <a:srgbClr val="E0E0E0"/>
              </a:solidFill>
              <a:ln w="9525" cap="flat">
                <a:noFill/>
                <a:prstDash val="solid"/>
                <a:miter/>
              </a:ln>
            </p:spPr>
            <p:txBody>
              <a:bodyPr rtlCol="0" anchor="ctr"/>
              <a:lstStyle/>
              <a:p>
                <a:endParaRPr lang="en-US"/>
              </a:p>
            </p:txBody>
          </p:sp>
          <p:sp>
            <p:nvSpPr>
              <p:cNvPr id="967" name="Hình tự do: Hình 718">
                <a:extLst>
                  <a:ext uri="{FF2B5EF4-FFF2-40B4-BE49-F238E27FC236}">
                    <a16:creationId xmlns:a16="http://schemas.microsoft.com/office/drawing/2014/main" id="{BFCE8C73-D56F-4962-B27F-67BD47679ED7}"/>
                  </a:ext>
                </a:extLst>
              </p:cNvPr>
              <p:cNvSpPr/>
              <p:nvPr/>
            </p:nvSpPr>
            <p:spPr>
              <a:xfrm>
                <a:off x="5107304" y="2596991"/>
                <a:ext cx="271462" cy="1139951"/>
              </a:xfrm>
              <a:custGeom>
                <a:avLst/>
                <a:gdLst>
                  <a:gd name="connsiteX0" fmla="*/ 271463 w 271462"/>
                  <a:gd name="connsiteY0" fmla="*/ 1139952 h 1139951"/>
                  <a:gd name="connsiteX1" fmla="*/ 2858 w 271462"/>
                  <a:gd name="connsiteY1" fmla="*/ 1008507 h 1139951"/>
                  <a:gd name="connsiteX2" fmla="*/ 0 w 271462"/>
                  <a:gd name="connsiteY2" fmla="*/ 0 h 1139951"/>
                  <a:gd name="connsiteX3" fmla="*/ 122492 w 271462"/>
                  <a:gd name="connsiteY3" fmla="*/ 33528 h 1139951"/>
                  <a:gd name="connsiteX4" fmla="*/ 211836 w 271462"/>
                  <a:gd name="connsiteY4" fmla="*/ 418814 h 1139951"/>
                  <a:gd name="connsiteX5" fmla="*/ 271463 w 271462"/>
                  <a:gd name="connsiteY5" fmla="*/ 1139952 h 113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62" h="1139951">
                    <a:moveTo>
                      <a:pt x="271463" y="1139952"/>
                    </a:moveTo>
                    <a:cubicBezTo>
                      <a:pt x="233934" y="1062228"/>
                      <a:pt x="78772" y="1004411"/>
                      <a:pt x="2858" y="1008507"/>
                    </a:cubicBezTo>
                    <a:lnTo>
                      <a:pt x="0" y="0"/>
                    </a:lnTo>
                    <a:lnTo>
                      <a:pt x="122492" y="33528"/>
                    </a:lnTo>
                    <a:cubicBezTo>
                      <a:pt x="170355" y="157086"/>
                      <a:pt x="200435" y="286807"/>
                      <a:pt x="211836" y="418814"/>
                    </a:cubicBezTo>
                    <a:cubicBezTo>
                      <a:pt x="228314" y="629984"/>
                      <a:pt x="271463" y="1139952"/>
                      <a:pt x="271463" y="1139952"/>
                    </a:cubicBezTo>
                    <a:close/>
                  </a:path>
                </a:pathLst>
              </a:custGeom>
              <a:solidFill>
                <a:srgbClr val="E0E0E0"/>
              </a:solidFill>
              <a:ln w="9525" cap="flat">
                <a:noFill/>
                <a:prstDash val="solid"/>
                <a:miter/>
              </a:ln>
            </p:spPr>
            <p:txBody>
              <a:bodyPr rtlCol="0" anchor="ctr"/>
              <a:lstStyle/>
              <a:p>
                <a:endParaRPr lang="en-US"/>
              </a:p>
            </p:txBody>
          </p:sp>
          <p:sp>
            <p:nvSpPr>
              <p:cNvPr id="968" name="Hình tự do: Hình 719">
                <a:extLst>
                  <a:ext uri="{FF2B5EF4-FFF2-40B4-BE49-F238E27FC236}">
                    <a16:creationId xmlns:a16="http://schemas.microsoft.com/office/drawing/2014/main" id="{4ABD9138-2FBA-4A33-9478-25CE6FBBA673}"/>
                  </a:ext>
                </a:extLst>
              </p:cNvPr>
              <p:cNvSpPr/>
              <p:nvPr/>
            </p:nvSpPr>
            <p:spPr>
              <a:xfrm>
                <a:off x="5107304" y="2596991"/>
                <a:ext cx="271462" cy="1139951"/>
              </a:xfrm>
              <a:custGeom>
                <a:avLst/>
                <a:gdLst>
                  <a:gd name="connsiteX0" fmla="*/ 271463 w 271462"/>
                  <a:gd name="connsiteY0" fmla="*/ 1139952 h 1139951"/>
                  <a:gd name="connsiteX1" fmla="*/ 2858 w 271462"/>
                  <a:gd name="connsiteY1" fmla="*/ 1008507 h 1139951"/>
                  <a:gd name="connsiteX2" fmla="*/ 0 w 271462"/>
                  <a:gd name="connsiteY2" fmla="*/ 0 h 1139951"/>
                  <a:gd name="connsiteX3" fmla="*/ 122492 w 271462"/>
                  <a:gd name="connsiteY3" fmla="*/ 33528 h 1139951"/>
                  <a:gd name="connsiteX4" fmla="*/ 211836 w 271462"/>
                  <a:gd name="connsiteY4" fmla="*/ 418814 h 1139951"/>
                  <a:gd name="connsiteX5" fmla="*/ 271463 w 271462"/>
                  <a:gd name="connsiteY5" fmla="*/ 1139952 h 113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62" h="1139951">
                    <a:moveTo>
                      <a:pt x="271463" y="1139952"/>
                    </a:moveTo>
                    <a:cubicBezTo>
                      <a:pt x="233934" y="1062228"/>
                      <a:pt x="78772" y="1004411"/>
                      <a:pt x="2858" y="1008507"/>
                    </a:cubicBezTo>
                    <a:lnTo>
                      <a:pt x="0" y="0"/>
                    </a:lnTo>
                    <a:lnTo>
                      <a:pt x="122492" y="33528"/>
                    </a:lnTo>
                    <a:cubicBezTo>
                      <a:pt x="170355" y="157086"/>
                      <a:pt x="200435" y="286807"/>
                      <a:pt x="211836" y="418814"/>
                    </a:cubicBezTo>
                    <a:cubicBezTo>
                      <a:pt x="228314" y="629984"/>
                      <a:pt x="271463" y="1139952"/>
                      <a:pt x="271463" y="1139952"/>
                    </a:cubicBezTo>
                    <a:close/>
                  </a:path>
                </a:pathLst>
              </a:custGeom>
              <a:solidFill>
                <a:srgbClr val="000000">
                  <a:alpha val="20000"/>
                </a:srgbClr>
              </a:solidFill>
              <a:ln w="9525" cap="flat">
                <a:noFill/>
                <a:prstDash val="solid"/>
                <a:miter/>
              </a:ln>
            </p:spPr>
            <p:txBody>
              <a:bodyPr rtlCol="0" anchor="ctr"/>
              <a:lstStyle/>
              <a:p>
                <a:endParaRPr lang="en-US"/>
              </a:p>
            </p:txBody>
          </p:sp>
        </p:grpSp>
        <p:grpSp>
          <p:nvGrpSpPr>
            <p:cNvPr id="914" name="Đồ họa 4">
              <a:extLst>
                <a:ext uri="{FF2B5EF4-FFF2-40B4-BE49-F238E27FC236}">
                  <a16:creationId xmlns:a16="http://schemas.microsoft.com/office/drawing/2014/main" id="{549857DF-17E0-465E-A32D-BB0BDBE0D170}"/>
                </a:ext>
              </a:extLst>
            </p:cNvPr>
            <p:cNvGrpSpPr/>
            <p:nvPr/>
          </p:nvGrpSpPr>
          <p:grpSpPr>
            <a:xfrm>
              <a:off x="4619145" y="3010757"/>
              <a:ext cx="915564" cy="1999488"/>
              <a:chOff x="4619145" y="3010757"/>
              <a:chExt cx="915564" cy="1999488"/>
            </a:xfrm>
          </p:grpSpPr>
          <p:sp>
            <p:nvSpPr>
              <p:cNvPr id="941" name="Hình tự do: Hình 721">
                <a:extLst>
                  <a:ext uri="{FF2B5EF4-FFF2-40B4-BE49-F238E27FC236}">
                    <a16:creationId xmlns:a16="http://schemas.microsoft.com/office/drawing/2014/main" id="{F2266D02-6147-4AE7-A10D-FA37F5355186}"/>
                  </a:ext>
                </a:extLst>
              </p:cNvPr>
              <p:cNvSpPr/>
              <p:nvPr/>
            </p:nvSpPr>
            <p:spPr>
              <a:xfrm>
                <a:off x="5092445" y="4078319"/>
                <a:ext cx="354520" cy="648428"/>
              </a:xfrm>
              <a:custGeom>
                <a:avLst/>
                <a:gdLst>
                  <a:gd name="connsiteX0" fmla="*/ 184404 w 354520"/>
                  <a:gd name="connsiteY0" fmla="*/ 440436 h 648428"/>
                  <a:gd name="connsiteX1" fmla="*/ 191357 w 354520"/>
                  <a:gd name="connsiteY1" fmla="*/ 0 h 648428"/>
                  <a:gd name="connsiteX2" fmla="*/ 0 w 354520"/>
                  <a:gd name="connsiteY2" fmla="*/ 119158 h 648428"/>
                  <a:gd name="connsiteX3" fmla="*/ 58579 w 354520"/>
                  <a:gd name="connsiteY3" fmla="*/ 472821 h 648428"/>
                  <a:gd name="connsiteX4" fmla="*/ 58579 w 354520"/>
                  <a:gd name="connsiteY4" fmla="*/ 472821 h 648428"/>
                  <a:gd name="connsiteX5" fmla="*/ 60008 w 354520"/>
                  <a:gd name="connsiteY5" fmla="*/ 480346 h 648428"/>
                  <a:gd name="connsiteX6" fmla="*/ 151733 w 354520"/>
                  <a:gd name="connsiteY6" fmla="*/ 573405 h 648428"/>
                  <a:gd name="connsiteX7" fmla="*/ 259842 w 354520"/>
                  <a:gd name="connsiteY7" fmla="*/ 638556 h 648428"/>
                  <a:gd name="connsiteX8" fmla="*/ 354521 w 354520"/>
                  <a:gd name="connsiteY8" fmla="*/ 635032 h 648428"/>
                  <a:gd name="connsiteX9" fmla="*/ 210598 w 354520"/>
                  <a:gd name="connsiteY9" fmla="*/ 523684 h 648428"/>
                  <a:gd name="connsiteX10" fmla="*/ 184404 w 354520"/>
                  <a:gd name="connsiteY10" fmla="*/ 440436 h 64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520" h="648428">
                    <a:moveTo>
                      <a:pt x="184404" y="440436"/>
                    </a:moveTo>
                    <a:cubicBezTo>
                      <a:pt x="183071" y="392049"/>
                      <a:pt x="191357" y="0"/>
                      <a:pt x="191357" y="0"/>
                    </a:cubicBezTo>
                    <a:lnTo>
                      <a:pt x="0" y="119158"/>
                    </a:lnTo>
                    <a:cubicBezTo>
                      <a:pt x="30480" y="334137"/>
                      <a:pt x="55436" y="435578"/>
                      <a:pt x="58579" y="472821"/>
                    </a:cubicBezTo>
                    <a:lnTo>
                      <a:pt x="58579" y="472821"/>
                    </a:lnTo>
                    <a:cubicBezTo>
                      <a:pt x="59274" y="475278"/>
                      <a:pt x="59760" y="477803"/>
                      <a:pt x="60008" y="480346"/>
                    </a:cubicBezTo>
                    <a:cubicBezTo>
                      <a:pt x="60579" y="523018"/>
                      <a:pt x="111728" y="545401"/>
                      <a:pt x="151733" y="573405"/>
                    </a:cubicBezTo>
                    <a:cubicBezTo>
                      <a:pt x="185880" y="598122"/>
                      <a:pt x="222037" y="619915"/>
                      <a:pt x="259842" y="638556"/>
                    </a:cubicBezTo>
                    <a:cubicBezTo>
                      <a:pt x="288417" y="651986"/>
                      <a:pt x="347472" y="652558"/>
                      <a:pt x="354521" y="635032"/>
                    </a:cubicBezTo>
                    <a:cubicBezTo>
                      <a:pt x="305753" y="600647"/>
                      <a:pt x="249746" y="563118"/>
                      <a:pt x="210598" y="523684"/>
                    </a:cubicBezTo>
                    <a:cubicBezTo>
                      <a:pt x="192119" y="504920"/>
                      <a:pt x="185833" y="485203"/>
                      <a:pt x="184404" y="440436"/>
                    </a:cubicBezTo>
                    <a:close/>
                  </a:path>
                </a:pathLst>
              </a:custGeom>
              <a:solidFill>
                <a:srgbClr val="FFBDA7"/>
              </a:solidFill>
              <a:ln w="9525" cap="flat">
                <a:noFill/>
                <a:prstDash val="solid"/>
                <a:miter/>
              </a:ln>
            </p:spPr>
            <p:txBody>
              <a:bodyPr rtlCol="0" anchor="ctr"/>
              <a:lstStyle/>
              <a:p>
                <a:endParaRPr lang="en-US"/>
              </a:p>
            </p:txBody>
          </p:sp>
          <p:sp>
            <p:nvSpPr>
              <p:cNvPr id="942" name="Hình tự do: Hình 722">
                <a:extLst>
                  <a:ext uri="{FF2B5EF4-FFF2-40B4-BE49-F238E27FC236}">
                    <a16:creationId xmlns:a16="http://schemas.microsoft.com/office/drawing/2014/main" id="{E7BD7961-3298-4B4D-B053-C27F189C05FA}"/>
                  </a:ext>
                </a:extLst>
              </p:cNvPr>
              <p:cNvSpPr/>
              <p:nvPr/>
            </p:nvSpPr>
            <p:spPr>
              <a:xfrm>
                <a:off x="5130336" y="4665821"/>
                <a:ext cx="402143" cy="157889"/>
              </a:xfrm>
              <a:custGeom>
                <a:avLst/>
                <a:gdLst>
                  <a:gd name="connsiteX0" fmla="*/ 399593 w 402143"/>
                  <a:gd name="connsiteY0" fmla="*/ 92488 h 157889"/>
                  <a:gd name="connsiteX1" fmla="*/ 392735 w 402143"/>
                  <a:gd name="connsiteY1" fmla="*/ 129349 h 157889"/>
                  <a:gd name="connsiteX2" fmla="*/ 271672 w 402143"/>
                  <a:gd name="connsiteY2" fmla="*/ 156591 h 157889"/>
                  <a:gd name="connsiteX3" fmla="*/ 154324 w 402143"/>
                  <a:gd name="connsiteY3" fmla="*/ 113824 h 157889"/>
                  <a:gd name="connsiteX4" fmla="*/ 68599 w 402143"/>
                  <a:gd name="connsiteY4" fmla="*/ 63055 h 157889"/>
                  <a:gd name="connsiteX5" fmla="*/ 7448 w 402143"/>
                  <a:gd name="connsiteY5" fmla="*/ 40196 h 157889"/>
                  <a:gd name="connsiteX6" fmla="*/ 19 w 402143"/>
                  <a:gd name="connsiteY6" fmla="*/ 0 h 15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143" h="157889">
                    <a:moveTo>
                      <a:pt x="399593" y="92488"/>
                    </a:moveTo>
                    <a:cubicBezTo>
                      <a:pt x="402069" y="92488"/>
                      <a:pt x="406070" y="118205"/>
                      <a:pt x="392735" y="129349"/>
                    </a:cubicBezTo>
                    <a:cubicBezTo>
                      <a:pt x="377304" y="142113"/>
                      <a:pt x="331965" y="163354"/>
                      <a:pt x="271672" y="156591"/>
                    </a:cubicBezTo>
                    <a:cubicBezTo>
                      <a:pt x="211379" y="149828"/>
                      <a:pt x="178613" y="132588"/>
                      <a:pt x="154324" y="113824"/>
                    </a:cubicBezTo>
                    <a:cubicBezTo>
                      <a:pt x="130035" y="95059"/>
                      <a:pt x="95936" y="68389"/>
                      <a:pt x="68599" y="63055"/>
                    </a:cubicBezTo>
                    <a:cubicBezTo>
                      <a:pt x="43262" y="58007"/>
                      <a:pt x="15640" y="47434"/>
                      <a:pt x="7448" y="40196"/>
                    </a:cubicBezTo>
                    <a:cubicBezTo>
                      <a:pt x="-743" y="32956"/>
                      <a:pt x="19" y="0"/>
                      <a:pt x="19" y="0"/>
                    </a:cubicBezTo>
                    <a:close/>
                  </a:path>
                </a:pathLst>
              </a:custGeom>
              <a:solidFill>
                <a:srgbClr val="263238"/>
              </a:solidFill>
              <a:ln w="9525" cap="flat">
                <a:noFill/>
                <a:prstDash val="solid"/>
                <a:miter/>
              </a:ln>
            </p:spPr>
            <p:txBody>
              <a:bodyPr rtlCol="0" anchor="ctr"/>
              <a:lstStyle/>
              <a:p>
                <a:endParaRPr lang="en-US"/>
              </a:p>
            </p:txBody>
          </p:sp>
          <p:sp>
            <p:nvSpPr>
              <p:cNvPr id="943" name="Hình tự do: Hình 723">
                <a:extLst>
                  <a:ext uri="{FF2B5EF4-FFF2-40B4-BE49-F238E27FC236}">
                    <a16:creationId xmlns:a16="http://schemas.microsoft.com/office/drawing/2014/main" id="{C4A35269-46E8-4D84-8BE9-FE1BD88FF1E8}"/>
                  </a:ext>
                </a:extLst>
              </p:cNvPr>
              <p:cNvSpPr/>
              <p:nvPr/>
            </p:nvSpPr>
            <p:spPr>
              <a:xfrm>
                <a:off x="5130395" y="4539615"/>
                <a:ext cx="401606" cy="268319"/>
              </a:xfrm>
              <a:custGeom>
                <a:avLst/>
                <a:gdLst>
                  <a:gd name="connsiteX0" fmla="*/ 19105 w 401606"/>
                  <a:gd name="connsiteY0" fmla="*/ 0 h 268319"/>
                  <a:gd name="connsiteX1" fmla="*/ 13485 w 401606"/>
                  <a:gd name="connsiteY1" fmla="*/ 7239 h 268319"/>
                  <a:gd name="connsiteX2" fmla="*/ 6246 w 401606"/>
                  <a:gd name="connsiteY2" fmla="*/ 57626 h 268319"/>
                  <a:gd name="connsiteX3" fmla="*/ 1198 w 401606"/>
                  <a:gd name="connsiteY3" fmla="*/ 137446 h 268319"/>
                  <a:gd name="connsiteX4" fmla="*/ 72540 w 401606"/>
                  <a:gd name="connsiteY4" fmla="*/ 174784 h 268319"/>
                  <a:gd name="connsiteX5" fmla="*/ 158265 w 401606"/>
                  <a:gd name="connsiteY5" fmla="*/ 224885 h 268319"/>
                  <a:gd name="connsiteX6" fmla="*/ 285805 w 401606"/>
                  <a:gd name="connsiteY6" fmla="*/ 268319 h 268319"/>
                  <a:gd name="connsiteX7" fmla="*/ 396104 w 401606"/>
                  <a:gd name="connsiteY7" fmla="*/ 232315 h 268319"/>
                  <a:gd name="connsiteX8" fmla="*/ 329429 w 401606"/>
                  <a:gd name="connsiteY8" fmla="*/ 163068 h 268319"/>
                  <a:gd name="connsiteX9" fmla="*/ 254563 w 401606"/>
                  <a:gd name="connsiteY9" fmla="*/ 123254 h 268319"/>
                  <a:gd name="connsiteX10" fmla="*/ 157217 w 401606"/>
                  <a:gd name="connsiteY10" fmla="*/ 20955 h 268319"/>
                  <a:gd name="connsiteX11" fmla="*/ 147216 w 401606"/>
                  <a:gd name="connsiteY11" fmla="*/ 7429 h 268319"/>
                  <a:gd name="connsiteX12" fmla="*/ 133786 w 401606"/>
                  <a:gd name="connsiteY12" fmla="*/ 6477 h 268319"/>
                  <a:gd name="connsiteX13" fmla="*/ 93400 w 401606"/>
                  <a:gd name="connsiteY13" fmla="*/ 15049 h 268319"/>
                  <a:gd name="connsiteX14" fmla="*/ 71492 w 401606"/>
                  <a:gd name="connsiteY14" fmla="*/ 35433 h 268319"/>
                  <a:gd name="connsiteX15" fmla="*/ 74159 w 401606"/>
                  <a:gd name="connsiteY15" fmla="*/ 46863 h 268319"/>
                  <a:gd name="connsiteX16" fmla="*/ 73683 w 401606"/>
                  <a:gd name="connsiteY16" fmla="*/ 53530 h 268319"/>
                  <a:gd name="connsiteX17" fmla="*/ 67206 w 401606"/>
                  <a:gd name="connsiteY17" fmla="*/ 51816 h 268319"/>
                  <a:gd name="connsiteX18" fmla="*/ 48156 w 401606"/>
                  <a:gd name="connsiteY18" fmla="*/ 30956 h 268319"/>
                  <a:gd name="connsiteX19" fmla="*/ 37202 w 401606"/>
                  <a:gd name="connsiteY19" fmla="*/ 20574 h 268319"/>
                  <a:gd name="connsiteX20" fmla="*/ 25296 w 401606"/>
                  <a:gd name="connsiteY20" fmla="*/ 13525 h 268319"/>
                  <a:gd name="connsiteX21" fmla="*/ 19105 w 401606"/>
                  <a:gd name="connsiteY21" fmla="*/ 0 h 2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1606" h="268319">
                    <a:moveTo>
                      <a:pt x="19105" y="0"/>
                    </a:moveTo>
                    <a:cubicBezTo>
                      <a:pt x="19105" y="0"/>
                      <a:pt x="15009" y="0"/>
                      <a:pt x="13485" y="7239"/>
                    </a:cubicBezTo>
                    <a:cubicBezTo>
                      <a:pt x="11771" y="16764"/>
                      <a:pt x="10056" y="42672"/>
                      <a:pt x="6246" y="57626"/>
                    </a:cubicBezTo>
                    <a:cubicBezTo>
                      <a:pt x="274" y="83791"/>
                      <a:pt x="-1431" y="110738"/>
                      <a:pt x="1198" y="137446"/>
                    </a:cubicBezTo>
                    <a:cubicBezTo>
                      <a:pt x="4722" y="154305"/>
                      <a:pt x="46156" y="166021"/>
                      <a:pt x="72540" y="174784"/>
                    </a:cubicBezTo>
                    <a:cubicBezTo>
                      <a:pt x="103430" y="187176"/>
                      <a:pt x="132310" y="204054"/>
                      <a:pt x="158265" y="224885"/>
                    </a:cubicBezTo>
                    <a:cubicBezTo>
                      <a:pt x="196194" y="250384"/>
                      <a:pt x="240199" y="265376"/>
                      <a:pt x="285805" y="268319"/>
                    </a:cubicBezTo>
                    <a:cubicBezTo>
                      <a:pt x="345812" y="268319"/>
                      <a:pt x="384389" y="252794"/>
                      <a:pt x="396104" y="232315"/>
                    </a:cubicBezTo>
                    <a:cubicBezTo>
                      <a:pt x="410678" y="206978"/>
                      <a:pt x="398867" y="192500"/>
                      <a:pt x="329429" y="163068"/>
                    </a:cubicBezTo>
                    <a:cubicBezTo>
                      <a:pt x="316285" y="157448"/>
                      <a:pt x="270279" y="132302"/>
                      <a:pt x="254563" y="123254"/>
                    </a:cubicBezTo>
                    <a:cubicBezTo>
                      <a:pt x="212129" y="100279"/>
                      <a:pt x="178058" y="64475"/>
                      <a:pt x="157217" y="20955"/>
                    </a:cubicBezTo>
                    <a:cubicBezTo>
                      <a:pt x="155531" y="15440"/>
                      <a:pt x="151998" y="10658"/>
                      <a:pt x="147216" y="7429"/>
                    </a:cubicBezTo>
                    <a:cubicBezTo>
                      <a:pt x="142920" y="5829"/>
                      <a:pt x="138263" y="5496"/>
                      <a:pt x="133786" y="6477"/>
                    </a:cubicBezTo>
                    <a:cubicBezTo>
                      <a:pt x="120032" y="7715"/>
                      <a:pt x="106468" y="10592"/>
                      <a:pt x="93400" y="15049"/>
                    </a:cubicBezTo>
                    <a:cubicBezTo>
                      <a:pt x="83875" y="19336"/>
                      <a:pt x="71111" y="24574"/>
                      <a:pt x="71492" y="35433"/>
                    </a:cubicBezTo>
                    <a:cubicBezTo>
                      <a:pt x="71769" y="39357"/>
                      <a:pt x="72664" y="43215"/>
                      <a:pt x="74159" y="46863"/>
                    </a:cubicBezTo>
                    <a:cubicBezTo>
                      <a:pt x="75017" y="49054"/>
                      <a:pt x="75779" y="52102"/>
                      <a:pt x="73683" y="53530"/>
                    </a:cubicBezTo>
                    <a:cubicBezTo>
                      <a:pt x="71588" y="54959"/>
                      <a:pt x="69016" y="53530"/>
                      <a:pt x="67206" y="51816"/>
                    </a:cubicBezTo>
                    <a:cubicBezTo>
                      <a:pt x="60262" y="45425"/>
                      <a:pt x="53890" y="38443"/>
                      <a:pt x="48156" y="30956"/>
                    </a:cubicBezTo>
                    <a:cubicBezTo>
                      <a:pt x="44889" y="27118"/>
                      <a:pt x="41212" y="23631"/>
                      <a:pt x="37202" y="20574"/>
                    </a:cubicBezTo>
                    <a:cubicBezTo>
                      <a:pt x="33088" y="18469"/>
                      <a:pt x="29116" y="16116"/>
                      <a:pt x="25296" y="13525"/>
                    </a:cubicBezTo>
                    <a:cubicBezTo>
                      <a:pt x="21781" y="9830"/>
                      <a:pt x="19600" y="5077"/>
                      <a:pt x="19105" y="0"/>
                    </a:cubicBezTo>
                    <a:close/>
                  </a:path>
                </a:pathLst>
              </a:custGeom>
              <a:solidFill>
                <a:srgbClr val="37474F"/>
              </a:solidFill>
              <a:ln w="9525" cap="flat">
                <a:noFill/>
                <a:prstDash val="solid"/>
                <a:miter/>
              </a:ln>
            </p:spPr>
            <p:txBody>
              <a:bodyPr rtlCol="0" anchor="ctr"/>
              <a:lstStyle/>
              <a:p>
                <a:endParaRPr lang="en-US"/>
              </a:p>
            </p:txBody>
          </p:sp>
          <p:sp>
            <p:nvSpPr>
              <p:cNvPr id="944" name="Hình tự do: Hình 724">
                <a:extLst>
                  <a:ext uri="{FF2B5EF4-FFF2-40B4-BE49-F238E27FC236}">
                    <a16:creationId xmlns:a16="http://schemas.microsoft.com/office/drawing/2014/main" id="{9F6189B7-1F6B-4B7F-903E-7E2BE2FC184C}"/>
                  </a:ext>
                </a:extLst>
              </p:cNvPr>
              <p:cNvSpPr/>
              <p:nvPr/>
            </p:nvSpPr>
            <p:spPr>
              <a:xfrm>
                <a:off x="5354764" y="4707540"/>
                <a:ext cx="179946" cy="100393"/>
              </a:xfrm>
              <a:custGeom>
                <a:avLst/>
                <a:gdLst>
                  <a:gd name="connsiteX0" fmla="*/ 116777 w 179946"/>
                  <a:gd name="connsiteY0" fmla="*/ 0 h 100393"/>
                  <a:gd name="connsiteX1" fmla="*/ 0 w 179946"/>
                  <a:gd name="connsiteY1" fmla="*/ 88773 h 100393"/>
                  <a:gd name="connsiteX2" fmla="*/ 61722 w 179946"/>
                  <a:gd name="connsiteY2" fmla="*/ 100393 h 100393"/>
                  <a:gd name="connsiteX3" fmla="*/ 174498 w 179946"/>
                  <a:gd name="connsiteY3" fmla="*/ 64389 h 100393"/>
                  <a:gd name="connsiteX4" fmla="*/ 116777 w 179946"/>
                  <a:gd name="connsiteY4" fmla="*/ 0 h 100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46" h="100393">
                    <a:moveTo>
                      <a:pt x="116777" y="0"/>
                    </a:moveTo>
                    <a:cubicBezTo>
                      <a:pt x="30099" y="6477"/>
                      <a:pt x="3334" y="57150"/>
                      <a:pt x="0" y="88773"/>
                    </a:cubicBezTo>
                    <a:cubicBezTo>
                      <a:pt x="19907" y="95612"/>
                      <a:pt x="40691" y="99526"/>
                      <a:pt x="61722" y="100393"/>
                    </a:cubicBezTo>
                    <a:cubicBezTo>
                      <a:pt x="121730" y="100393"/>
                      <a:pt x="162782" y="84868"/>
                      <a:pt x="174498" y="64389"/>
                    </a:cubicBezTo>
                    <a:cubicBezTo>
                      <a:pt x="188214" y="40481"/>
                      <a:pt x="178499" y="21431"/>
                      <a:pt x="116777" y="0"/>
                    </a:cubicBezTo>
                    <a:close/>
                  </a:path>
                </a:pathLst>
              </a:custGeom>
              <a:solidFill>
                <a:srgbClr val="FAFAFA"/>
              </a:solidFill>
              <a:ln w="9525" cap="flat">
                <a:noFill/>
                <a:prstDash val="solid"/>
                <a:miter/>
              </a:ln>
            </p:spPr>
            <p:txBody>
              <a:bodyPr rtlCol="0" anchor="ctr"/>
              <a:lstStyle/>
              <a:p>
                <a:endParaRPr lang="en-US"/>
              </a:p>
            </p:txBody>
          </p:sp>
          <p:sp>
            <p:nvSpPr>
              <p:cNvPr id="945" name="Hình tự do: Hình 725">
                <a:extLst>
                  <a:ext uri="{FF2B5EF4-FFF2-40B4-BE49-F238E27FC236}">
                    <a16:creationId xmlns:a16="http://schemas.microsoft.com/office/drawing/2014/main" id="{89A769EA-75EC-4705-AD66-ECA0252D9D99}"/>
                  </a:ext>
                </a:extLst>
              </p:cNvPr>
              <p:cNvSpPr/>
              <p:nvPr/>
            </p:nvSpPr>
            <p:spPr>
              <a:xfrm>
                <a:off x="5337248" y="4673054"/>
                <a:ext cx="82867" cy="36598"/>
              </a:xfrm>
              <a:custGeom>
                <a:avLst/>
                <a:gdLst>
                  <a:gd name="connsiteX0" fmla="*/ 4276 w 82867"/>
                  <a:gd name="connsiteY0" fmla="*/ 36582 h 36598"/>
                  <a:gd name="connsiteX1" fmla="*/ 1609 w 82867"/>
                  <a:gd name="connsiteY1" fmla="*/ 35724 h 36598"/>
                  <a:gd name="connsiteX2" fmla="*/ 695 w 82867"/>
                  <a:gd name="connsiteY2" fmla="*/ 30410 h 36598"/>
                  <a:gd name="connsiteX3" fmla="*/ 943 w 82867"/>
                  <a:gd name="connsiteY3" fmla="*/ 30105 h 36598"/>
                  <a:gd name="connsiteX4" fmla="*/ 79048 w 82867"/>
                  <a:gd name="connsiteY4" fmla="*/ 101 h 36598"/>
                  <a:gd name="connsiteX5" fmla="*/ 82858 w 82867"/>
                  <a:gd name="connsiteY5" fmla="*/ 4464 h 36598"/>
                  <a:gd name="connsiteX6" fmla="*/ 82858 w 82867"/>
                  <a:gd name="connsiteY6" fmla="*/ 4482 h 36598"/>
                  <a:gd name="connsiteX7" fmla="*/ 78191 w 82867"/>
                  <a:gd name="connsiteY7" fmla="*/ 8102 h 36598"/>
                  <a:gd name="connsiteX8" fmla="*/ 7515 w 82867"/>
                  <a:gd name="connsiteY8" fmla="*/ 35153 h 36598"/>
                  <a:gd name="connsiteX9" fmla="*/ 4276 w 82867"/>
                  <a:gd name="connsiteY9" fmla="*/ 36582 h 3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 h="36598">
                    <a:moveTo>
                      <a:pt x="4276" y="36582"/>
                    </a:moveTo>
                    <a:cubicBezTo>
                      <a:pt x="3305" y="36677"/>
                      <a:pt x="2343" y="36363"/>
                      <a:pt x="1609" y="35724"/>
                    </a:cubicBezTo>
                    <a:cubicBezTo>
                      <a:pt x="-105" y="34505"/>
                      <a:pt x="-515" y="32134"/>
                      <a:pt x="695" y="30410"/>
                    </a:cubicBezTo>
                    <a:cubicBezTo>
                      <a:pt x="771" y="30305"/>
                      <a:pt x="857" y="30200"/>
                      <a:pt x="943" y="30105"/>
                    </a:cubicBezTo>
                    <a:cubicBezTo>
                      <a:pt x="21679" y="9693"/>
                      <a:pt x="49977" y="-1175"/>
                      <a:pt x="79048" y="101"/>
                    </a:cubicBezTo>
                    <a:cubicBezTo>
                      <a:pt x="81305" y="253"/>
                      <a:pt x="83010" y="2206"/>
                      <a:pt x="82858" y="4464"/>
                    </a:cubicBezTo>
                    <a:cubicBezTo>
                      <a:pt x="82858" y="4473"/>
                      <a:pt x="82858" y="4473"/>
                      <a:pt x="82858" y="4482"/>
                    </a:cubicBezTo>
                    <a:cubicBezTo>
                      <a:pt x="82515" y="6740"/>
                      <a:pt x="80457" y="8331"/>
                      <a:pt x="78191" y="8102"/>
                    </a:cubicBezTo>
                    <a:cubicBezTo>
                      <a:pt x="51940" y="7178"/>
                      <a:pt x="26441" y="16932"/>
                      <a:pt x="7515" y="35153"/>
                    </a:cubicBezTo>
                    <a:cubicBezTo>
                      <a:pt x="6705" y="36096"/>
                      <a:pt x="5515" y="36620"/>
                      <a:pt x="4276" y="36582"/>
                    </a:cubicBezTo>
                    <a:close/>
                  </a:path>
                </a:pathLst>
              </a:custGeom>
              <a:solidFill>
                <a:srgbClr val="F0F0F0"/>
              </a:solidFill>
              <a:ln w="9525" cap="flat">
                <a:noFill/>
                <a:prstDash val="solid"/>
                <a:miter/>
              </a:ln>
            </p:spPr>
            <p:txBody>
              <a:bodyPr rtlCol="0" anchor="ctr"/>
              <a:lstStyle/>
              <a:p>
                <a:endParaRPr lang="en-US"/>
              </a:p>
            </p:txBody>
          </p:sp>
          <p:sp>
            <p:nvSpPr>
              <p:cNvPr id="946" name="Hình tự do: Hình 726">
                <a:extLst>
                  <a:ext uri="{FF2B5EF4-FFF2-40B4-BE49-F238E27FC236}">
                    <a16:creationId xmlns:a16="http://schemas.microsoft.com/office/drawing/2014/main" id="{23EAE039-DB65-4FE3-8C89-53C615D350AB}"/>
                  </a:ext>
                </a:extLst>
              </p:cNvPr>
              <p:cNvSpPr/>
              <p:nvPr/>
            </p:nvSpPr>
            <p:spPr>
              <a:xfrm>
                <a:off x="5299669" y="4652861"/>
                <a:ext cx="82822" cy="36598"/>
              </a:xfrm>
              <a:custGeom>
                <a:avLst/>
                <a:gdLst>
                  <a:gd name="connsiteX0" fmla="*/ 4231 w 82822"/>
                  <a:gd name="connsiteY0" fmla="*/ 36582 h 36598"/>
                  <a:gd name="connsiteX1" fmla="*/ 1564 w 82822"/>
                  <a:gd name="connsiteY1" fmla="*/ 35724 h 36598"/>
                  <a:gd name="connsiteX2" fmla="*/ 774 w 82822"/>
                  <a:gd name="connsiteY2" fmla="*/ 30257 h 36598"/>
                  <a:gd name="connsiteX3" fmla="*/ 898 w 82822"/>
                  <a:gd name="connsiteY3" fmla="*/ 30105 h 36598"/>
                  <a:gd name="connsiteX4" fmla="*/ 79003 w 82822"/>
                  <a:gd name="connsiteY4" fmla="*/ 101 h 36598"/>
                  <a:gd name="connsiteX5" fmla="*/ 82813 w 82822"/>
                  <a:gd name="connsiteY5" fmla="*/ 4464 h 36598"/>
                  <a:gd name="connsiteX6" fmla="*/ 82813 w 82822"/>
                  <a:gd name="connsiteY6" fmla="*/ 4482 h 36598"/>
                  <a:gd name="connsiteX7" fmla="*/ 78146 w 82822"/>
                  <a:gd name="connsiteY7" fmla="*/ 8102 h 36598"/>
                  <a:gd name="connsiteX8" fmla="*/ 7565 w 82822"/>
                  <a:gd name="connsiteY8" fmla="*/ 35153 h 36598"/>
                  <a:gd name="connsiteX9" fmla="*/ 4231 w 82822"/>
                  <a:gd name="connsiteY9" fmla="*/ 36582 h 3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22" h="36598">
                    <a:moveTo>
                      <a:pt x="4231" y="36582"/>
                    </a:moveTo>
                    <a:cubicBezTo>
                      <a:pt x="3260" y="36677"/>
                      <a:pt x="2298" y="36363"/>
                      <a:pt x="1564" y="35724"/>
                    </a:cubicBezTo>
                    <a:cubicBezTo>
                      <a:pt x="-160" y="34429"/>
                      <a:pt x="-512" y="31981"/>
                      <a:pt x="774" y="30257"/>
                    </a:cubicBezTo>
                    <a:cubicBezTo>
                      <a:pt x="812" y="30210"/>
                      <a:pt x="860" y="30152"/>
                      <a:pt x="898" y="30105"/>
                    </a:cubicBezTo>
                    <a:cubicBezTo>
                      <a:pt x="21634" y="9693"/>
                      <a:pt x="49932" y="-1175"/>
                      <a:pt x="79003" y="101"/>
                    </a:cubicBezTo>
                    <a:cubicBezTo>
                      <a:pt x="81260" y="253"/>
                      <a:pt x="82965" y="2206"/>
                      <a:pt x="82813" y="4464"/>
                    </a:cubicBezTo>
                    <a:cubicBezTo>
                      <a:pt x="82813" y="4473"/>
                      <a:pt x="82813" y="4473"/>
                      <a:pt x="82813" y="4482"/>
                    </a:cubicBezTo>
                    <a:cubicBezTo>
                      <a:pt x="82518" y="6769"/>
                      <a:pt x="80431" y="8378"/>
                      <a:pt x="78146" y="8102"/>
                    </a:cubicBezTo>
                    <a:cubicBezTo>
                      <a:pt x="51923" y="7169"/>
                      <a:pt x="26444" y="16932"/>
                      <a:pt x="7565" y="35153"/>
                    </a:cubicBezTo>
                    <a:cubicBezTo>
                      <a:pt x="6708" y="36077"/>
                      <a:pt x="5498" y="36601"/>
                      <a:pt x="4231" y="36582"/>
                    </a:cubicBezTo>
                    <a:close/>
                  </a:path>
                </a:pathLst>
              </a:custGeom>
              <a:solidFill>
                <a:srgbClr val="F0F0F0"/>
              </a:solidFill>
              <a:ln w="9525" cap="flat">
                <a:noFill/>
                <a:prstDash val="solid"/>
                <a:miter/>
              </a:ln>
            </p:spPr>
            <p:txBody>
              <a:bodyPr rtlCol="0" anchor="ctr"/>
              <a:lstStyle/>
              <a:p>
                <a:endParaRPr lang="en-US"/>
              </a:p>
            </p:txBody>
          </p:sp>
          <p:sp>
            <p:nvSpPr>
              <p:cNvPr id="947" name="Hình tự do: Hình 727">
                <a:extLst>
                  <a:ext uri="{FF2B5EF4-FFF2-40B4-BE49-F238E27FC236}">
                    <a16:creationId xmlns:a16="http://schemas.microsoft.com/office/drawing/2014/main" id="{D2EEBB4D-B644-4118-8CD3-23CE96CB5B03}"/>
                  </a:ext>
                </a:extLst>
              </p:cNvPr>
              <p:cNvSpPr/>
              <p:nvPr/>
            </p:nvSpPr>
            <p:spPr>
              <a:xfrm>
                <a:off x="5264808" y="4629715"/>
                <a:ext cx="82822" cy="36677"/>
              </a:xfrm>
              <a:custGeom>
                <a:avLst/>
                <a:gdLst>
                  <a:gd name="connsiteX0" fmla="*/ 4231 w 82822"/>
                  <a:gd name="connsiteY0" fmla="*/ 36677 h 36677"/>
                  <a:gd name="connsiteX1" fmla="*/ 1564 w 82822"/>
                  <a:gd name="connsiteY1" fmla="*/ 35724 h 36677"/>
                  <a:gd name="connsiteX2" fmla="*/ 774 w 82822"/>
                  <a:gd name="connsiteY2" fmla="*/ 30257 h 36677"/>
                  <a:gd name="connsiteX3" fmla="*/ 898 w 82822"/>
                  <a:gd name="connsiteY3" fmla="*/ 30105 h 36677"/>
                  <a:gd name="connsiteX4" fmla="*/ 79003 w 82822"/>
                  <a:gd name="connsiteY4" fmla="*/ 101 h 36677"/>
                  <a:gd name="connsiteX5" fmla="*/ 82813 w 82822"/>
                  <a:gd name="connsiteY5" fmla="*/ 4464 h 36677"/>
                  <a:gd name="connsiteX6" fmla="*/ 82813 w 82822"/>
                  <a:gd name="connsiteY6" fmla="*/ 4482 h 36677"/>
                  <a:gd name="connsiteX7" fmla="*/ 78145 w 82822"/>
                  <a:gd name="connsiteY7" fmla="*/ 8102 h 36677"/>
                  <a:gd name="connsiteX8" fmla="*/ 7470 w 82822"/>
                  <a:gd name="connsiteY8" fmla="*/ 35153 h 36677"/>
                  <a:gd name="connsiteX9" fmla="*/ 4231 w 82822"/>
                  <a:gd name="connsiteY9" fmla="*/ 36677 h 3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22" h="36677">
                    <a:moveTo>
                      <a:pt x="4231" y="36677"/>
                    </a:moveTo>
                    <a:cubicBezTo>
                      <a:pt x="3260" y="36696"/>
                      <a:pt x="2307" y="36353"/>
                      <a:pt x="1564" y="35724"/>
                    </a:cubicBezTo>
                    <a:cubicBezTo>
                      <a:pt x="-160" y="34429"/>
                      <a:pt x="-512" y="31981"/>
                      <a:pt x="774" y="30257"/>
                    </a:cubicBezTo>
                    <a:cubicBezTo>
                      <a:pt x="812" y="30209"/>
                      <a:pt x="860" y="30152"/>
                      <a:pt x="898" y="30105"/>
                    </a:cubicBezTo>
                    <a:cubicBezTo>
                      <a:pt x="21634" y="9693"/>
                      <a:pt x="49932" y="-1175"/>
                      <a:pt x="79003" y="101"/>
                    </a:cubicBezTo>
                    <a:cubicBezTo>
                      <a:pt x="81260" y="253"/>
                      <a:pt x="82965" y="2206"/>
                      <a:pt x="82813" y="4464"/>
                    </a:cubicBezTo>
                    <a:cubicBezTo>
                      <a:pt x="82813" y="4473"/>
                      <a:pt x="82813" y="4473"/>
                      <a:pt x="82813" y="4482"/>
                    </a:cubicBezTo>
                    <a:cubicBezTo>
                      <a:pt x="82517" y="6768"/>
                      <a:pt x="80431" y="8378"/>
                      <a:pt x="78145" y="8102"/>
                    </a:cubicBezTo>
                    <a:cubicBezTo>
                      <a:pt x="51895" y="7197"/>
                      <a:pt x="26406" y="16951"/>
                      <a:pt x="7470" y="35153"/>
                    </a:cubicBezTo>
                    <a:cubicBezTo>
                      <a:pt x="6641" y="36077"/>
                      <a:pt x="5470" y="36629"/>
                      <a:pt x="4231" y="36677"/>
                    </a:cubicBezTo>
                    <a:close/>
                  </a:path>
                </a:pathLst>
              </a:custGeom>
              <a:solidFill>
                <a:srgbClr val="F0F0F0"/>
              </a:solidFill>
              <a:ln w="9525" cap="flat">
                <a:noFill/>
                <a:prstDash val="solid"/>
                <a:miter/>
              </a:ln>
            </p:spPr>
            <p:txBody>
              <a:bodyPr rtlCol="0" anchor="ctr"/>
              <a:lstStyle/>
              <a:p>
                <a:endParaRPr lang="en-US"/>
              </a:p>
            </p:txBody>
          </p:sp>
          <p:sp>
            <p:nvSpPr>
              <p:cNvPr id="948" name="Hình tự do: Hình 728">
                <a:extLst>
                  <a:ext uri="{FF2B5EF4-FFF2-40B4-BE49-F238E27FC236}">
                    <a16:creationId xmlns:a16="http://schemas.microsoft.com/office/drawing/2014/main" id="{9956268C-A383-4B15-818A-BFB3E15BC60E}"/>
                  </a:ext>
                </a:extLst>
              </p:cNvPr>
              <p:cNvSpPr/>
              <p:nvPr/>
            </p:nvSpPr>
            <p:spPr>
              <a:xfrm>
                <a:off x="5230604" y="4605883"/>
                <a:ext cx="89985" cy="37280"/>
              </a:xfrm>
              <a:custGeom>
                <a:avLst/>
                <a:gdLst>
                  <a:gd name="connsiteX0" fmla="*/ 4241 w 89985"/>
                  <a:gd name="connsiteY0" fmla="*/ 37268 h 37280"/>
                  <a:gd name="connsiteX1" fmla="*/ 1669 w 89985"/>
                  <a:gd name="connsiteY1" fmla="*/ 36506 h 37280"/>
                  <a:gd name="connsiteX2" fmla="*/ 659 w 89985"/>
                  <a:gd name="connsiteY2" fmla="*/ 31211 h 37280"/>
                  <a:gd name="connsiteX3" fmla="*/ 907 w 89985"/>
                  <a:gd name="connsiteY3" fmla="*/ 30886 h 37280"/>
                  <a:gd name="connsiteX4" fmla="*/ 86156 w 89985"/>
                  <a:gd name="connsiteY4" fmla="*/ 407 h 37280"/>
                  <a:gd name="connsiteX5" fmla="*/ 89985 w 89985"/>
                  <a:gd name="connsiteY5" fmla="*/ 4388 h 37280"/>
                  <a:gd name="connsiteX6" fmla="*/ 89966 w 89985"/>
                  <a:gd name="connsiteY6" fmla="*/ 4693 h 37280"/>
                  <a:gd name="connsiteX7" fmla="*/ 85451 w 89985"/>
                  <a:gd name="connsiteY7" fmla="*/ 8322 h 37280"/>
                  <a:gd name="connsiteX8" fmla="*/ 85394 w 89985"/>
                  <a:gd name="connsiteY8" fmla="*/ 8312 h 37280"/>
                  <a:gd name="connsiteX9" fmla="*/ 7574 w 89985"/>
                  <a:gd name="connsiteY9" fmla="*/ 35744 h 37280"/>
                  <a:gd name="connsiteX10" fmla="*/ 4241 w 89985"/>
                  <a:gd name="connsiteY10" fmla="*/ 37268 h 3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985" h="37280">
                    <a:moveTo>
                      <a:pt x="4241" y="37268"/>
                    </a:moveTo>
                    <a:cubicBezTo>
                      <a:pt x="3317" y="37344"/>
                      <a:pt x="2402" y="37068"/>
                      <a:pt x="1669" y="36506"/>
                    </a:cubicBezTo>
                    <a:cubicBezTo>
                      <a:pt x="-74" y="35325"/>
                      <a:pt x="-522" y="32953"/>
                      <a:pt x="659" y="31211"/>
                    </a:cubicBezTo>
                    <a:cubicBezTo>
                      <a:pt x="735" y="31096"/>
                      <a:pt x="821" y="30991"/>
                      <a:pt x="907" y="30886"/>
                    </a:cubicBezTo>
                    <a:cubicBezTo>
                      <a:pt x="17290" y="10884"/>
                      <a:pt x="54628" y="-2546"/>
                      <a:pt x="86156" y="407"/>
                    </a:cubicBezTo>
                    <a:cubicBezTo>
                      <a:pt x="88308" y="445"/>
                      <a:pt x="90023" y="2235"/>
                      <a:pt x="89985" y="4388"/>
                    </a:cubicBezTo>
                    <a:cubicBezTo>
                      <a:pt x="89985" y="4493"/>
                      <a:pt x="89975" y="4588"/>
                      <a:pt x="89966" y="4693"/>
                    </a:cubicBezTo>
                    <a:cubicBezTo>
                      <a:pt x="89718" y="6941"/>
                      <a:pt x="87699" y="8569"/>
                      <a:pt x="85451" y="8322"/>
                    </a:cubicBezTo>
                    <a:cubicBezTo>
                      <a:pt x="85432" y="8312"/>
                      <a:pt x="85413" y="8312"/>
                      <a:pt x="85394" y="8312"/>
                    </a:cubicBezTo>
                    <a:cubicBezTo>
                      <a:pt x="56819" y="5741"/>
                      <a:pt x="22148" y="17837"/>
                      <a:pt x="7574" y="35744"/>
                    </a:cubicBezTo>
                    <a:cubicBezTo>
                      <a:pt x="6755" y="36735"/>
                      <a:pt x="5527" y="37297"/>
                      <a:pt x="4241" y="37268"/>
                    </a:cubicBezTo>
                    <a:close/>
                  </a:path>
                </a:pathLst>
              </a:custGeom>
              <a:solidFill>
                <a:srgbClr val="F0F0F0"/>
              </a:solidFill>
              <a:ln w="9525" cap="flat">
                <a:noFill/>
                <a:prstDash val="solid"/>
                <a:miter/>
              </a:ln>
            </p:spPr>
            <p:txBody>
              <a:bodyPr rtlCol="0" anchor="ctr"/>
              <a:lstStyle/>
              <a:p>
                <a:endParaRPr lang="en-US"/>
              </a:p>
            </p:txBody>
          </p:sp>
          <p:sp>
            <p:nvSpPr>
              <p:cNvPr id="949" name="Hình tự do: Hình 729">
                <a:extLst>
                  <a:ext uri="{FF2B5EF4-FFF2-40B4-BE49-F238E27FC236}">
                    <a16:creationId xmlns:a16="http://schemas.microsoft.com/office/drawing/2014/main" id="{843B2786-C64E-4037-B2F4-26B37BB91BDC}"/>
                  </a:ext>
                </a:extLst>
              </p:cNvPr>
              <p:cNvSpPr/>
              <p:nvPr/>
            </p:nvSpPr>
            <p:spPr>
              <a:xfrm>
                <a:off x="4660403" y="4289678"/>
                <a:ext cx="209729" cy="608704"/>
              </a:xfrm>
              <a:custGeom>
                <a:avLst/>
                <a:gdLst>
                  <a:gd name="connsiteX0" fmla="*/ 209730 w 209729"/>
                  <a:gd name="connsiteY0" fmla="*/ 20574 h 608704"/>
                  <a:gd name="connsiteX1" fmla="*/ 26564 w 209729"/>
                  <a:gd name="connsiteY1" fmla="*/ 0 h 608704"/>
                  <a:gd name="connsiteX2" fmla="*/ 14372 w 209729"/>
                  <a:gd name="connsiteY2" fmla="*/ 355283 h 608704"/>
                  <a:gd name="connsiteX3" fmla="*/ 560 w 209729"/>
                  <a:gd name="connsiteY3" fmla="*/ 557022 h 608704"/>
                  <a:gd name="connsiteX4" fmla="*/ 94668 w 209729"/>
                  <a:gd name="connsiteY4" fmla="*/ 582930 h 608704"/>
                  <a:gd name="connsiteX5" fmla="*/ 124862 w 209729"/>
                  <a:gd name="connsiteY5" fmla="*/ 365475 h 608704"/>
                  <a:gd name="connsiteX6" fmla="*/ 198014 w 209729"/>
                  <a:gd name="connsiteY6" fmla="*/ 58960 h 608704"/>
                  <a:gd name="connsiteX7" fmla="*/ 209730 w 209729"/>
                  <a:gd name="connsiteY7" fmla="*/ 20574 h 60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729" h="608704">
                    <a:moveTo>
                      <a:pt x="209730" y="20574"/>
                    </a:moveTo>
                    <a:lnTo>
                      <a:pt x="26564" y="0"/>
                    </a:lnTo>
                    <a:cubicBezTo>
                      <a:pt x="17039" y="116015"/>
                      <a:pt x="22754" y="246412"/>
                      <a:pt x="14372" y="355283"/>
                    </a:cubicBezTo>
                    <a:cubicBezTo>
                      <a:pt x="12753" y="375761"/>
                      <a:pt x="-3154" y="514160"/>
                      <a:pt x="560" y="557022"/>
                    </a:cubicBezTo>
                    <a:cubicBezTo>
                      <a:pt x="6085" y="621316"/>
                      <a:pt x="86285" y="620363"/>
                      <a:pt x="94668" y="582930"/>
                    </a:cubicBezTo>
                    <a:cubicBezTo>
                      <a:pt x="103049" y="545497"/>
                      <a:pt x="123243" y="382143"/>
                      <a:pt x="124862" y="365475"/>
                    </a:cubicBezTo>
                    <a:cubicBezTo>
                      <a:pt x="131624" y="295751"/>
                      <a:pt x="166581" y="182309"/>
                      <a:pt x="198014" y="58960"/>
                    </a:cubicBezTo>
                    <a:cubicBezTo>
                      <a:pt x="199538" y="52959"/>
                      <a:pt x="208206" y="26480"/>
                      <a:pt x="209730" y="20574"/>
                    </a:cubicBezTo>
                    <a:close/>
                  </a:path>
                </a:pathLst>
              </a:custGeom>
              <a:solidFill>
                <a:srgbClr val="FFBDA7"/>
              </a:solidFill>
              <a:ln w="9525" cap="flat">
                <a:noFill/>
                <a:prstDash val="solid"/>
                <a:miter/>
              </a:ln>
            </p:spPr>
            <p:txBody>
              <a:bodyPr rtlCol="0" anchor="ctr"/>
              <a:lstStyle/>
              <a:p>
                <a:endParaRPr lang="en-US"/>
              </a:p>
            </p:txBody>
          </p:sp>
          <p:sp>
            <p:nvSpPr>
              <p:cNvPr id="950" name="Hình tự do: Hình 730">
                <a:extLst>
                  <a:ext uri="{FF2B5EF4-FFF2-40B4-BE49-F238E27FC236}">
                    <a16:creationId xmlns:a16="http://schemas.microsoft.com/office/drawing/2014/main" id="{FC8BE815-FEC6-4801-A829-AC5B7EEBFFDA}"/>
                  </a:ext>
                </a:extLst>
              </p:cNvPr>
              <p:cNvSpPr/>
              <p:nvPr/>
            </p:nvSpPr>
            <p:spPr>
              <a:xfrm>
                <a:off x="4619145" y="4863465"/>
                <a:ext cx="163070" cy="146780"/>
              </a:xfrm>
              <a:custGeom>
                <a:avLst/>
                <a:gdLst>
                  <a:gd name="connsiteX0" fmla="*/ 163071 w 163070"/>
                  <a:gd name="connsiteY0" fmla="*/ 38290 h 146780"/>
                  <a:gd name="connsiteX1" fmla="*/ 140592 w 163070"/>
                  <a:gd name="connsiteY1" fmla="*/ 122206 h 146780"/>
                  <a:gd name="connsiteX2" fmla="*/ 73917 w 163070"/>
                  <a:gd name="connsiteY2" fmla="*/ 144589 h 146780"/>
                  <a:gd name="connsiteX3" fmla="*/ 5146 w 163070"/>
                  <a:gd name="connsiteY3" fmla="*/ 88868 h 146780"/>
                  <a:gd name="connsiteX4" fmla="*/ 5146 w 163070"/>
                  <a:gd name="connsiteY4" fmla="*/ 0 h 14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70" h="146780">
                    <a:moveTo>
                      <a:pt x="163071" y="38290"/>
                    </a:moveTo>
                    <a:cubicBezTo>
                      <a:pt x="160690" y="75629"/>
                      <a:pt x="154594" y="100394"/>
                      <a:pt x="140592" y="122206"/>
                    </a:cubicBezTo>
                    <a:cubicBezTo>
                      <a:pt x="126590" y="144018"/>
                      <a:pt x="100206" y="150781"/>
                      <a:pt x="73917" y="144589"/>
                    </a:cubicBezTo>
                    <a:cubicBezTo>
                      <a:pt x="47628" y="138398"/>
                      <a:pt x="12862" y="121063"/>
                      <a:pt x="5146" y="88868"/>
                    </a:cubicBezTo>
                    <a:cubicBezTo>
                      <a:pt x="-1715" y="59645"/>
                      <a:pt x="-1715" y="29223"/>
                      <a:pt x="5146" y="0"/>
                    </a:cubicBezTo>
                    <a:close/>
                  </a:path>
                </a:pathLst>
              </a:custGeom>
              <a:solidFill>
                <a:srgbClr val="263238"/>
              </a:solidFill>
              <a:ln w="9525" cap="flat">
                <a:noFill/>
                <a:prstDash val="solid"/>
                <a:miter/>
              </a:ln>
            </p:spPr>
            <p:txBody>
              <a:bodyPr rtlCol="0" anchor="ctr"/>
              <a:lstStyle/>
              <a:p>
                <a:endParaRPr lang="en-US"/>
              </a:p>
            </p:txBody>
          </p:sp>
          <p:sp>
            <p:nvSpPr>
              <p:cNvPr id="951" name="Hình tự do: Hình 731">
                <a:extLst>
                  <a:ext uri="{FF2B5EF4-FFF2-40B4-BE49-F238E27FC236}">
                    <a16:creationId xmlns:a16="http://schemas.microsoft.com/office/drawing/2014/main" id="{1941455E-4B15-4C88-8639-D00A29E7DCE3}"/>
                  </a:ext>
                </a:extLst>
              </p:cNvPr>
              <p:cNvSpPr/>
              <p:nvPr/>
            </p:nvSpPr>
            <p:spPr>
              <a:xfrm>
                <a:off x="4621664" y="4631626"/>
                <a:ext cx="169901" cy="363048"/>
              </a:xfrm>
              <a:custGeom>
                <a:avLst/>
                <a:gdLst>
                  <a:gd name="connsiteX0" fmla="*/ 54063 w 169901"/>
                  <a:gd name="connsiteY0" fmla="*/ 0 h 363048"/>
                  <a:gd name="connsiteX1" fmla="*/ 33394 w 169901"/>
                  <a:gd name="connsiteY1" fmla="*/ 101060 h 363048"/>
                  <a:gd name="connsiteX2" fmla="*/ 3485 w 169901"/>
                  <a:gd name="connsiteY2" fmla="*/ 221171 h 363048"/>
                  <a:gd name="connsiteX3" fmla="*/ 18058 w 169901"/>
                  <a:gd name="connsiteY3" fmla="*/ 324421 h 363048"/>
                  <a:gd name="connsiteX4" fmla="*/ 135406 w 169901"/>
                  <a:gd name="connsiteY4" fmla="*/ 341185 h 363048"/>
                  <a:gd name="connsiteX5" fmla="*/ 160552 w 169901"/>
                  <a:gd name="connsiteY5" fmla="*/ 215932 h 363048"/>
                  <a:gd name="connsiteX6" fmla="*/ 164172 w 169901"/>
                  <a:gd name="connsiteY6" fmla="*/ 88487 h 363048"/>
                  <a:gd name="connsiteX7" fmla="*/ 165505 w 169901"/>
                  <a:gd name="connsiteY7" fmla="*/ 8572 h 363048"/>
                  <a:gd name="connsiteX8" fmla="*/ 163315 w 169901"/>
                  <a:gd name="connsiteY8" fmla="*/ 26575 h 363048"/>
                  <a:gd name="connsiteX9" fmla="*/ 155409 w 169901"/>
                  <a:gd name="connsiteY9" fmla="*/ 51340 h 363048"/>
                  <a:gd name="connsiteX10" fmla="*/ 155409 w 169901"/>
                  <a:gd name="connsiteY10" fmla="*/ 37147 h 363048"/>
                  <a:gd name="connsiteX11" fmla="*/ 152361 w 169901"/>
                  <a:gd name="connsiteY11" fmla="*/ 24955 h 363048"/>
                  <a:gd name="connsiteX12" fmla="*/ 140169 w 169901"/>
                  <a:gd name="connsiteY12" fmla="*/ 19812 h 363048"/>
                  <a:gd name="connsiteX13" fmla="*/ 95306 w 169901"/>
                  <a:gd name="connsiteY13" fmla="*/ 15907 h 363048"/>
                  <a:gd name="connsiteX14" fmla="*/ 78733 w 169901"/>
                  <a:gd name="connsiteY14" fmla="*/ 15335 h 363048"/>
                  <a:gd name="connsiteX15" fmla="*/ 64826 w 169901"/>
                  <a:gd name="connsiteY15" fmla="*/ 17145 h 363048"/>
                  <a:gd name="connsiteX16" fmla="*/ 58825 w 169901"/>
                  <a:gd name="connsiteY16" fmla="*/ 22288 h 363048"/>
                  <a:gd name="connsiteX17" fmla="*/ 58254 w 169901"/>
                  <a:gd name="connsiteY17" fmla="*/ 28004 h 363048"/>
                  <a:gd name="connsiteX18" fmla="*/ 56825 w 169901"/>
                  <a:gd name="connsiteY18" fmla="*/ 38386 h 363048"/>
                  <a:gd name="connsiteX19" fmla="*/ 53777 w 169901"/>
                  <a:gd name="connsiteY19" fmla="*/ 41338 h 363048"/>
                  <a:gd name="connsiteX20" fmla="*/ 51967 w 169901"/>
                  <a:gd name="connsiteY20" fmla="*/ 38290 h 363048"/>
                  <a:gd name="connsiteX21" fmla="*/ 53015 w 169901"/>
                  <a:gd name="connsiteY21" fmla="*/ 20669 h 363048"/>
                  <a:gd name="connsiteX22" fmla="*/ 53777 w 169901"/>
                  <a:gd name="connsiteY22" fmla="*/ 9715 h 363048"/>
                  <a:gd name="connsiteX23" fmla="*/ 54063 w 169901"/>
                  <a:gd name="connsiteY23" fmla="*/ 0 h 36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901" h="363048">
                    <a:moveTo>
                      <a:pt x="54063" y="0"/>
                    </a:moveTo>
                    <a:cubicBezTo>
                      <a:pt x="43014" y="857"/>
                      <a:pt x="39775" y="50959"/>
                      <a:pt x="33394" y="101060"/>
                    </a:cubicBezTo>
                    <a:cubicBezTo>
                      <a:pt x="26536" y="154876"/>
                      <a:pt x="9581" y="177260"/>
                      <a:pt x="3485" y="221171"/>
                    </a:cubicBezTo>
                    <a:cubicBezTo>
                      <a:pt x="-3468" y="271463"/>
                      <a:pt x="-706" y="294037"/>
                      <a:pt x="18058" y="324421"/>
                    </a:cubicBezTo>
                    <a:cubicBezTo>
                      <a:pt x="36823" y="354806"/>
                      <a:pt x="102831" y="384715"/>
                      <a:pt x="135406" y="341185"/>
                    </a:cubicBezTo>
                    <a:cubicBezTo>
                      <a:pt x="161886" y="305562"/>
                      <a:pt x="163029" y="266224"/>
                      <a:pt x="160552" y="215932"/>
                    </a:cubicBezTo>
                    <a:cubicBezTo>
                      <a:pt x="159190" y="173412"/>
                      <a:pt x="160390" y="130854"/>
                      <a:pt x="164172" y="88487"/>
                    </a:cubicBezTo>
                    <a:cubicBezTo>
                      <a:pt x="166267" y="50387"/>
                      <a:pt x="175126" y="12763"/>
                      <a:pt x="165505" y="8572"/>
                    </a:cubicBezTo>
                    <a:cubicBezTo>
                      <a:pt x="164839" y="14097"/>
                      <a:pt x="164077" y="21146"/>
                      <a:pt x="163315" y="26575"/>
                    </a:cubicBezTo>
                    <a:cubicBezTo>
                      <a:pt x="162553" y="32004"/>
                      <a:pt x="161600" y="51149"/>
                      <a:pt x="155409" y="51340"/>
                    </a:cubicBezTo>
                    <a:cubicBezTo>
                      <a:pt x="154933" y="46625"/>
                      <a:pt x="154933" y="41862"/>
                      <a:pt x="155409" y="37147"/>
                    </a:cubicBezTo>
                    <a:cubicBezTo>
                      <a:pt x="156076" y="32842"/>
                      <a:pt x="154980" y="28442"/>
                      <a:pt x="152361" y="24955"/>
                    </a:cubicBezTo>
                    <a:cubicBezTo>
                      <a:pt x="148941" y="21993"/>
                      <a:pt x="144674" y="20193"/>
                      <a:pt x="140169" y="19812"/>
                    </a:cubicBezTo>
                    <a:cubicBezTo>
                      <a:pt x="129310" y="17812"/>
                      <a:pt x="106260" y="16859"/>
                      <a:pt x="95306" y="15907"/>
                    </a:cubicBezTo>
                    <a:cubicBezTo>
                      <a:pt x="89782" y="15907"/>
                      <a:pt x="84257" y="15240"/>
                      <a:pt x="78733" y="15335"/>
                    </a:cubicBezTo>
                    <a:cubicBezTo>
                      <a:pt x="74027" y="15211"/>
                      <a:pt x="69341" y="15821"/>
                      <a:pt x="64826" y="17145"/>
                    </a:cubicBezTo>
                    <a:cubicBezTo>
                      <a:pt x="62178" y="17907"/>
                      <a:pt x="59987" y="19783"/>
                      <a:pt x="58825" y="22288"/>
                    </a:cubicBezTo>
                    <a:cubicBezTo>
                      <a:pt x="58254" y="24136"/>
                      <a:pt x="58063" y="26079"/>
                      <a:pt x="58254" y="28004"/>
                    </a:cubicBezTo>
                    <a:cubicBezTo>
                      <a:pt x="58254" y="31518"/>
                      <a:pt x="57778" y="35004"/>
                      <a:pt x="56825" y="38386"/>
                    </a:cubicBezTo>
                    <a:cubicBezTo>
                      <a:pt x="56825" y="39814"/>
                      <a:pt x="55396" y="41720"/>
                      <a:pt x="53777" y="41338"/>
                    </a:cubicBezTo>
                    <a:cubicBezTo>
                      <a:pt x="52158" y="40957"/>
                      <a:pt x="51967" y="39529"/>
                      <a:pt x="51967" y="38290"/>
                    </a:cubicBezTo>
                    <a:cubicBezTo>
                      <a:pt x="51967" y="32195"/>
                      <a:pt x="52729" y="27813"/>
                      <a:pt x="53015" y="20669"/>
                    </a:cubicBezTo>
                    <a:cubicBezTo>
                      <a:pt x="53015" y="17431"/>
                      <a:pt x="53777" y="12954"/>
                      <a:pt x="53777" y="9715"/>
                    </a:cubicBezTo>
                    <a:cubicBezTo>
                      <a:pt x="53777" y="6477"/>
                      <a:pt x="53777" y="3238"/>
                      <a:pt x="54063" y="0"/>
                    </a:cubicBezTo>
                    <a:close/>
                  </a:path>
                </a:pathLst>
              </a:custGeom>
              <a:solidFill>
                <a:srgbClr val="37474F"/>
              </a:solidFill>
              <a:ln w="9525" cap="flat">
                <a:noFill/>
                <a:prstDash val="solid"/>
                <a:miter/>
              </a:ln>
            </p:spPr>
            <p:txBody>
              <a:bodyPr rtlCol="0" anchor="ctr"/>
              <a:lstStyle/>
              <a:p>
                <a:endParaRPr lang="en-US"/>
              </a:p>
            </p:txBody>
          </p:sp>
          <p:sp>
            <p:nvSpPr>
              <p:cNvPr id="952" name="Hình tự do: Hình 732">
                <a:extLst>
                  <a:ext uri="{FF2B5EF4-FFF2-40B4-BE49-F238E27FC236}">
                    <a16:creationId xmlns:a16="http://schemas.microsoft.com/office/drawing/2014/main" id="{66C57CDF-E22A-4052-B2C8-01886C7F3D92}"/>
                  </a:ext>
                </a:extLst>
              </p:cNvPr>
              <p:cNvSpPr/>
              <p:nvPr/>
            </p:nvSpPr>
            <p:spPr>
              <a:xfrm>
                <a:off x="4621486" y="4866769"/>
                <a:ext cx="160635" cy="130133"/>
              </a:xfrm>
              <a:custGeom>
                <a:avLst/>
                <a:gdLst>
                  <a:gd name="connsiteX0" fmla="*/ 615 w 160635"/>
                  <a:gd name="connsiteY0" fmla="*/ 15174 h 130133"/>
                  <a:gd name="connsiteX1" fmla="*/ 15188 w 160635"/>
                  <a:gd name="connsiteY1" fmla="*/ 91374 h 130133"/>
                  <a:gd name="connsiteX2" fmla="*/ 137870 w 160635"/>
                  <a:gd name="connsiteY2" fmla="*/ 108233 h 130133"/>
                  <a:gd name="connsiteX3" fmla="*/ 160635 w 160635"/>
                  <a:gd name="connsiteY3" fmla="*/ 34700 h 130133"/>
                  <a:gd name="connsiteX4" fmla="*/ 615 w 160635"/>
                  <a:gd name="connsiteY4" fmla="*/ 15174 h 13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35" h="130133">
                    <a:moveTo>
                      <a:pt x="615" y="15174"/>
                    </a:moveTo>
                    <a:cubicBezTo>
                      <a:pt x="-1290" y="46416"/>
                      <a:pt x="615" y="67847"/>
                      <a:pt x="15188" y="91374"/>
                    </a:cubicBezTo>
                    <a:cubicBezTo>
                      <a:pt x="34238" y="121854"/>
                      <a:pt x="105295" y="151858"/>
                      <a:pt x="137870" y="108233"/>
                    </a:cubicBezTo>
                    <a:cubicBezTo>
                      <a:pt x="154063" y="86516"/>
                      <a:pt x="158444" y="60608"/>
                      <a:pt x="160635" y="34700"/>
                    </a:cubicBezTo>
                    <a:cubicBezTo>
                      <a:pt x="141014" y="1362"/>
                      <a:pt x="31381" y="-13401"/>
                      <a:pt x="615" y="15174"/>
                    </a:cubicBezTo>
                    <a:close/>
                  </a:path>
                </a:pathLst>
              </a:custGeom>
              <a:solidFill>
                <a:srgbClr val="FAFAFA"/>
              </a:solidFill>
              <a:ln w="9525" cap="flat">
                <a:noFill/>
                <a:prstDash val="solid"/>
                <a:miter/>
              </a:ln>
            </p:spPr>
            <p:txBody>
              <a:bodyPr rtlCol="0" anchor="ctr"/>
              <a:lstStyle/>
              <a:p>
                <a:endParaRPr lang="en-US"/>
              </a:p>
            </p:txBody>
          </p:sp>
          <p:sp>
            <p:nvSpPr>
              <p:cNvPr id="953" name="Hình tự do: Hình 733">
                <a:extLst>
                  <a:ext uri="{FF2B5EF4-FFF2-40B4-BE49-F238E27FC236}">
                    <a16:creationId xmlns:a16="http://schemas.microsoft.com/office/drawing/2014/main" id="{96207767-FABB-40A0-A543-AF058BE10F05}"/>
                  </a:ext>
                </a:extLst>
              </p:cNvPr>
              <p:cNvSpPr/>
              <p:nvPr/>
            </p:nvSpPr>
            <p:spPr>
              <a:xfrm>
                <a:off x="4652203" y="4826549"/>
                <a:ext cx="105991" cy="20440"/>
              </a:xfrm>
              <a:custGeom>
                <a:avLst/>
                <a:gdLst>
                  <a:gd name="connsiteX0" fmla="*/ 101628 w 105991"/>
                  <a:gd name="connsiteY0" fmla="*/ 20438 h 20440"/>
                  <a:gd name="connsiteX1" fmla="*/ 100295 w 105991"/>
                  <a:gd name="connsiteY1" fmla="*/ 20438 h 20440"/>
                  <a:gd name="connsiteX2" fmla="*/ 5045 w 105991"/>
                  <a:gd name="connsiteY2" fmla="*/ 10913 h 20440"/>
                  <a:gd name="connsiteX3" fmla="*/ 92 w 105991"/>
                  <a:gd name="connsiteY3" fmla="*/ 8055 h 20440"/>
                  <a:gd name="connsiteX4" fmla="*/ 3068 w 105991"/>
                  <a:gd name="connsiteY4" fmla="*/ 3407 h 20440"/>
                  <a:gd name="connsiteX5" fmla="*/ 3140 w 105991"/>
                  <a:gd name="connsiteY5" fmla="*/ 3388 h 20440"/>
                  <a:gd name="connsiteX6" fmla="*/ 103629 w 105991"/>
                  <a:gd name="connsiteY6" fmla="*/ 12913 h 20440"/>
                  <a:gd name="connsiteX7" fmla="*/ 105705 w 105991"/>
                  <a:gd name="connsiteY7" fmla="*/ 17885 h 20440"/>
                  <a:gd name="connsiteX8" fmla="*/ 105629 w 105991"/>
                  <a:gd name="connsiteY8" fmla="*/ 18056 h 20440"/>
                  <a:gd name="connsiteX9" fmla="*/ 101628 w 105991"/>
                  <a:gd name="connsiteY9" fmla="*/ 20438 h 2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91" h="20440">
                    <a:moveTo>
                      <a:pt x="101628" y="20438"/>
                    </a:moveTo>
                    <a:lnTo>
                      <a:pt x="100295" y="20438"/>
                    </a:lnTo>
                    <a:cubicBezTo>
                      <a:pt x="70139" y="8103"/>
                      <a:pt x="37049" y="4788"/>
                      <a:pt x="5045" y="10913"/>
                    </a:cubicBezTo>
                    <a:cubicBezTo>
                      <a:pt x="2900" y="11408"/>
                      <a:pt x="736" y="10160"/>
                      <a:pt x="92" y="8055"/>
                    </a:cubicBezTo>
                    <a:cubicBezTo>
                      <a:pt x="-371" y="5950"/>
                      <a:pt x="961" y="3864"/>
                      <a:pt x="3068" y="3407"/>
                    </a:cubicBezTo>
                    <a:cubicBezTo>
                      <a:pt x="3092" y="3397"/>
                      <a:pt x="3116" y="3397"/>
                      <a:pt x="3140" y="3388"/>
                    </a:cubicBezTo>
                    <a:cubicBezTo>
                      <a:pt x="36849" y="-3327"/>
                      <a:pt x="71787" y="-13"/>
                      <a:pt x="103629" y="12913"/>
                    </a:cubicBezTo>
                    <a:cubicBezTo>
                      <a:pt x="105572" y="13713"/>
                      <a:pt x="106505" y="15942"/>
                      <a:pt x="105705" y="17885"/>
                    </a:cubicBezTo>
                    <a:cubicBezTo>
                      <a:pt x="105676" y="17942"/>
                      <a:pt x="105657" y="17999"/>
                      <a:pt x="105629" y="18056"/>
                    </a:cubicBezTo>
                    <a:cubicBezTo>
                      <a:pt x="104876" y="19571"/>
                      <a:pt x="103314" y="20504"/>
                      <a:pt x="101628" y="20438"/>
                    </a:cubicBezTo>
                    <a:close/>
                  </a:path>
                </a:pathLst>
              </a:custGeom>
              <a:solidFill>
                <a:srgbClr val="F0F0F0"/>
              </a:solidFill>
              <a:ln w="9525" cap="flat">
                <a:noFill/>
                <a:prstDash val="solid"/>
                <a:miter/>
              </a:ln>
            </p:spPr>
            <p:txBody>
              <a:bodyPr rtlCol="0" anchor="ctr"/>
              <a:lstStyle/>
              <a:p>
                <a:endParaRPr lang="en-US"/>
              </a:p>
            </p:txBody>
          </p:sp>
          <p:sp>
            <p:nvSpPr>
              <p:cNvPr id="954" name="Hình tự do: Hình 734">
                <a:extLst>
                  <a:ext uri="{FF2B5EF4-FFF2-40B4-BE49-F238E27FC236}">
                    <a16:creationId xmlns:a16="http://schemas.microsoft.com/office/drawing/2014/main" id="{EFD4E7A1-4B7A-43E3-9B40-F37E3D4AC6FF}"/>
                  </a:ext>
                </a:extLst>
              </p:cNvPr>
              <p:cNvSpPr/>
              <p:nvPr/>
            </p:nvSpPr>
            <p:spPr>
              <a:xfrm>
                <a:off x="4656410" y="4786907"/>
                <a:ext cx="105303" cy="21646"/>
              </a:xfrm>
              <a:custGeom>
                <a:avLst/>
                <a:gdLst>
                  <a:gd name="connsiteX0" fmla="*/ 3696 w 105303"/>
                  <a:gd name="connsiteY0" fmla="*/ 12931 h 21646"/>
                  <a:gd name="connsiteX1" fmla="*/ 171 w 105303"/>
                  <a:gd name="connsiteY1" fmla="*/ 10359 h 21646"/>
                  <a:gd name="connsiteX2" fmla="*/ 2743 w 105303"/>
                  <a:gd name="connsiteY2" fmla="*/ 5406 h 21646"/>
                  <a:gd name="connsiteX3" fmla="*/ 103137 w 105303"/>
                  <a:gd name="connsiteY3" fmla="*/ 14359 h 21646"/>
                  <a:gd name="connsiteX4" fmla="*/ 104927 w 105303"/>
                  <a:gd name="connsiteY4" fmla="*/ 19436 h 21646"/>
                  <a:gd name="connsiteX5" fmla="*/ 104851 w 105303"/>
                  <a:gd name="connsiteY5" fmla="*/ 19598 h 21646"/>
                  <a:gd name="connsiteX6" fmla="*/ 99327 w 105303"/>
                  <a:gd name="connsiteY6" fmla="*/ 21217 h 21646"/>
                  <a:gd name="connsiteX7" fmla="*/ 5410 w 105303"/>
                  <a:gd name="connsiteY7" fmla="*/ 12740 h 21646"/>
                  <a:gd name="connsiteX8" fmla="*/ 3696 w 105303"/>
                  <a:gd name="connsiteY8" fmla="*/ 12931 h 2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03" h="21646">
                    <a:moveTo>
                      <a:pt x="3696" y="12931"/>
                    </a:moveTo>
                    <a:cubicBezTo>
                      <a:pt x="2133" y="12797"/>
                      <a:pt x="772" y="11807"/>
                      <a:pt x="171" y="10359"/>
                    </a:cubicBezTo>
                    <a:cubicBezTo>
                      <a:pt x="-454" y="8282"/>
                      <a:pt x="686" y="6091"/>
                      <a:pt x="2743" y="5406"/>
                    </a:cubicBezTo>
                    <a:cubicBezTo>
                      <a:pt x="52178" y="-10406"/>
                      <a:pt x="101041" y="13407"/>
                      <a:pt x="103137" y="14359"/>
                    </a:cubicBezTo>
                    <a:cubicBezTo>
                      <a:pt x="105032" y="15264"/>
                      <a:pt x="105842" y="17540"/>
                      <a:pt x="104927" y="19436"/>
                    </a:cubicBezTo>
                    <a:cubicBezTo>
                      <a:pt x="104908" y="19493"/>
                      <a:pt x="104880" y="19550"/>
                      <a:pt x="104851" y="19598"/>
                    </a:cubicBezTo>
                    <a:cubicBezTo>
                      <a:pt x="103699" y="21474"/>
                      <a:pt x="101308" y="22179"/>
                      <a:pt x="99327" y="21217"/>
                    </a:cubicBezTo>
                    <a:cubicBezTo>
                      <a:pt x="98850" y="21217"/>
                      <a:pt x="51702" y="-2024"/>
                      <a:pt x="5410" y="12740"/>
                    </a:cubicBezTo>
                    <a:cubicBezTo>
                      <a:pt x="4863" y="12940"/>
                      <a:pt x="4274" y="13007"/>
                      <a:pt x="3696" y="12931"/>
                    </a:cubicBezTo>
                    <a:close/>
                  </a:path>
                </a:pathLst>
              </a:custGeom>
              <a:solidFill>
                <a:srgbClr val="F0F0F0"/>
              </a:solidFill>
              <a:ln w="9525" cap="flat">
                <a:noFill/>
                <a:prstDash val="solid"/>
                <a:miter/>
              </a:ln>
            </p:spPr>
            <p:txBody>
              <a:bodyPr rtlCol="0" anchor="ctr"/>
              <a:lstStyle/>
              <a:p>
                <a:endParaRPr lang="en-US"/>
              </a:p>
            </p:txBody>
          </p:sp>
          <p:sp>
            <p:nvSpPr>
              <p:cNvPr id="955" name="Hình tự do: Hình 735">
                <a:extLst>
                  <a:ext uri="{FF2B5EF4-FFF2-40B4-BE49-F238E27FC236}">
                    <a16:creationId xmlns:a16="http://schemas.microsoft.com/office/drawing/2014/main" id="{D0CA4A4A-6B32-485B-9ECC-2DDD3489A3C5}"/>
                  </a:ext>
                </a:extLst>
              </p:cNvPr>
              <p:cNvSpPr/>
              <p:nvPr/>
            </p:nvSpPr>
            <p:spPr>
              <a:xfrm>
                <a:off x="4659234" y="4750575"/>
                <a:ext cx="107033" cy="22237"/>
              </a:xfrm>
              <a:custGeom>
                <a:avLst/>
                <a:gdLst>
                  <a:gd name="connsiteX0" fmla="*/ 3634 w 107033"/>
                  <a:gd name="connsiteY0" fmla="*/ 13925 h 22237"/>
                  <a:gd name="connsiteX1" fmla="*/ 205 w 107033"/>
                  <a:gd name="connsiteY1" fmla="*/ 11353 h 22237"/>
                  <a:gd name="connsiteX2" fmla="*/ 2661 w 107033"/>
                  <a:gd name="connsiteY2" fmla="*/ 6410 h 22237"/>
                  <a:gd name="connsiteX3" fmla="*/ 2681 w 107033"/>
                  <a:gd name="connsiteY3" fmla="*/ 6400 h 22237"/>
                  <a:gd name="connsiteX4" fmla="*/ 105075 w 107033"/>
                  <a:gd name="connsiteY4" fmla="*/ 15068 h 22237"/>
                  <a:gd name="connsiteX5" fmla="*/ 106590 w 107033"/>
                  <a:gd name="connsiteY5" fmla="*/ 20097 h 22237"/>
                  <a:gd name="connsiteX6" fmla="*/ 106409 w 107033"/>
                  <a:gd name="connsiteY6" fmla="*/ 20402 h 22237"/>
                  <a:gd name="connsiteX7" fmla="*/ 100789 w 107033"/>
                  <a:gd name="connsiteY7" fmla="*/ 21640 h 22237"/>
                  <a:gd name="connsiteX8" fmla="*/ 5539 w 107033"/>
                  <a:gd name="connsiteY8" fmla="*/ 13639 h 22237"/>
                  <a:gd name="connsiteX9" fmla="*/ 3634 w 107033"/>
                  <a:gd name="connsiteY9" fmla="*/ 13925 h 2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33" h="22237">
                    <a:moveTo>
                      <a:pt x="3634" y="13925"/>
                    </a:moveTo>
                    <a:cubicBezTo>
                      <a:pt x="2121" y="13725"/>
                      <a:pt x="822" y="12753"/>
                      <a:pt x="205" y="11353"/>
                    </a:cubicBezTo>
                    <a:cubicBezTo>
                      <a:pt x="-483" y="9305"/>
                      <a:pt x="617" y="7096"/>
                      <a:pt x="2661" y="6410"/>
                    </a:cubicBezTo>
                    <a:cubicBezTo>
                      <a:pt x="2668" y="6400"/>
                      <a:pt x="2675" y="6400"/>
                      <a:pt x="2681" y="6400"/>
                    </a:cubicBezTo>
                    <a:cubicBezTo>
                      <a:pt x="36600" y="-4506"/>
                      <a:pt x="73471" y="-1382"/>
                      <a:pt x="105075" y="15068"/>
                    </a:cubicBezTo>
                    <a:cubicBezTo>
                      <a:pt x="106885" y="16040"/>
                      <a:pt x="107561" y="18287"/>
                      <a:pt x="106590" y="20097"/>
                    </a:cubicBezTo>
                    <a:cubicBezTo>
                      <a:pt x="106532" y="20202"/>
                      <a:pt x="106475" y="20307"/>
                      <a:pt x="106409" y="20402"/>
                    </a:cubicBezTo>
                    <a:cubicBezTo>
                      <a:pt x="105161" y="22240"/>
                      <a:pt x="102694" y="22783"/>
                      <a:pt x="100789" y="21640"/>
                    </a:cubicBezTo>
                    <a:cubicBezTo>
                      <a:pt x="71280" y="6695"/>
                      <a:pt x="37124" y="3828"/>
                      <a:pt x="5539" y="13639"/>
                    </a:cubicBezTo>
                    <a:cubicBezTo>
                      <a:pt x="4939" y="13896"/>
                      <a:pt x="4283" y="13992"/>
                      <a:pt x="3634" y="13925"/>
                    </a:cubicBezTo>
                    <a:close/>
                  </a:path>
                </a:pathLst>
              </a:custGeom>
              <a:solidFill>
                <a:srgbClr val="F0F0F0"/>
              </a:solidFill>
              <a:ln w="9525" cap="flat">
                <a:noFill/>
                <a:prstDash val="solid"/>
                <a:miter/>
              </a:ln>
            </p:spPr>
            <p:txBody>
              <a:bodyPr rtlCol="0" anchor="ctr"/>
              <a:lstStyle/>
              <a:p>
                <a:endParaRPr lang="en-US"/>
              </a:p>
            </p:txBody>
          </p:sp>
          <p:sp>
            <p:nvSpPr>
              <p:cNvPr id="956" name="Hình tự do: Hình 736">
                <a:extLst>
                  <a:ext uri="{FF2B5EF4-FFF2-40B4-BE49-F238E27FC236}">
                    <a16:creationId xmlns:a16="http://schemas.microsoft.com/office/drawing/2014/main" id="{DB168516-879F-4103-A973-5905645AD182}"/>
                  </a:ext>
                </a:extLst>
              </p:cNvPr>
              <p:cNvSpPr/>
              <p:nvPr/>
            </p:nvSpPr>
            <p:spPr>
              <a:xfrm>
                <a:off x="4662596" y="4710729"/>
                <a:ext cx="107771" cy="23013"/>
              </a:xfrm>
              <a:custGeom>
                <a:avLst/>
                <a:gdLst>
                  <a:gd name="connsiteX0" fmla="*/ 3701 w 107771"/>
                  <a:gd name="connsiteY0" fmla="*/ 13670 h 23013"/>
                  <a:gd name="connsiteX1" fmla="*/ 272 w 107771"/>
                  <a:gd name="connsiteY1" fmla="*/ 11194 h 23013"/>
                  <a:gd name="connsiteX2" fmla="*/ 2322 w 107771"/>
                  <a:gd name="connsiteY2" fmla="*/ 6355 h 23013"/>
                  <a:gd name="connsiteX3" fmla="*/ 2653 w 107771"/>
                  <a:gd name="connsiteY3" fmla="*/ 6241 h 23013"/>
                  <a:gd name="connsiteX4" fmla="*/ 105714 w 107771"/>
                  <a:gd name="connsiteY4" fmla="*/ 15766 h 23013"/>
                  <a:gd name="connsiteX5" fmla="*/ 107381 w 107771"/>
                  <a:gd name="connsiteY5" fmla="*/ 20747 h 23013"/>
                  <a:gd name="connsiteX6" fmla="*/ 107238 w 107771"/>
                  <a:gd name="connsiteY6" fmla="*/ 21004 h 23013"/>
                  <a:gd name="connsiteX7" fmla="*/ 101628 w 107771"/>
                  <a:gd name="connsiteY7" fmla="*/ 22443 h 23013"/>
                  <a:gd name="connsiteX8" fmla="*/ 101618 w 107771"/>
                  <a:gd name="connsiteY8" fmla="*/ 22433 h 23013"/>
                  <a:gd name="connsiteX9" fmla="*/ 5511 w 107771"/>
                  <a:gd name="connsiteY9" fmla="*/ 12908 h 23013"/>
                  <a:gd name="connsiteX10" fmla="*/ 3701 w 107771"/>
                  <a:gd name="connsiteY10" fmla="*/ 13670 h 2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71" h="23013">
                    <a:moveTo>
                      <a:pt x="3701" y="13670"/>
                    </a:moveTo>
                    <a:cubicBezTo>
                      <a:pt x="2172" y="13584"/>
                      <a:pt x="830" y="12623"/>
                      <a:pt x="272" y="11194"/>
                    </a:cubicBezTo>
                    <a:cubicBezTo>
                      <a:pt x="-497" y="9289"/>
                      <a:pt x="421" y="7126"/>
                      <a:pt x="2322" y="6355"/>
                    </a:cubicBezTo>
                    <a:cubicBezTo>
                      <a:pt x="2431" y="6317"/>
                      <a:pt x="2541" y="6279"/>
                      <a:pt x="2653" y="6241"/>
                    </a:cubicBezTo>
                    <a:cubicBezTo>
                      <a:pt x="53612" y="-11762"/>
                      <a:pt x="103618" y="14813"/>
                      <a:pt x="105714" y="15766"/>
                    </a:cubicBezTo>
                    <a:cubicBezTo>
                      <a:pt x="107552" y="16680"/>
                      <a:pt x="108295" y="18909"/>
                      <a:pt x="107381" y="20747"/>
                    </a:cubicBezTo>
                    <a:cubicBezTo>
                      <a:pt x="107333" y="20833"/>
                      <a:pt x="107286" y="20919"/>
                      <a:pt x="107238" y="21004"/>
                    </a:cubicBezTo>
                    <a:cubicBezTo>
                      <a:pt x="106085" y="22948"/>
                      <a:pt x="103571" y="23595"/>
                      <a:pt x="101628" y="22443"/>
                    </a:cubicBezTo>
                    <a:cubicBezTo>
                      <a:pt x="101628" y="22433"/>
                      <a:pt x="101618" y="22433"/>
                      <a:pt x="101618" y="22433"/>
                    </a:cubicBezTo>
                    <a:cubicBezTo>
                      <a:pt x="101142" y="22433"/>
                      <a:pt x="52850" y="-3475"/>
                      <a:pt x="5511" y="12908"/>
                    </a:cubicBezTo>
                    <a:cubicBezTo>
                      <a:pt x="4987" y="13308"/>
                      <a:pt x="4359" y="13575"/>
                      <a:pt x="3701" y="13670"/>
                    </a:cubicBezTo>
                    <a:close/>
                  </a:path>
                </a:pathLst>
              </a:custGeom>
              <a:solidFill>
                <a:srgbClr val="EBEBEB"/>
              </a:solidFill>
              <a:ln w="9525" cap="flat">
                <a:noFill/>
                <a:prstDash val="solid"/>
                <a:miter/>
              </a:ln>
            </p:spPr>
            <p:txBody>
              <a:bodyPr rtlCol="0" anchor="ctr"/>
              <a:lstStyle/>
              <a:p>
                <a:endParaRPr lang="en-US"/>
              </a:p>
            </p:txBody>
          </p:sp>
          <p:sp>
            <p:nvSpPr>
              <p:cNvPr id="957" name="Hình tự do: Hình 737">
                <a:extLst>
                  <a:ext uri="{FF2B5EF4-FFF2-40B4-BE49-F238E27FC236}">
                    <a16:creationId xmlns:a16="http://schemas.microsoft.com/office/drawing/2014/main" id="{896CB54C-EB51-4D97-B63D-C126DFB13601}"/>
                  </a:ext>
                </a:extLst>
              </p:cNvPr>
              <p:cNvSpPr/>
              <p:nvPr/>
            </p:nvSpPr>
            <p:spPr>
              <a:xfrm>
                <a:off x="4672823" y="3010757"/>
                <a:ext cx="625160" cy="1452403"/>
              </a:xfrm>
              <a:custGeom>
                <a:avLst/>
                <a:gdLst>
                  <a:gd name="connsiteX0" fmla="*/ 151970 w 625160"/>
                  <a:gd name="connsiteY0" fmla="*/ 4477 h 1452403"/>
                  <a:gd name="connsiteX1" fmla="*/ 134254 w 625160"/>
                  <a:gd name="connsiteY1" fmla="*/ 46863 h 1452403"/>
                  <a:gd name="connsiteX2" fmla="*/ 43957 w 625160"/>
                  <a:gd name="connsiteY2" fmla="*/ 304038 h 1452403"/>
                  <a:gd name="connsiteX3" fmla="*/ 41861 w 625160"/>
                  <a:gd name="connsiteY3" fmla="*/ 925925 h 1452403"/>
                  <a:gd name="connsiteX4" fmla="*/ 6524 w 625160"/>
                  <a:gd name="connsiteY4" fmla="*/ 1140143 h 1452403"/>
                  <a:gd name="connsiteX5" fmla="*/ 713 w 625160"/>
                  <a:gd name="connsiteY5" fmla="*/ 1429607 h 1452403"/>
                  <a:gd name="connsiteX6" fmla="*/ 165591 w 625160"/>
                  <a:gd name="connsiteY6" fmla="*/ 1441990 h 1452403"/>
                  <a:gd name="connsiteX7" fmla="*/ 292178 w 625160"/>
                  <a:gd name="connsiteY7" fmla="*/ 951643 h 1452403"/>
                  <a:gd name="connsiteX8" fmla="*/ 342280 w 625160"/>
                  <a:gd name="connsiteY8" fmla="*/ 653415 h 1452403"/>
                  <a:gd name="connsiteX9" fmla="*/ 395048 w 625160"/>
                  <a:gd name="connsiteY9" fmla="*/ 899541 h 1452403"/>
                  <a:gd name="connsiteX10" fmla="*/ 397049 w 625160"/>
                  <a:gd name="connsiteY10" fmla="*/ 1058609 h 1452403"/>
                  <a:gd name="connsiteX11" fmla="*/ 444674 w 625160"/>
                  <a:gd name="connsiteY11" fmla="*/ 1374648 h 1452403"/>
                  <a:gd name="connsiteX12" fmla="*/ 607742 w 625160"/>
                  <a:gd name="connsiteY12" fmla="*/ 1357408 h 1452403"/>
                  <a:gd name="connsiteX13" fmla="*/ 624887 w 625160"/>
                  <a:gd name="connsiteY13" fmla="*/ 850297 h 1452403"/>
                  <a:gd name="connsiteX14" fmla="*/ 568308 w 625160"/>
                  <a:gd name="connsiteY14" fmla="*/ 54674 h 1452403"/>
                  <a:gd name="connsiteX15" fmla="*/ 564784 w 625160"/>
                  <a:gd name="connsiteY15" fmla="*/ 0 h 1452403"/>
                  <a:gd name="connsiteX16" fmla="*/ 151970 w 625160"/>
                  <a:gd name="connsiteY16" fmla="*/ 4477 h 145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5160" h="1452403">
                    <a:moveTo>
                      <a:pt x="151970" y="4477"/>
                    </a:moveTo>
                    <a:cubicBezTo>
                      <a:pt x="149970" y="19936"/>
                      <a:pt x="143855" y="34576"/>
                      <a:pt x="134254" y="46863"/>
                    </a:cubicBezTo>
                    <a:cubicBezTo>
                      <a:pt x="85772" y="114871"/>
                      <a:pt x="47862" y="180213"/>
                      <a:pt x="43957" y="304038"/>
                    </a:cubicBezTo>
                    <a:cubicBezTo>
                      <a:pt x="34432" y="609410"/>
                      <a:pt x="41861" y="925925"/>
                      <a:pt x="41861" y="925925"/>
                    </a:cubicBezTo>
                    <a:cubicBezTo>
                      <a:pt x="39766" y="952786"/>
                      <a:pt x="16906" y="1000506"/>
                      <a:pt x="6524" y="1140143"/>
                    </a:cubicBezTo>
                    <a:cubicBezTo>
                      <a:pt x="-3001" y="1262253"/>
                      <a:pt x="713" y="1429607"/>
                      <a:pt x="713" y="1429607"/>
                    </a:cubicBezTo>
                    <a:cubicBezTo>
                      <a:pt x="713" y="1429607"/>
                      <a:pt x="89391" y="1471231"/>
                      <a:pt x="165591" y="1441990"/>
                    </a:cubicBezTo>
                    <a:cubicBezTo>
                      <a:pt x="195976" y="1342168"/>
                      <a:pt x="259031" y="1084993"/>
                      <a:pt x="292178" y="951643"/>
                    </a:cubicBezTo>
                    <a:cubicBezTo>
                      <a:pt x="322277" y="830961"/>
                      <a:pt x="342280" y="653415"/>
                      <a:pt x="342280" y="653415"/>
                    </a:cubicBezTo>
                    <a:lnTo>
                      <a:pt x="395048" y="899541"/>
                    </a:lnTo>
                    <a:cubicBezTo>
                      <a:pt x="389762" y="952472"/>
                      <a:pt x="390429" y="1005830"/>
                      <a:pt x="397049" y="1058609"/>
                    </a:cubicBezTo>
                    <a:cubicBezTo>
                      <a:pt x="406574" y="1140333"/>
                      <a:pt x="444674" y="1374648"/>
                      <a:pt x="444674" y="1374648"/>
                    </a:cubicBezTo>
                    <a:cubicBezTo>
                      <a:pt x="444674" y="1374648"/>
                      <a:pt x="542210" y="1403223"/>
                      <a:pt x="607742" y="1357408"/>
                    </a:cubicBezTo>
                    <a:cubicBezTo>
                      <a:pt x="607742" y="1357408"/>
                      <a:pt x="624220" y="949166"/>
                      <a:pt x="624887" y="850297"/>
                    </a:cubicBezTo>
                    <a:cubicBezTo>
                      <a:pt x="626220" y="666274"/>
                      <a:pt x="624887" y="289655"/>
                      <a:pt x="568308" y="54674"/>
                    </a:cubicBezTo>
                    <a:cubicBezTo>
                      <a:pt x="566184" y="36519"/>
                      <a:pt x="565003" y="18269"/>
                      <a:pt x="564784" y="0"/>
                    </a:cubicBezTo>
                    <a:cubicBezTo>
                      <a:pt x="500204" y="53721"/>
                      <a:pt x="238172" y="61817"/>
                      <a:pt x="151970" y="4477"/>
                    </a:cubicBezTo>
                    <a:close/>
                  </a:path>
                </a:pathLst>
              </a:custGeom>
              <a:solidFill>
                <a:srgbClr val="37474F"/>
              </a:solidFill>
              <a:ln w="9525" cap="flat">
                <a:noFill/>
                <a:prstDash val="solid"/>
                <a:miter/>
              </a:ln>
            </p:spPr>
            <p:txBody>
              <a:bodyPr rtlCol="0" anchor="ctr"/>
              <a:lstStyle/>
              <a:p>
                <a:endParaRPr lang="en-US"/>
              </a:p>
            </p:txBody>
          </p:sp>
          <p:sp>
            <p:nvSpPr>
              <p:cNvPr id="958" name="Hình tự do: Hình 738">
                <a:extLst>
                  <a:ext uri="{FF2B5EF4-FFF2-40B4-BE49-F238E27FC236}">
                    <a16:creationId xmlns:a16="http://schemas.microsoft.com/office/drawing/2014/main" id="{7A16C7B2-B4C6-4B03-AF00-94DB4ED43399}"/>
                  </a:ext>
                </a:extLst>
              </p:cNvPr>
              <p:cNvSpPr/>
              <p:nvPr/>
            </p:nvSpPr>
            <p:spPr>
              <a:xfrm>
                <a:off x="4691062" y="3058822"/>
                <a:ext cx="238646" cy="1393162"/>
              </a:xfrm>
              <a:custGeom>
                <a:avLst/>
                <a:gdLst>
                  <a:gd name="connsiteX0" fmla="*/ 235934 w 238646"/>
                  <a:gd name="connsiteY0" fmla="*/ 42899 h 1393162"/>
                  <a:gd name="connsiteX1" fmla="*/ 231648 w 238646"/>
                  <a:gd name="connsiteY1" fmla="*/ 45471 h 1393162"/>
                  <a:gd name="connsiteX2" fmla="*/ 222694 w 238646"/>
                  <a:gd name="connsiteY2" fmla="*/ 84714 h 1393162"/>
                  <a:gd name="connsiteX3" fmla="*/ 172593 w 238646"/>
                  <a:gd name="connsiteY3" fmla="*/ 196251 h 1393162"/>
                  <a:gd name="connsiteX4" fmla="*/ 87630 w 238646"/>
                  <a:gd name="connsiteY4" fmla="*/ 229970 h 1393162"/>
                  <a:gd name="connsiteX5" fmla="*/ 182309 w 238646"/>
                  <a:gd name="connsiteY5" fmla="*/ 5466 h 1393162"/>
                  <a:gd name="connsiteX6" fmla="*/ 181908 w 238646"/>
                  <a:gd name="connsiteY6" fmla="*/ 903 h 1393162"/>
                  <a:gd name="connsiteX7" fmla="*/ 181642 w 238646"/>
                  <a:gd name="connsiteY7" fmla="*/ 703 h 1393162"/>
                  <a:gd name="connsiteX8" fmla="*/ 176594 w 238646"/>
                  <a:gd name="connsiteY8" fmla="*/ 1275 h 1393162"/>
                  <a:gd name="connsiteX9" fmla="*/ 80010 w 238646"/>
                  <a:gd name="connsiteY9" fmla="*/ 232446 h 1393162"/>
                  <a:gd name="connsiteX10" fmla="*/ 80010 w 238646"/>
                  <a:gd name="connsiteY10" fmla="*/ 232446 h 1393162"/>
                  <a:gd name="connsiteX11" fmla="*/ 70485 w 238646"/>
                  <a:gd name="connsiteY11" fmla="*/ 345984 h 1393162"/>
                  <a:gd name="connsiteX12" fmla="*/ 60008 w 238646"/>
                  <a:gd name="connsiteY12" fmla="*/ 845571 h 1393162"/>
                  <a:gd name="connsiteX13" fmla="*/ 40005 w 238646"/>
                  <a:gd name="connsiteY13" fmla="*/ 953870 h 1393162"/>
                  <a:gd name="connsiteX14" fmla="*/ 11906 w 238646"/>
                  <a:gd name="connsiteY14" fmla="*/ 1081314 h 1393162"/>
                  <a:gd name="connsiteX15" fmla="*/ 2381 w 238646"/>
                  <a:gd name="connsiteY15" fmla="*/ 1389924 h 1393162"/>
                  <a:gd name="connsiteX16" fmla="*/ 5906 w 238646"/>
                  <a:gd name="connsiteY16" fmla="*/ 1393163 h 1393162"/>
                  <a:gd name="connsiteX17" fmla="*/ 5906 w 238646"/>
                  <a:gd name="connsiteY17" fmla="*/ 1393163 h 1393162"/>
                  <a:gd name="connsiteX18" fmla="*/ 9335 w 238646"/>
                  <a:gd name="connsiteY18" fmla="*/ 1389543 h 1393162"/>
                  <a:gd name="connsiteX19" fmla="*/ 9335 w 238646"/>
                  <a:gd name="connsiteY19" fmla="*/ 1389543 h 1393162"/>
                  <a:gd name="connsiteX20" fmla="*/ 18860 w 238646"/>
                  <a:gd name="connsiteY20" fmla="*/ 1082362 h 1393162"/>
                  <a:gd name="connsiteX21" fmla="*/ 46863 w 238646"/>
                  <a:gd name="connsiteY21" fmla="*/ 955489 h 1393162"/>
                  <a:gd name="connsiteX22" fmla="*/ 67246 w 238646"/>
                  <a:gd name="connsiteY22" fmla="*/ 846428 h 1393162"/>
                  <a:gd name="connsiteX23" fmla="*/ 77819 w 238646"/>
                  <a:gd name="connsiteY23" fmla="*/ 346651 h 1393162"/>
                  <a:gd name="connsiteX24" fmla="*/ 86487 w 238646"/>
                  <a:gd name="connsiteY24" fmla="*/ 236733 h 1393162"/>
                  <a:gd name="connsiteX25" fmla="*/ 90297 w 238646"/>
                  <a:gd name="connsiteY25" fmla="*/ 236733 h 1393162"/>
                  <a:gd name="connsiteX26" fmla="*/ 177927 w 238646"/>
                  <a:gd name="connsiteY26" fmla="*/ 200728 h 1393162"/>
                  <a:gd name="connsiteX27" fmla="*/ 229743 w 238646"/>
                  <a:gd name="connsiteY27" fmla="*/ 85856 h 1393162"/>
                  <a:gd name="connsiteX28" fmla="*/ 238601 w 238646"/>
                  <a:gd name="connsiteY28" fmla="*/ 46804 h 1393162"/>
                  <a:gd name="connsiteX29" fmla="*/ 235934 w 238646"/>
                  <a:gd name="connsiteY29" fmla="*/ 42899 h 13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646" h="1393162">
                    <a:moveTo>
                      <a:pt x="235934" y="42899"/>
                    </a:moveTo>
                    <a:cubicBezTo>
                      <a:pt x="234048" y="42470"/>
                      <a:pt x="232162" y="43604"/>
                      <a:pt x="231648" y="45471"/>
                    </a:cubicBezTo>
                    <a:cubicBezTo>
                      <a:pt x="228029" y="59663"/>
                      <a:pt x="225362" y="72426"/>
                      <a:pt x="222694" y="84714"/>
                    </a:cubicBezTo>
                    <a:cubicBezTo>
                      <a:pt x="213169" y="129386"/>
                      <a:pt x="206407" y="161676"/>
                      <a:pt x="172593" y="196251"/>
                    </a:cubicBezTo>
                    <a:cubicBezTo>
                      <a:pt x="149990" y="218502"/>
                      <a:pt x="119339" y="230665"/>
                      <a:pt x="87630" y="229970"/>
                    </a:cubicBezTo>
                    <a:cubicBezTo>
                      <a:pt x="102203" y="138625"/>
                      <a:pt x="133064" y="65664"/>
                      <a:pt x="182309" y="5466"/>
                    </a:cubicBezTo>
                    <a:cubicBezTo>
                      <a:pt x="183461" y="4094"/>
                      <a:pt x="183280" y="2056"/>
                      <a:pt x="181908" y="903"/>
                    </a:cubicBezTo>
                    <a:cubicBezTo>
                      <a:pt x="181823" y="836"/>
                      <a:pt x="181737" y="770"/>
                      <a:pt x="181642" y="703"/>
                    </a:cubicBezTo>
                    <a:cubicBezTo>
                      <a:pt x="180061" y="-421"/>
                      <a:pt x="177889" y="-173"/>
                      <a:pt x="176594" y="1275"/>
                    </a:cubicBezTo>
                    <a:cubicBezTo>
                      <a:pt x="126016" y="63282"/>
                      <a:pt x="94488" y="138244"/>
                      <a:pt x="80010" y="232446"/>
                    </a:cubicBezTo>
                    <a:lnTo>
                      <a:pt x="80010" y="232446"/>
                    </a:lnTo>
                    <a:cubicBezTo>
                      <a:pt x="74333" y="270041"/>
                      <a:pt x="71152" y="307970"/>
                      <a:pt x="70485" y="345984"/>
                    </a:cubicBezTo>
                    <a:cubicBezTo>
                      <a:pt x="67342" y="517434"/>
                      <a:pt x="62579" y="777372"/>
                      <a:pt x="60008" y="845571"/>
                    </a:cubicBezTo>
                    <a:cubicBezTo>
                      <a:pt x="57369" y="882299"/>
                      <a:pt x="50663" y="918618"/>
                      <a:pt x="40005" y="953870"/>
                    </a:cubicBezTo>
                    <a:cubicBezTo>
                      <a:pt x="31052" y="988446"/>
                      <a:pt x="20955" y="1027593"/>
                      <a:pt x="11906" y="1081314"/>
                    </a:cubicBezTo>
                    <a:cubicBezTo>
                      <a:pt x="-7144" y="1197329"/>
                      <a:pt x="2381" y="1388019"/>
                      <a:pt x="2381" y="1389924"/>
                    </a:cubicBezTo>
                    <a:cubicBezTo>
                      <a:pt x="2534" y="1391763"/>
                      <a:pt x="4067" y="1393172"/>
                      <a:pt x="5906" y="1393163"/>
                    </a:cubicBezTo>
                    <a:lnTo>
                      <a:pt x="5906" y="1393163"/>
                    </a:lnTo>
                    <a:cubicBezTo>
                      <a:pt x="7849" y="1393115"/>
                      <a:pt x="9382" y="1391496"/>
                      <a:pt x="9335" y="1389543"/>
                    </a:cubicBezTo>
                    <a:cubicBezTo>
                      <a:pt x="9335" y="1389543"/>
                      <a:pt x="9335" y="1389543"/>
                      <a:pt x="9335" y="1389543"/>
                    </a:cubicBezTo>
                    <a:cubicBezTo>
                      <a:pt x="9335" y="1387638"/>
                      <a:pt x="-190" y="1197710"/>
                      <a:pt x="18860" y="1082362"/>
                    </a:cubicBezTo>
                    <a:cubicBezTo>
                      <a:pt x="27813" y="1028927"/>
                      <a:pt x="37910" y="989970"/>
                      <a:pt x="46863" y="955489"/>
                    </a:cubicBezTo>
                    <a:cubicBezTo>
                      <a:pt x="57731" y="920018"/>
                      <a:pt x="64560" y="883433"/>
                      <a:pt x="67246" y="846428"/>
                    </a:cubicBezTo>
                    <a:cubicBezTo>
                      <a:pt x="69913" y="778133"/>
                      <a:pt x="74676" y="518482"/>
                      <a:pt x="77819" y="346651"/>
                    </a:cubicBezTo>
                    <a:cubicBezTo>
                      <a:pt x="78315" y="309866"/>
                      <a:pt x="81210" y="273147"/>
                      <a:pt x="86487" y="236733"/>
                    </a:cubicBezTo>
                    <a:lnTo>
                      <a:pt x="90297" y="236733"/>
                    </a:lnTo>
                    <a:cubicBezTo>
                      <a:pt x="123120" y="236818"/>
                      <a:pt x="154648" y="223874"/>
                      <a:pt x="177927" y="200728"/>
                    </a:cubicBezTo>
                    <a:cubicBezTo>
                      <a:pt x="213074" y="164723"/>
                      <a:pt x="220027" y="131672"/>
                      <a:pt x="229743" y="85856"/>
                    </a:cubicBezTo>
                    <a:cubicBezTo>
                      <a:pt x="232410" y="73569"/>
                      <a:pt x="235077" y="60901"/>
                      <a:pt x="238601" y="46804"/>
                    </a:cubicBezTo>
                    <a:cubicBezTo>
                      <a:pt x="238897" y="45004"/>
                      <a:pt x="237725" y="43280"/>
                      <a:pt x="235934" y="42899"/>
                    </a:cubicBezTo>
                    <a:close/>
                  </a:path>
                </a:pathLst>
              </a:custGeom>
              <a:solidFill>
                <a:srgbClr val="455A64"/>
              </a:solidFill>
              <a:ln w="9525" cap="flat">
                <a:noFill/>
                <a:prstDash val="solid"/>
                <a:miter/>
              </a:ln>
            </p:spPr>
            <p:txBody>
              <a:bodyPr rtlCol="0" anchor="ctr"/>
              <a:lstStyle/>
              <a:p>
                <a:endParaRPr lang="en-US"/>
              </a:p>
            </p:txBody>
          </p:sp>
          <p:sp>
            <p:nvSpPr>
              <p:cNvPr id="959" name="Hình tự do: Hình 739">
                <a:extLst>
                  <a:ext uri="{FF2B5EF4-FFF2-40B4-BE49-F238E27FC236}">
                    <a16:creationId xmlns:a16="http://schemas.microsoft.com/office/drawing/2014/main" id="{E20D7557-BE03-4C5C-B23B-12DE14413390}"/>
                  </a:ext>
                </a:extLst>
              </p:cNvPr>
              <p:cNvSpPr/>
              <p:nvPr/>
            </p:nvSpPr>
            <p:spPr>
              <a:xfrm>
                <a:off x="4672964" y="4402550"/>
                <a:ext cx="175355" cy="93345"/>
              </a:xfrm>
              <a:custGeom>
                <a:avLst/>
                <a:gdLst>
                  <a:gd name="connsiteX0" fmla="*/ 0 w 175355"/>
                  <a:gd name="connsiteY0" fmla="*/ 0 h 93345"/>
                  <a:gd name="connsiteX1" fmla="*/ 175355 w 175355"/>
                  <a:gd name="connsiteY1" fmla="*/ 16002 h 93345"/>
                  <a:gd name="connsiteX2" fmla="*/ 158687 w 175355"/>
                  <a:gd name="connsiteY2" fmla="*/ 81439 h 93345"/>
                  <a:gd name="connsiteX3" fmla="*/ 74581 w 175355"/>
                  <a:gd name="connsiteY3" fmla="*/ 92297 h 93345"/>
                  <a:gd name="connsiteX4" fmla="*/ 0 w 175355"/>
                  <a:gd name="connsiteY4" fmla="*/ 64770 h 9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55" h="93345">
                    <a:moveTo>
                      <a:pt x="0" y="0"/>
                    </a:moveTo>
                    <a:cubicBezTo>
                      <a:pt x="26098" y="24575"/>
                      <a:pt x="135350" y="37529"/>
                      <a:pt x="175355" y="16002"/>
                    </a:cubicBezTo>
                    <a:lnTo>
                      <a:pt x="158687" y="81439"/>
                    </a:lnTo>
                    <a:cubicBezTo>
                      <a:pt x="158687" y="81439"/>
                      <a:pt x="132683" y="97536"/>
                      <a:pt x="74581" y="92297"/>
                    </a:cubicBezTo>
                    <a:cubicBezTo>
                      <a:pt x="7144" y="86201"/>
                      <a:pt x="0" y="64770"/>
                      <a:pt x="0" y="64770"/>
                    </a:cubicBezTo>
                    <a:close/>
                  </a:path>
                </a:pathLst>
              </a:custGeom>
              <a:solidFill>
                <a:srgbClr val="455A64"/>
              </a:solidFill>
              <a:ln w="9525" cap="flat">
                <a:noFill/>
                <a:prstDash val="solid"/>
                <a:miter/>
              </a:ln>
            </p:spPr>
            <p:txBody>
              <a:bodyPr rtlCol="0" anchor="ctr"/>
              <a:lstStyle/>
              <a:p>
                <a:endParaRPr lang="en-US"/>
              </a:p>
            </p:txBody>
          </p:sp>
          <p:sp>
            <p:nvSpPr>
              <p:cNvPr id="960" name="Hình tự do: Hình 740">
                <a:extLst>
                  <a:ext uri="{FF2B5EF4-FFF2-40B4-BE49-F238E27FC236}">
                    <a16:creationId xmlns:a16="http://schemas.microsoft.com/office/drawing/2014/main" id="{2BB77110-2110-4975-A38D-BF4743CE0E7A}"/>
                  </a:ext>
                </a:extLst>
              </p:cNvPr>
              <p:cNvSpPr/>
              <p:nvPr/>
            </p:nvSpPr>
            <p:spPr>
              <a:xfrm>
                <a:off x="5111495" y="4330922"/>
                <a:ext cx="170211" cy="82692"/>
              </a:xfrm>
              <a:custGeom>
                <a:avLst/>
                <a:gdLst>
                  <a:gd name="connsiteX0" fmla="*/ 0 w 170211"/>
                  <a:gd name="connsiteY0" fmla="*/ 19050 h 82692"/>
                  <a:gd name="connsiteX1" fmla="*/ 170212 w 170211"/>
                  <a:gd name="connsiteY1" fmla="*/ 0 h 82692"/>
                  <a:gd name="connsiteX2" fmla="*/ 168592 w 170211"/>
                  <a:gd name="connsiteY2" fmla="*/ 54673 h 82692"/>
                  <a:gd name="connsiteX3" fmla="*/ 89345 w 170211"/>
                  <a:gd name="connsiteY3" fmla="*/ 81248 h 82692"/>
                  <a:gd name="connsiteX4" fmla="*/ 7811 w 170211"/>
                  <a:gd name="connsiteY4" fmla="*/ 71723 h 8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11" h="82692">
                    <a:moveTo>
                      <a:pt x="0" y="19050"/>
                    </a:moveTo>
                    <a:cubicBezTo>
                      <a:pt x="34576" y="30480"/>
                      <a:pt x="132493" y="23431"/>
                      <a:pt x="170212" y="0"/>
                    </a:cubicBezTo>
                    <a:lnTo>
                      <a:pt x="168592" y="54673"/>
                    </a:lnTo>
                    <a:cubicBezTo>
                      <a:pt x="168592" y="54673"/>
                      <a:pt x="147352" y="75057"/>
                      <a:pt x="89345" y="81248"/>
                    </a:cubicBezTo>
                    <a:cubicBezTo>
                      <a:pt x="31337" y="87439"/>
                      <a:pt x="7811" y="71723"/>
                      <a:pt x="7811" y="71723"/>
                    </a:cubicBezTo>
                    <a:close/>
                  </a:path>
                </a:pathLst>
              </a:custGeom>
              <a:solidFill>
                <a:srgbClr val="455A64"/>
              </a:solidFill>
              <a:ln w="9525" cap="flat">
                <a:noFill/>
                <a:prstDash val="solid"/>
                <a:miter/>
              </a:ln>
            </p:spPr>
            <p:txBody>
              <a:bodyPr rtlCol="0" anchor="ctr"/>
              <a:lstStyle/>
              <a:p>
                <a:endParaRPr lang="en-US"/>
              </a:p>
            </p:txBody>
          </p:sp>
          <p:sp>
            <p:nvSpPr>
              <p:cNvPr id="961" name="Hình tự do: Hình 741">
                <a:extLst>
                  <a:ext uri="{FF2B5EF4-FFF2-40B4-BE49-F238E27FC236}">
                    <a16:creationId xmlns:a16="http://schemas.microsoft.com/office/drawing/2014/main" id="{7C884A43-B268-45DB-A555-193C3ACE50F2}"/>
                  </a:ext>
                </a:extLst>
              </p:cNvPr>
              <p:cNvSpPr/>
              <p:nvPr/>
            </p:nvSpPr>
            <p:spPr>
              <a:xfrm>
                <a:off x="5015103" y="3289268"/>
                <a:ext cx="190504" cy="621220"/>
              </a:xfrm>
              <a:custGeom>
                <a:avLst/>
                <a:gdLst>
                  <a:gd name="connsiteX0" fmla="*/ 0 w 190504"/>
                  <a:gd name="connsiteY0" fmla="*/ 375094 h 621220"/>
                  <a:gd name="connsiteX1" fmla="*/ 38100 w 190504"/>
                  <a:gd name="connsiteY1" fmla="*/ 73438 h 621220"/>
                  <a:gd name="connsiteX2" fmla="*/ 190500 w 190504"/>
                  <a:gd name="connsiteY2" fmla="*/ 0 h 621220"/>
                  <a:gd name="connsiteX3" fmla="*/ 69151 w 190504"/>
                  <a:gd name="connsiteY3" fmla="*/ 110109 h 621220"/>
                  <a:gd name="connsiteX4" fmla="*/ 23622 w 190504"/>
                  <a:gd name="connsiteY4" fmla="*/ 388144 h 621220"/>
                  <a:gd name="connsiteX5" fmla="*/ 53054 w 190504"/>
                  <a:gd name="connsiteY5" fmla="*/ 621220 h 62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4" h="621220">
                    <a:moveTo>
                      <a:pt x="0" y="375094"/>
                    </a:moveTo>
                    <a:lnTo>
                      <a:pt x="38100" y="73438"/>
                    </a:lnTo>
                    <a:cubicBezTo>
                      <a:pt x="97584" y="74095"/>
                      <a:pt x="153953" y="46930"/>
                      <a:pt x="190500" y="0"/>
                    </a:cubicBezTo>
                    <a:cubicBezTo>
                      <a:pt x="190500" y="0"/>
                      <a:pt x="193072" y="75438"/>
                      <a:pt x="69151" y="110109"/>
                    </a:cubicBezTo>
                    <a:lnTo>
                      <a:pt x="23622" y="388144"/>
                    </a:lnTo>
                    <a:lnTo>
                      <a:pt x="53054" y="621220"/>
                    </a:lnTo>
                    <a:close/>
                  </a:path>
                </a:pathLst>
              </a:custGeom>
              <a:solidFill>
                <a:srgbClr val="263238"/>
              </a:solidFill>
              <a:ln w="9525" cap="flat">
                <a:noFill/>
                <a:prstDash val="solid"/>
                <a:miter/>
              </a:ln>
            </p:spPr>
            <p:txBody>
              <a:bodyPr rtlCol="0" anchor="ctr"/>
              <a:lstStyle/>
              <a:p>
                <a:endParaRPr lang="en-US"/>
              </a:p>
            </p:txBody>
          </p:sp>
        </p:grpSp>
        <p:grpSp>
          <p:nvGrpSpPr>
            <p:cNvPr id="915" name="Đồ họa 4">
              <a:extLst>
                <a:ext uri="{FF2B5EF4-FFF2-40B4-BE49-F238E27FC236}">
                  <a16:creationId xmlns:a16="http://schemas.microsoft.com/office/drawing/2014/main" id="{803AC4A6-668E-4999-B4E1-D755C768B356}"/>
                </a:ext>
              </a:extLst>
            </p:cNvPr>
            <p:cNvGrpSpPr/>
            <p:nvPr/>
          </p:nvGrpSpPr>
          <p:grpSpPr>
            <a:xfrm>
              <a:off x="4607302" y="2167508"/>
              <a:ext cx="771274" cy="1690061"/>
              <a:chOff x="4607302" y="2167508"/>
              <a:chExt cx="771274" cy="1690061"/>
            </a:xfrm>
          </p:grpSpPr>
          <p:sp>
            <p:nvSpPr>
              <p:cNvPr id="916" name="Hình tự do: Hình 743">
                <a:extLst>
                  <a:ext uri="{FF2B5EF4-FFF2-40B4-BE49-F238E27FC236}">
                    <a16:creationId xmlns:a16="http://schemas.microsoft.com/office/drawing/2014/main" id="{4212780E-4B4F-4296-B8C7-1CB8F236674E}"/>
                  </a:ext>
                </a:extLst>
              </p:cNvPr>
              <p:cNvSpPr/>
              <p:nvPr/>
            </p:nvSpPr>
            <p:spPr>
              <a:xfrm>
                <a:off x="4730686" y="2535554"/>
                <a:ext cx="561238" cy="742986"/>
              </a:xfrm>
              <a:custGeom>
                <a:avLst/>
                <a:gdLst>
                  <a:gd name="connsiteX0" fmla="*/ 513969 w 561238"/>
                  <a:gd name="connsiteY0" fmla="*/ 342233 h 742986"/>
                  <a:gd name="connsiteX1" fmla="*/ 512921 w 561238"/>
                  <a:gd name="connsiteY1" fmla="*/ 508540 h 742986"/>
                  <a:gd name="connsiteX2" fmla="*/ 538448 w 561238"/>
                  <a:gd name="connsiteY2" fmla="*/ 689515 h 742986"/>
                  <a:gd name="connsiteX3" fmla="*/ 0 w 561238"/>
                  <a:gd name="connsiteY3" fmla="*/ 674656 h 742986"/>
                  <a:gd name="connsiteX4" fmla="*/ 68580 w 561238"/>
                  <a:gd name="connsiteY4" fmla="*/ 434340 h 742986"/>
                  <a:gd name="connsiteX5" fmla="*/ 20955 w 561238"/>
                  <a:gd name="connsiteY5" fmla="*/ 233648 h 742986"/>
                  <a:gd name="connsiteX6" fmla="*/ 117253 w 561238"/>
                  <a:gd name="connsiteY6" fmla="*/ 19812 h 742986"/>
                  <a:gd name="connsiteX7" fmla="*/ 237744 w 561238"/>
                  <a:gd name="connsiteY7" fmla="*/ 0 h 742986"/>
                  <a:gd name="connsiteX8" fmla="*/ 350044 w 561238"/>
                  <a:gd name="connsiteY8" fmla="*/ 3143 h 742986"/>
                  <a:gd name="connsiteX9" fmla="*/ 429863 w 561238"/>
                  <a:gd name="connsiteY9" fmla="*/ 8858 h 742986"/>
                  <a:gd name="connsiteX10" fmla="*/ 533781 w 561238"/>
                  <a:gd name="connsiteY10" fmla="*/ 139065 h 742986"/>
                  <a:gd name="connsiteX11" fmla="*/ 513969 w 561238"/>
                  <a:gd name="connsiteY11" fmla="*/ 342233 h 74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238" h="742986">
                    <a:moveTo>
                      <a:pt x="513969" y="342233"/>
                    </a:moveTo>
                    <a:cubicBezTo>
                      <a:pt x="516541" y="387096"/>
                      <a:pt x="512921" y="508540"/>
                      <a:pt x="512921" y="508540"/>
                    </a:cubicBezTo>
                    <a:cubicBezTo>
                      <a:pt x="528352" y="621030"/>
                      <a:pt x="538448" y="689515"/>
                      <a:pt x="538448" y="689515"/>
                    </a:cubicBezTo>
                    <a:cubicBezTo>
                      <a:pt x="339280" y="795814"/>
                      <a:pt x="37814" y="718090"/>
                      <a:pt x="0" y="674656"/>
                    </a:cubicBezTo>
                    <a:cubicBezTo>
                      <a:pt x="19050" y="575977"/>
                      <a:pt x="79724" y="487013"/>
                      <a:pt x="68580" y="434340"/>
                    </a:cubicBezTo>
                    <a:lnTo>
                      <a:pt x="20955" y="233648"/>
                    </a:lnTo>
                    <a:cubicBezTo>
                      <a:pt x="87220" y="183290"/>
                      <a:pt x="123463" y="102803"/>
                      <a:pt x="117253" y="19812"/>
                    </a:cubicBezTo>
                    <a:lnTo>
                      <a:pt x="237744" y="0"/>
                    </a:lnTo>
                    <a:lnTo>
                      <a:pt x="350044" y="3143"/>
                    </a:lnTo>
                    <a:lnTo>
                      <a:pt x="429863" y="8858"/>
                    </a:lnTo>
                    <a:cubicBezTo>
                      <a:pt x="469792" y="47758"/>
                      <a:pt x="504701" y="91507"/>
                      <a:pt x="533781" y="139065"/>
                    </a:cubicBezTo>
                    <a:cubicBezTo>
                      <a:pt x="572548" y="201549"/>
                      <a:pt x="573976" y="279273"/>
                      <a:pt x="513969" y="342233"/>
                    </a:cubicBezTo>
                    <a:close/>
                  </a:path>
                </a:pathLst>
              </a:custGeom>
              <a:solidFill>
                <a:srgbClr val="BA68C8"/>
              </a:solidFill>
              <a:ln w="9525" cap="flat">
                <a:noFill/>
                <a:prstDash val="solid"/>
                <a:miter/>
              </a:ln>
            </p:spPr>
            <p:txBody>
              <a:bodyPr rtlCol="0" anchor="ctr"/>
              <a:lstStyle/>
              <a:p>
                <a:endParaRPr lang="en-US"/>
              </a:p>
            </p:txBody>
          </p:sp>
          <p:sp>
            <p:nvSpPr>
              <p:cNvPr id="917" name="Hình tự do: Hình 744">
                <a:extLst>
                  <a:ext uri="{FF2B5EF4-FFF2-40B4-BE49-F238E27FC236}">
                    <a16:creationId xmlns:a16="http://schemas.microsoft.com/office/drawing/2014/main" id="{4775E2B1-206F-44B8-AF78-44B932103CEA}"/>
                  </a:ext>
                </a:extLst>
              </p:cNvPr>
              <p:cNvSpPr/>
              <p:nvPr/>
            </p:nvSpPr>
            <p:spPr>
              <a:xfrm>
                <a:off x="4899655" y="2828258"/>
                <a:ext cx="192028" cy="94205"/>
              </a:xfrm>
              <a:custGeom>
                <a:avLst/>
                <a:gdLst>
                  <a:gd name="connsiteX0" fmla="*/ 192028 w 192028"/>
                  <a:gd name="connsiteY0" fmla="*/ 44291 h 94205"/>
                  <a:gd name="connsiteX1" fmla="*/ 76204 w 192028"/>
                  <a:gd name="connsiteY1" fmla="*/ 72104 h 94205"/>
                  <a:gd name="connsiteX2" fmla="*/ 5 w 192028"/>
                  <a:gd name="connsiteY2" fmla="*/ 0 h 94205"/>
                  <a:gd name="connsiteX3" fmla="*/ 78300 w 192028"/>
                  <a:gd name="connsiteY3" fmla="*/ 91059 h 94205"/>
                  <a:gd name="connsiteX4" fmla="*/ 192028 w 192028"/>
                  <a:gd name="connsiteY4" fmla="*/ 44291 h 9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28" h="94205">
                    <a:moveTo>
                      <a:pt x="192028" y="44291"/>
                    </a:moveTo>
                    <a:cubicBezTo>
                      <a:pt x="192028" y="44291"/>
                      <a:pt x="140022" y="90297"/>
                      <a:pt x="76204" y="72104"/>
                    </a:cubicBezTo>
                    <a:cubicBezTo>
                      <a:pt x="39971" y="62998"/>
                      <a:pt x="11101" y="35671"/>
                      <a:pt x="5" y="0"/>
                    </a:cubicBezTo>
                    <a:cubicBezTo>
                      <a:pt x="5" y="0"/>
                      <a:pt x="-1996" y="71819"/>
                      <a:pt x="78300" y="91059"/>
                    </a:cubicBezTo>
                    <a:cubicBezTo>
                      <a:pt x="122372" y="102175"/>
                      <a:pt x="168530" y="83191"/>
                      <a:pt x="192028" y="44291"/>
                    </a:cubicBezTo>
                    <a:close/>
                  </a:path>
                </a:pathLst>
              </a:custGeom>
              <a:solidFill>
                <a:srgbClr val="000000">
                  <a:alpha val="10000"/>
                </a:srgbClr>
              </a:solidFill>
              <a:ln w="9525" cap="flat">
                <a:noFill/>
                <a:prstDash val="solid"/>
                <a:miter/>
              </a:ln>
            </p:spPr>
            <p:txBody>
              <a:bodyPr rtlCol="0" anchor="ctr"/>
              <a:lstStyle/>
              <a:p>
                <a:endParaRPr lang="en-US"/>
              </a:p>
            </p:txBody>
          </p:sp>
          <p:sp>
            <p:nvSpPr>
              <p:cNvPr id="918" name="Hình tự do: Hình 745">
                <a:extLst>
                  <a:ext uri="{FF2B5EF4-FFF2-40B4-BE49-F238E27FC236}">
                    <a16:creationId xmlns:a16="http://schemas.microsoft.com/office/drawing/2014/main" id="{D6A317A3-26FE-4B7D-BB1C-CD88467F64DB}"/>
                  </a:ext>
                </a:extLst>
              </p:cNvPr>
              <p:cNvSpPr/>
              <p:nvPr/>
            </p:nvSpPr>
            <p:spPr>
              <a:xfrm>
                <a:off x="4870142" y="2167508"/>
                <a:ext cx="359686" cy="532828"/>
              </a:xfrm>
              <a:custGeom>
                <a:avLst/>
                <a:gdLst>
                  <a:gd name="connsiteX0" fmla="*/ 303742 w 359686"/>
                  <a:gd name="connsiteY0" fmla="*/ 0 h 532828"/>
                  <a:gd name="connsiteX1" fmla="*/ 359177 w 359686"/>
                  <a:gd name="connsiteY1" fmla="*/ 191738 h 532828"/>
                  <a:gd name="connsiteX2" fmla="*/ 314410 w 359686"/>
                  <a:gd name="connsiteY2" fmla="*/ 322136 h 532828"/>
                  <a:gd name="connsiteX3" fmla="*/ 224208 w 359686"/>
                  <a:gd name="connsiteY3" fmla="*/ 328232 h 532828"/>
                  <a:gd name="connsiteX4" fmla="*/ 225732 w 359686"/>
                  <a:gd name="connsiteY4" fmla="*/ 389954 h 532828"/>
                  <a:gd name="connsiteX5" fmla="*/ 252021 w 359686"/>
                  <a:gd name="connsiteY5" fmla="*/ 532829 h 532828"/>
                  <a:gd name="connsiteX6" fmla="*/ 119528 w 359686"/>
                  <a:gd name="connsiteY6" fmla="*/ 457391 h 532828"/>
                  <a:gd name="connsiteX7" fmla="*/ 82667 w 359686"/>
                  <a:gd name="connsiteY7" fmla="*/ 389763 h 532828"/>
                  <a:gd name="connsiteX8" fmla="*/ 80000 w 359686"/>
                  <a:gd name="connsiteY8" fmla="*/ 255461 h 532828"/>
                  <a:gd name="connsiteX9" fmla="*/ 27898 w 359686"/>
                  <a:gd name="connsiteY9" fmla="*/ 247174 h 532828"/>
                  <a:gd name="connsiteX10" fmla="*/ 10848 w 359686"/>
                  <a:gd name="connsiteY10" fmla="*/ 166307 h 532828"/>
                  <a:gd name="connsiteX11" fmla="*/ 78171 w 359686"/>
                  <a:gd name="connsiteY11" fmla="*/ 168164 h 532828"/>
                  <a:gd name="connsiteX12" fmla="*/ 85810 w 359686"/>
                  <a:gd name="connsiteY12" fmla="*/ 178879 h 532828"/>
                  <a:gd name="connsiteX13" fmla="*/ 128958 w 359686"/>
                  <a:gd name="connsiteY13" fmla="*/ 112204 h 532828"/>
                  <a:gd name="connsiteX14" fmla="*/ 213731 w 359686"/>
                  <a:gd name="connsiteY14" fmla="*/ 91916 h 532828"/>
                  <a:gd name="connsiteX15" fmla="*/ 303742 w 359686"/>
                  <a:gd name="connsiteY15" fmla="*/ 0 h 53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9686" h="532828">
                    <a:moveTo>
                      <a:pt x="303742" y="0"/>
                    </a:moveTo>
                    <a:cubicBezTo>
                      <a:pt x="328031" y="13049"/>
                      <a:pt x="364416" y="60484"/>
                      <a:pt x="359177" y="191738"/>
                    </a:cubicBezTo>
                    <a:cubicBezTo>
                      <a:pt x="355082" y="294608"/>
                      <a:pt x="330602" y="312039"/>
                      <a:pt x="314410" y="322136"/>
                    </a:cubicBezTo>
                    <a:cubicBezTo>
                      <a:pt x="288692" y="338423"/>
                      <a:pt x="257260" y="332708"/>
                      <a:pt x="224208" y="328232"/>
                    </a:cubicBezTo>
                    <a:lnTo>
                      <a:pt x="225732" y="389954"/>
                    </a:lnTo>
                    <a:cubicBezTo>
                      <a:pt x="225732" y="389954"/>
                      <a:pt x="285835" y="491395"/>
                      <a:pt x="252021" y="532829"/>
                    </a:cubicBezTo>
                    <a:cubicBezTo>
                      <a:pt x="201681" y="520551"/>
                      <a:pt x="155781" y="494414"/>
                      <a:pt x="119528" y="457391"/>
                    </a:cubicBezTo>
                    <a:cubicBezTo>
                      <a:pt x="82286" y="420910"/>
                      <a:pt x="82667" y="389763"/>
                      <a:pt x="82667" y="389763"/>
                    </a:cubicBezTo>
                    <a:lnTo>
                      <a:pt x="80000" y="255461"/>
                    </a:lnTo>
                    <a:cubicBezTo>
                      <a:pt x="80000" y="255461"/>
                      <a:pt x="60950" y="273844"/>
                      <a:pt x="27898" y="247174"/>
                    </a:cubicBezTo>
                    <a:cubicBezTo>
                      <a:pt x="466" y="225171"/>
                      <a:pt x="-9631" y="187262"/>
                      <a:pt x="10848" y="166307"/>
                    </a:cubicBezTo>
                    <a:cubicBezTo>
                      <a:pt x="29955" y="148228"/>
                      <a:pt x="60092" y="149057"/>
                      <a:pt x="78171" y="168164"/>
                    </a:cubicBezTo>
                    <a:cubicBezTo>
                      <a:pt x="81200" y="171364"/>
                      <a:pt x="83771" y="174974"/>
                      <a:pt x="85810" y="178879"/>
                    </a:cubicBezTo>
                    <a:cubicBezTo>
                      <a:pt x="85810" y="178879"/>
                      <a:pt x="122481" y="180594"/>
                      <a:pt x="128958" y="112204"/>
                    </a:cubicBezTo>
                    <a:cubicBezTo>
                      <a:pt x="128958" y="112204"/>
                      <a:pt x="183632" y="107347"/>
                      <a:pt x="213731" y="91916"/>
                    </a:cubicBezTo>
                    <a:cubicBezTo>
                      <a:pt x="282120" y="57245"/>
                      <a:pt x="295741" y="17050"/>
                      <a:pt x="303742" y="0"/>
                    </a:cubicBezTo>
                    <a:close/>
                  </a:path>
                </a:pathLst>
              </a:custGeom>
              <a:solidFill>
                <a:srgbClr val="FFBDA7"/>
              </a:solidFill>
              <a:ln w="9525" cap="flat">
                <a:noFill/>
                <a:prstDash val="solid"/>
                <a:miter/>
              </a:ln>
            </p:spPr>
            <p:txBody>
              <a:bodyPr rtlCol="0" anchor="ctr"/>
              <a:lstStyle/>
              <a:p>
                <a:endParaRPr lang="en-US"/>
              </a:p>
            </p:txBody>
          </p:sp>
          <p:sp>
            <p:nvSpPr>
              <p:cNvPr id="919" name="Hình tự do: Hình 746">
                <a:extLst>
                  <a:ext uri="{FF2B5EF4-FFF2-40B4-BE49-F238E27FC236}">
                    <a16:creationId xmlns:a16="http://schemas.microsoft.com/office/drawing/2014/main" id="{CD3AB361-24CD-4F59-AEC3-1AEDABBA283B}"/>
                  </a:ext>
                </a:extLst>
              </p:cNvPr>
              <p:cNvSpPr/>
              <p:nvPr/>
            </p:nvSpPr>
            <p:spPr>
              <a:xfrm>
                <a:off x="4953285" y="2560796"/>
                <a:ext cx="179217" cy="139541"/>
              </a:xfrm>
              <a:custGeom>
                <a:avLst/>
                <a:gdLst>
                  <a:gd name="connsiteX0" fmla="*/ 89249 w 179217"/>
                  <a:gd name="connsiteY0" fmla="*/ 41529 h 139541"/>
                  <a:gd name="connsiteX1" fmla="*/ 144685 w 179217"/>
                  <a:gd name="connsiteY1" fmla="*/ 0 h 139541"/>
                  <a:gd name="connsiteX2" fmla="*/ 168878 w 179217"/>
                  <a:gd name="connsiteY2" fmla="*/ 139541 h 139541"/>
                  <a:gd name="connsiteX3" fmla="*/ 36386 w 179217"/>
                  <a:gd name="connsiteY3" fmla="*/ 64008 h 139541"/>
                  <a:gd name="connsiteX4" fmla="*/ 0 w 179217"/>
                  <a:gd name="connsiteY4" fmla="*/ 1619 h 139541"/>
                  <a:gd name="connsiteX5" fmla="*/ 89249 w 179217"/>
                  <a:gd name="connsiteY5" fmla="*/ 41529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217" h="139541">
                    <a:moveTo>
                      <a:pt x="89249" y="41529"/>
                    </a:moveTo>
                    <a:cubicBezTo>
                      <a:pt x="145066" y="40957"/>
                      <a:pt x="150971" y="26003"/>
                      <a:pt x="144685" y="0"/>
                    </a:cubicBezTo>
                    <a:cubicBezTo>
                      <a:pt x="154781" y="18097"/>
                      <a:pt x="198977" y="102394"/>
                      <a:pt x="168878" y="139541"/>
                    </a:cubicBezTo>
                    <a:cubicBezTo>
                      <a:pt x="118529" y="127235"/>
                      <a:pt x="72628" y="101070"/>
                      <a:pt x="36386" y="64008"/>
                    </a:cubicBezTo>
                    <a:cubicBezTo>
                      <a:pt x="7811" y="36385"/>
                      <a:pt x="1524" y="11811"/>
                      <a:pt x="0" y="1619"/>
                    </a:cubicBezTo>
                    <a:cubicBezTo>
                      <a:pt x="13621" y="24955"/>
                      <a:pt x="44577" y="42005"/>
                      <a:pt x="89249" y="41529"/>
                    </a:cubicBezTo>
                    <a:close/>
                  </a:path>
                </a:pathLst>
              </a:custGeom>
              <a:solidFill>
                <a:srgbClr val="455A64"/>
              </a:solidFill>
              <a:ln w="9525" cap="flat">
                <a:noFill/>
                <a:prstDash val="solid"/>
                <a:miter/>
              </a:ln>
            </p:spPr>
            <p:txBody>
              <a:bodyPr rtlCol="0" anchor="ctr"/>
              <a:lstStyle/>
              <a:p>
                <a:endParaRPr lang="en-US"/>
              </a:p>
            </p:txBody>
          </p:sp>
          <p:sp>
            <p:nvSpPr>
              <p:cNvPr id="920" name="Hình tự do: Hình 747">
                <a:extLst>
                  <a:ext uri="{FF2B5EF4-FFF2-40B4-BE49-F238E27FC236}">
                    <a16:creationId xmlns:a16="http://schemas.microsoft.com/office/drawing/2014/main" id="{BDF99272-7A9D-4803-8E46-537039DD4485}"/>
                  </a:ext>
                </a:extLst>
              </p:cNvPr>
              <p:cNvSpPr/>
              <p:nvPr/>
            </p:nvSpPr>
            <p:spPr>
              <a:xfrm>
                <a:off x="4980812" y="2441352"/>
                <a:ext cx="114014" cy="75247"/>
              </a:xfrm>
              <a:custGeom>
                <a:avLst/>
                <a:gdLst>
                  <a:gd name="connsiteX0" fmla="*/ 113538 w 114014"/>
                  <a:gd name="connsiteY0" fmla="*/ 54197 h 75247"/>
                  <a:gd name="connsiteX1" fmla="*/ 0 w 114014"/>
                  <a:gd name="connsiteY1" fmla="*/ 0 h 75247"/>
                  <a:gd name="connsiteX2" fmla="*/ 30671 w 114014"/>
                  <a:gd name="connsiteY2" fmla="*/ 47625 h 75247"/>
                  <a:gd name="connsiteX3" fmla="*/ 114014 w 114014"/>
                  <a:gd name="connsiteY3" fmla="*/ 75248 h 75247"/>
                </a:gdLst>
                <a:ahLst/>
                <a:cxnLst>
                  <a:cxn ang="0">
                    <a:pos x="connsiteX0" y="connsiteY0"/>
                  </a:cxn>
                  <a:cxn ang="0">
                    <a:pos x="connsiteX1" y="connsiteY1"/>
                  </a:cxn>
                  <a:cxn ang="0">
                    <a:pos x="connsiteX2" y="connsiteY2"/>
                  </a:cxn>
                  <a:cxn ang="0">
                    <a:pos x="connsiteX3" y="connsiteY3"/>
                  </a:cxn>
                </a:cxnLst>
                <a:rect l="l" t="t" r="r" b="b"/>
                <a:pathLst>
                  <a:path w="114014" h="75247">
                    <a:moveTo>
                      <a:pt x="113538" y="54197"/>
                    </a:moveTo>
                    <a:cubicBezTo>
                      <a:pt x="62103" y="47054"/>
                      <a:pt x="11716" y="26670"/>
                      <a:pt x="0" y="0"/>
                    </a:cubicBezTo>
                    <a:cubicBezTo>
                      <a:pt x="1086" y="20184"/>
                      <a:pt x="12744" y="38291"/>
                      <a:pt x="30671" y="47625"/>
                    </a:cubicBezTo>
                    <a:cubicBezTo>
                      <a:pt x="54674" y="60865"/>
                      <a:pt x="114014" y="75248"/>
                      <a:pt x="114014" y="75248"/>
                    </a:cubicBezTo>
                    <a:close/>
                  </a:path>
                </a:pathLst>
              </a:custGeom>
              <a:solidFill>
                <a:srgbClr val="F0997A"/>
              </a:solidFill>
              <a:ln w="9525" cap="flat">
                <a:noFill/>
                <a:prstDash val="solid"/>
                <a:miter/>
              </a:ln>
            </p:spPr>
            <p:txBody>
              <a:bodyPr rtlCol="0" anchor="ctr"/>
              <a:lstStyle/>
              <a:p>
                <a:endParaRPr lang="en-US"/>
              </a:p>
            </p:txBody>
          </p:sp>
          <p:sp>
            <p:nvSpPr>
              <p:cNvPr id="921" name="Hình tự do: Hình 748">
                <a:extLst>
                  <a:ext uri="{FF2B5EF4-FFF2-40B4-BE49-F238E27FC236}">
                    <a16:creationId xmlns:a16="http://schemas.microsoft.com/office/drawing/2014/main" id="{F116D802-F859-4714-AD2B-D829DCD00FE8}"/>
                  </a:ext>
                </a:extLst>
              </p:cNvPr>
              <p:cNvSpPr/>
              <p:nvPr/>
            </p:nvSpPr>
            <p:spPr>
              <a:xfrm>
                <a:off x="5046500" y="2299180"/>
                <a:ext cx="30353" cy="29169"/>
              </a:xfrm>
              <a:custGeom>
                <a:avLst/>
                <a:gdLst>
                  <a:gd name="connsiteX0" fmla="*/ 30324 w 30353"/>
                  <a:gd name="connsiteY0" fmla="*/ 12823 h 29169"/>
                  <a:gd name="connsiteX1" fmla="*/ 16608 w 30353"/>
                  <a:gd name="connsiteY1" fmla="*/ 29015 h 29169"/>
                  <a:gd name="connsiteX2" fmla="*/ 82 w 30353"/>
                  <a:gd name="connsiteY2" fmla="*/ 16699 h 29169"/>
                  <a:gd name="connsiteX3" fmla="*/ 35 w 30353"/>
                  <a:gd name="connsiteY3" fmla="*/ 16347 h 29169"/>
                  <a:gd name="connsiteX4" fmla="*/ 13751 w 30353"/>
                  <a:gd name="connsiteY4" fmla="*/ 155 h 29169"/>
                  <a:gd name="connsiteX5" fmla="*/ 30277 w 30353"/>
                  <a:gd name="connsiteY5" fmla="*/ 12470 h 29169"/>
                  <a:gd name="connsiteX6" fmla="*/ 30324 w 30353"/>
                  <a:gd name="connsiteY6" fmla="*/ 12823 h 2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53" h="29169">
                    <a:moveTo>
                      <a:pt x="30324" y="12823"/>
                    </a:moveTo>
                    <a:cubicBezTo>
                      <a:pt x="30829" y="21024"/>
                      <a:pt x="24781" y="28168"/>
                      <a:pt x="16608" y="29015"/>
                    </a:cubicBezTo>
                    <a:cubicBezTo>
                      <a:pt x="8645" y="30177"/>
                      <a:pt x="1245" y="24663"/>
                      <a:pt x="82" y="16699"/>
                    </a:cubicBezTo>
                    <a:cubicBezTo>
                      <a:pt x="63" y="16585"/>
                      <a:pt x="54" y="16461"/>
                      <a:pt x="35" y="16347"/>
                    </a:cubicBezTo>
                    <a:cubicBezTo>
                      <a:pt x="-518" y="8127"/>
                      <a:pt x="5559" y="955"/>
                      <a:pt x="13751" y="155"/>
                    </a:cubicBezTo>
                    <a:cubicBezTo>
                      <a:pt x="21714" y="-1007"/>
                      <a:pt x="29115" y="4508"/>
                      <a:pt x="30277" y="12470"/>
                    </a:cubicBezTo>
                    <a:cubicBezTo>
                      <a:pt x="30296" y="12585"/>
                      <a:pt x="30315" y="12709"/>
                      <a:pt x="30324" y="12823"/>
                    </a:cubicBezTo>
                    <a:close/>
                  </a:path>
                </a:pathLst>
              </a:custGeom>
              <a:solidFill>
                <a:srgbClr val="000000"/>
              </a:solidFill>
              <a:ln w="9525" cap="flat">
                <a:noFill/>
                <a:prstDash val="solid"/>
                <a:miter/>
              </a:ln>
            </p:spPr>
            <p:txBody>
              <a:bodyPr rtlCol="0" anchor="ctr"/>
              <a:lstStyle/>
              <a:p>
                <a:endParaRPr lang="en-US"/>
              </a:p>
            </p:txBody>
          </p:sp>
          <p:sp>
            <p:nvSpPr>
              <p:cNvPr id="922" name="Hình tự do: Hình 749">
                <a:extLst>
                  <a:ext uri="{FF2B5EF4-FFF2-40B4-BE49-F238E27FC236}">
                    <a16:creationId xmlns:a16="http://schemas.microsoft.com/office/drawing/2014/main" id="{805BC3BD-C080-4DAE-8A84-D02A2486DE4F}"/>
                  </a:ext>
                </a:extLst>
              </p:cNvPr>
              <p:cNvSpPr/>
              <p:nvPr/>
            </p:nvSpPr>
            <p:spPr>
              <a:xfrm>
                <a:off x="5080418" y="2409062"/>
                <a:ext cx="53842" cy="33745"/>
              </a:xfrm>
              <a:custGeom>
                <a:avLst/>
                <a:gdLst>
                  <a:gd name="connsiteX0" fmla="*/ 693 w 53842"/>
                  <a:gd name="connsiteY0" fmla="*/ 0 h 33745"/>
                  <a:gd name="connsiteX1" fmla="*/ 53842 w 53842"/>
                  <a:gd name="connsiteY1" fmla="*/ 12954 h 33745"/>
                  <a:gd name="connsiteX2" fmla="*/ 21257 w 53842"/>
                  <a:gd name="connsiteY2" fmla="*/ 33004 h 33745"/>
                  <a:gd name="connsiteX3" fmla="*/ 21076 w 53842"/>
                  <a:gd name="connsiteY3" fmla="*/ 32957 h 33745"/>
                  <a:gd name="connsiteX4" fmla="*/ 693 w 53842"/>
                  <a:gd name="connsiteY4" fmla="*/ 0 h 33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2" h="33745">
                    <a:moveTo>
                      <a:pt x="693" y="0"/>
                    </a:moveTo>
                    <a:lnTo>
                      <a:pt x="53842" y="12954"/>
                    </a:lnTo>
                    <a:cubicBezTo>
                      <a:pt x="50385" y="27489"/>
                      <a:pt x="35792" y="36462"/>
                      <a:pt x="21257" y="33004"/>
                    </a:cubicBezTo>
                    <a:cubicBezTo>
                      <a:pt x="21200" y="32985"/>
                      <a:pt x="21133" y="32976"/>
                      <a:pt x="21076" y="32957"/>
                    </a:cubicBezTo>
                    <a:cubicBezTo>
                      <a:pt x="6427" y="29375"/>
                      <a:pt x="-2651" y="14707"/>
                      <a:pt x="693" y="0"/>
                    </a:cubicBezTo>
                    <a:close/>
                  </a:path>
                </a:pathLst>
              </a:custGeom>
              <a:solidFill>
                <a:srgbClr val="AF6152"/>
              </a:solidFill>
              <a:ln w="9525" cap="flat">
                <a:noFill/>
                <a:prstDash val="solid"/>
                <a:miter/>
              </a:ln>
            </p:spPr>
            <p:txBody>
              <a:bodyPr rtlCol="0" anchor="ctr"/>
              <a:lstStyle/>
              <a:p>
                <a:endParaRPr lang="en-US"/>
              </a:p>
            </p:txBody>
          </p:sp>
          <p:sp>
            <p:nvSpPr>
              <p:cNvPr id="923" name="Hình tự do: Hình 750">
                <a:extLst>
                  <a:ext uri="{FF2B5EF4-FFF2-40B4-BE49-F238E27FC236}">
                    <a16:creationId xmlns:a16="http://schemas.microsoft.com/office/drawing/2014/main" id="{0F05930E-FFF7-4633-A754-80EE6AA309F0}"/>
                  </a:ext>
                </a:extLst>
              </p:cNvPr>
              <p:cNvSpPr/>
              <p:nvPr/>
            </p:nvSpPr>
            <p:spPr>
              <a:xfrm>
                <a:off x="5081968" y="2419826"/>
                <a:ext cx="31218" cy="22645"/>
              </a:xfrm>
              <a:custGeom>
                <a:avLst/>
                <a:gdLst>
                  <a:gd name="connsiteX0" fmla="*/ 0 w 31218"/>
                  <a:gd name="connsiteY0" fmla="*/ 4477 h 22645"/>
                  <a:gd name="connsiteX1" fmla="*/ 12097 w 31218"/>
                  <a:gd name="connsiteY1" fmla="*/ 0 h 22645"/>
                  <a:gd name="connsiteX2" fmla="*/ 31147 w 31218"/>
                  <a:gd name="connsiteY2" fmla="*/ 19050 h 22645"/>
                  <a:gd name="connsiteX3" fmla="*/ 31147 w 31218"/>
                  <a:gd name="connsiteY3" fmla="*/ 22003 h 22645"/>
                  <a:gd name="connsiteX4" fmla="*/ 19526 w 31218"/>
                  <a:gd name="connsiteY4" fmla="*/ 22003 h 22645"/>
                  <a:gd name="connsiteX5" fmla="*/ 0 w 31218"/>
                  <a:gd name="connsiteY5" fmla="*/ 4477 h 2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18" h="22645">
                    <a:moveTo>
                      <a:pt x="0" y="4477"/>
                    </a:moveTo>
                    <a:cubicBezTo>
                      <a:pt x="3391" y="1619"/>
                      <a:pt x="7668" y="38"/>
                      <a:pt x="12097" y="0"/>
                    </a:cubicBezTo>
                    <a:cubicBezTo>
                      <a:pt x="22622" y="0"/>
                      <a:pt x="31147" y="8525"/>
                      <a:pt x="31147" y="19050"/>
                    </a:cubicBezTo>
                    <a:cubicBezTo>
                      <a:pt x="31242" y="20031"/>
                      <a:pt x="31242" y="21022"/>
                      <a:pt x="31147" y="22003"/>
                    </a:cubicBezTo>
                    <a:cubicBezTo>
                      <a:pt x="27318" y="22860"/>
                      <a:pt x="23355" y="22860"/>
                      <a:pt x="19526" y="22003"/>
                    </a:cubicBezTo>
                    <a:cubicBezTo>
                      <a:pt x="10478" y="19821"/>
                      <a:pt x="3143" y="13230"/>
                      <a:pt x="0" y="4477"/>
                    </a:cubicBezTo>
                    <a:close/>
                  </a:path>
                </a:pathLst>
              </a:custGeom>
              <a:solidFill>
                <a:srgbClr val="F28F8F"/>
              </a:solidFill>
              <a:ln w="9525" cap="flat">
                <a:noFill/>
                <a:prstDash val="solid"/>
                <a:miter/>
              </a:ln>
            </p:spPr>
            <p:txBody>
              <a:bodyPr rtlCol="0" anchor="ctr"/>
              <a:lstStyle/>
              <a:p>
                <a:endParaRPr lang="en-US"/>
              </a:p>
            </p:txBody>
          </p:sp>
          <p:sp>
            <p:nvSpPr>
              <p:cNvPr id="924" name="Hình tự do: Hình 751">
                <a:extLst>
                  <a:ext uri="{FF2B5EF4-FFF2-40B4-BE49-F238E27FC236}">
                    <a16:creationId xmlns:a16="http://schemas.microsoft.com/office/drawing/2014/main" id="{4EE8FB9F-66ED-49FF-A590-52B932EB9366}"/>
                  </a:ext>
                </a:extLst>
              </p:cNvPr>
              <p:cNvSpPr/>
              <p:nvPr/>
            </p:nvSpPr>
            <p:spPr>
              <a:xfrm>
                <a:off x="5177408" y="2250673"/>
                <a:ext cx="30493" cy="25801"/>
              </a:xfrm>
              <a:custGeom>
                <a:avLst/>
                <a:gdLst>
                  <a:gd name="connsiteX0" fmla="*/ 28004 w 30493"/>
                  <a:gd name="connsiteY0" fmla="*/ 25801 h 25801"/>
                  <a:gd name="connsiteX1" fmla="*/ 0 w 30493"/>
                  <a:gd name="connsiteY1" fmla="*/ 6751 h 25801"/>
                  <a:gd name="connsiteX2" fmla="*/ 23746 w 30493"/>
                  <a:gd name="connsiteY2" fmla="*/ 3417 h 25801"/>
                  <a:gd name="connsiteX3" fmla="*/ 28004 w 30493"/>
                  <a:gd name="connsiteY3" fmla="*/ 25801 h 25801"/>
                </a:gdLst>
                <a:ahLst/>
                <a:cxnLst>
                  <a:cxn ang="0">
                    <a:pos x="connsiteX0" y="connsiteY0"/>
                  </a:cxn>
                  <a:cxn ang="0">
                    <a:pos x="connsiteX1" y="connsiteY1"/>
                  </a:cxn>
                  <a:cxn ang="0">
                    <a:pos x="connsiteX2" y="connsiteY2"/>
                  </a:cxn>
                  <a:cxn ang="0">
                    <a:pos x="connsiteX3" y="connsiteY3"/>
                  </a:cxn>
                </a:cxnLst>
                <a:rect l="l" t="t" r="r" b="b"/>
                <a:pathLst>
                  <a:path w="30493" h="25801">
                    <a:moveTo>
                      <a:pt x="28004" y="25801"/>
                    </a:moveTo>
                    <a:lnTo>
                      <a:pt x="0" y="6751"/>
                    </a:lnTo>
                    <a:cubicBezTo>
                      <a:pt x="5639" y="-726"/>
                      <a:pt x="16269" y="-2221"/>
                      <a:pt x="23746" y="3417"/>
                    </a:cubicBezTo>
                    <a:cubicBezTo>
                      <a:pt x="30709" y="8675"/>
                      <a:pt x="32556" y="18353"/>
                      <a:pt x="28004" y="25801"/>
                    </a:cubicBezTo>
                    <a:close/>
                  </a:path>
                </a:pathLst>
              </a:custGeom>
              <a:solidFill>
                <a:srgbClr val="000000"/>
              </a:solidFill>
              <a:ln w="9525" cap="flat">
                <a:noFill/>
                <a:prstDash val="solid"/>
                <a:miter/>
              </a:ln>
            </p:spPr>
            <p:txBody>
              <a:bodyPr rtlCol="0" anchor="ctr"/>
              <a:lstStyle/>
              <a:p>
                <a:endParaRPr lang="en-US"/>
              </a:p>
            </p:txBody>
          </p:sp>
          <p:sp>
            <p:nvSpPr>
              <p:cNvPr id="925" name="Hình tự do: Hình 752">
                <a:extLst>
                  <a:ext uri="{FF2B5EF4-FFF2-40B4-BE49-F238E27FC236}">
                    <a16:creationId xmlns:a16="http://schemas.microsoft.com/office/drawing/2014/main" id="{44BA8677-BF34-431B-9C61-5E9EE206414A}"/>
                  </a:ext>
                </a:extLst>
              </p:cNvPr>
              <p:cNvSpPr/>
              <p:nvPr/>
            </p:nvSpPr>
            <p:spPr>
              <a:xfrm>
                <a:off x="5035786" y="2256592"/>
                <a:ext cx="33037" cy="23502"/>
              </a:xfrm>
              <a:custGeom>
                <a:avLst/>
                <a:gdLst>
                  <a:gd name="connsiteX0" fmla="*/ 33037 w 33037"/>
                  <a:gd name="connsiteY0" fmla="*/ 9405 h 23502"/>
                  <a:gd name="connsiteX1" fmla="*/ 1891 w 33037"/>
                  <a:gd name="connsiteY1" fmla="*/ 23502 h 23502"/>
                  <a:gd name="connsiteX2" fmla="*/ 8253 w 33037"/>
                  <a:gd name="connsiteY2" fmla="*/ 2204 h 23502"/>
                  <a:gd name="connsiteX3" fmla="*/ 9511 w 33037"/>
                  <a:gd name="connsiteY3" fmla="*/ 1595 h 23502"/>
                  <a:gd name="connsiteX4" fmla="*/ 33037 w 33037"/>
                  <a:gd name="connsiteY4" fmla="*/ 9405 h 23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37" h="23502">
                    <a:moveTo>
                      <a:pt x="33037" y="9405"/>
                    </a:moveTo>
                    <a:lnTo>
                      <a:pt x="1891" y="23502"/>
                    </a:lnTo>
                    <a:cubicBezTo>
                      <a:pt x="-2234" y="15863"/>
                      <a:pt x="614" y="6329"/>
                      <a:pt x="8253" y="2204"/>
                    </a:cubicBezTo>
                    <a:cubicBezTo>
                      <a:pt x="8663" y="1985"/>
                      <a:pt x="9082" y="1776"/>
                      <a:pt x="9511" y="1595"/>
                    </a:cubicBezTo>
                    <a:cubicBezTo>
                      <a:pt x="18197" y="-2272"/>
                      <a:pt x="28399" y="1109"/>
                      <a:pt x="33037" y="9405"/>
                    </a:cubicBezTo>
                    <a:close/>
                  </a:path>
                </a:pathLst>
              </a:custGeom>
              <a:solidFill>
                <a:srgbClr val="000000"/>
              </a:solidFill>
              <a:ln w="9525" cap="flat">
                <a:noFill/>
                <a:prstDash val="solid"/>
                <a:miter/>
              </a:ln>
            </p:spPr>
            <p:txBody>
              <a:bodyPr rtlCol="0" anchor="ctr"/>
              <a:lstStyle/>
              <a:p>
                <a:endParaRPr lang="en-US"/>
              </a:p>
            </p:txBody>
          </p:sp>
          <p:sp>
            <p:nvSpPr>
              <p:cNvPr id="926" name="Hình tự do: Hình 753">
                <a:extLst>
                  <a:ext uri="{FF2B5EF4-FFF2-40B4-BE49-F238E27FC236}">
                    <a16:creationId xmlns:a16="http://schemas.microsoft.com/office/drawing/2014/main" id="{35AEC55F-F172-4313-89EF-EEF6EEEBB7B7}"/>
                  </a:ext>
                </a:extLst>
              </p:cNvPr>
              <p:cNvSpPr/>
              <p:nvPr/>
            </p:nvSpPr>
            <p:spPr>
              <a:xfrm>
                <a:off x="5169454" y="2292319"/>
                <a:ext cx="30285" cy="29106"/>
              </a:xfrm>
              <a:custGeom>
                <a:avLst/>
                <a:gdLst>
                  <a:gd name="connsiteX0" fmla="*/ 30243 w 30285"/>
                  <a:gd name="connsiteY0" fmla="*/ 12730 h 29106"/>
                  <a:gd name="connsiteX1" fmla="*/ 16622 w 30285"/>
                  <a:gd name="connsiteY1" fmla="*/ 28923 h 29106"/>
                  <a:gd name="connsiteX2" fmla="*/ 134 w 30285"/>
                  <a:gd name="connsiteY2" fmla="*/ 17007 h 29106"/>
                  <a:gd name="connsiteX3" fmla="*/ 49 w 30285"/>
                  <a:gd name="connsiteY3" fmla="*/ 16350 h 29106"/>
                  <a:gd name="connsiteX4" fmla="*/ 13670 w 30285"/>
                  <a:gd name="connsiteY4" fmla="*/ 157 h 29106"/>
                  <a:gd name="connsiteX5" fmla="*/ 30205 w 30285"/>
                  <a:gd name="connsiteY5" fmla="*/ 12454 h 29106"/>
                  <a:gd name="connsiteX6" fmla="*/ 30243 w 30285"/>
                  <a:gd name="connsiteY6" fmla="*/ 12730 h 2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85" h="29106">
                    <a:moveTo>
                      <a:pt x="30243" y="12730"/>
                    </a:moveTo>
                    <a:cubicBezTo>
                      <a:pt x="30853" y="20931"/>
                      <a:pt x="24804" y="28113"/>
                      <a:pt x="16622" y="28923"/>
                    </a:cubicBezTo>
                    <a:cubicBezTo>
                      <a:pt x="8783" y="30180"/>
                      <a:pt x="1401" y="24846"/>
                      <a:pt x="134" y="17007"/>
                    </a:cubicBezTo>
                    <a:cubicBezTo>
                      <a:pt x="106" y="16788"/>
                      <a:pt x="77" y="16569"/>
                      <a:pt x="49" y="16350"/>
                    </a:cubicBezTo>
                    <a:cubicBezTo>
                      <a:pt x="-609" y="8130"/>
                      <a:pt x="5459" y="910"/>
                      <a:pt x="13670" y="157"/>
                    </a:cubicBezTo>
                    <a:cubicBezTo>
                      <a:pt x="21632" y="-1014"/>
                      <a:pt x="29033" y="4491"/>
                      <a:pt x="30205" y="12454"/>
                    </a:cubicBezTo>
                    <a:cubicBezTo>
                      <a:pt x="30214" y="12549"/>
                      <a:pt x="30234" y="12635"/>
                      <a:pt x="30243" y="12730"/>
                    </a:cubicBezTo>
                    <a:close/>
                  </a:path>
                </a:pathLst>
              </a:custGeom>
              <a:solidFill>
                <a:srgbClr val="000000"/>
              </a:solidFill>
              <a:ln w="9525" cap="flat">
                <a:noFill/>
                <a:prstDash val="solid"/>
                <a:miter/>
              </a:ln>
            </p:spPr>
            <p:txBody>
              <a:bodyPr rtlCol="0" anchor="ctr"/>
              <a:lstStyle/>
              <a:p>
                <a:endParaRPr lang="en-US"/>
              </a:p>
            </p:txBody>
          </p:sp>
          <p:sp>
            <p:nvSpPr>
              <p:cNvPr id="927" name="Hình tự do: Hình 754">
                <a:extLst>
                  <a:ext uri="{FF2B5EF4-FFF2-40B4-BE49-F238E27FC236}">
                    <a16:creationId xmlns:a16="http://schemas.microsoft.com/office/drawing/2014/main" id="{D994A258-E35A-4DA5-B46E-304048A2E076}"/>
                  </a:ext>
                </a:extLst>
              </p:cNvPr>
              <p:cNvSpPr/>
              <p:nvPr/>
            </p:nvSpPr>
            <p:spPr>
              <a:xfrm>
                <a:off x="4987262" y="2222258"/>
                <a:ext cx="259597" cy="153627"/>
              </a:xfrm>
              <a:custGeom>
                <a:avLst/>
                <a:gdLst>
                  <a:gd name="connsiteX0" fmla="*/ 259394 w 259597"/>
                  <a:gd name="connsiteY0" fmla="*/ 88412 h 153627"/>
                  <a:gd name="connsiteX1" fmla="*/ 259394 w 259597"/>
                  <a:gd name="connsiteY1" fmla="*/ 87459 h 153627"/>
                  <a:gd name="connsiteX2" fmla="*/ 252155 w 259597"/>
                  <a:gd name="connsiteY2" fmla="*/ 43549 h 153627"/>
                  <a:gd name="connsiteX3" fmla="*/ 141760 w 259597"/>
                  <a:gd name="connsiteY3" fmla="*/ 1067 h 153627"/>
                  <a:gd name="connsiteX4" fmla="*/ 2885 w 259597"/>
                  <a:gd name="connsiteY4" fmla="*/ 55741 h 153627"/>
                  <a:gd name="connsiteX5" fmla="*/ 28 w 259597"/>
                  <a:gd name="connsiteY5" fmla="*/ 101651 h 153627"/>
                  <a:gd name="connsiteX6" fmla="*/ 28 w 259597"/>
                  <a:gd name="connsiteY6" fmla="*/ 101842 h 153627"/>
                  <a:gd name="connsiteX7" fmla="*/ 14887 w 259597"/>
                  <a:gd name="connsiteY7" fmla="*/ 139180 h 153627"/>
                  <a:gd name="connsiteX8" fmla="*/ 52415 w 259597"/>
                  <a:gd name="connsiteY8" fmla="*/ 153563 h 153627"/>
                  <a:gd name="connsiteX9" fmla="*/ 82229 w 259597"/>
                  <a:gd name="connsiteY9" fmla="*/ 152039 h 153627"/>
                  <a:gd name="connsiteX10" fmla="*/ 132521 w 259597"/>
                  <a:gd name="connsiteY10" fmla="*/ 114891 h 153627"/>
                  <a:gd name="connsiteX11" fmla="*/ 146618 w 259597"/>
                  <a:gd name="connsiteY11" fmla="*/ 97937 h 153627"/>
                  <a:gd name="connsiteX12" fmla="*/ 162239 w 259597"/>
                  <a:gd name="connsiteY12" fmla="*/ 113367 h 153627"/>
                  <a:gd name="connsiteX13" fmla="*/ 206339 w 259597"/>
                  <a:gd name="connsiteY13" fmla="*/ 145943 h 153627"/>
                  <a:gd name="connsiteX14" fmla="*/ 211483 w 259597"/>
                  <a:gd name="connsiteY14" fmla="*/ 145943 h 153627"/>
                  <a:gd name="connsiteX15" fmla="*/ 259527 w 259597"/>
                  <a:gd name="connsiteY15" fmla="*/ 92593 h 153627"/>
                  <a:gd name="connsiteX16" fmla="*/ 259108 w 259597"/>
                  <a:gd name="connsiteY16" fmla="*/ 88221 h 153627"/>
                  <a:gd name="connsiteX17" fmla="*/ 210721 w 259597"/>
                  <a:gd name="connsiteY17" fmla="*/ 130893 h 153627"/>
                  <a:gd name="connsiteX18" fmla="*/ 205577 w 259597"/>
                  <a:gd name="connsiteY18" fmla="*/ 130893 h 153627"/>
                  <a:gd name="connsiteX19" fmla="*/ 175955 w 259597"/>
                  <a:gd name="connsiteY19" fmla="*/ 106890 h 153627"/>
                  <a:gd name="connsiteX20" fmla="*/ 145760 w 259597"/>
                  <a:gd name="connsiteY20" fmla="*/ 82887 h 153627"/>
                  <a:gd name="connsiteX21" fmla="*/ 118138 w 259597"/>
                  <a:gd name="connsiteY21" fmla="*/ 109653 h 153627"/>
                  <a:gd name="connsiteX22" fmla="*/ 81467 w 259597"/>
                  <a:gd name="connsiteY22" fmla="*/ 136989 h 153627"/>
                  <a:gd name="connsiteX23" fmla="*/ 51558 w 259597"/>
                  <a:gd name="connsiteY23" fmla="*/ 138513 h 153627"/>
                  <a:gd name="connsiteX24" fmla="*/ 15373 w 259597"/>
                  <a:gd name="connsiteY24" fmla="*/ 105223 h 153627"/>
                  <a:gd name="connsiteX25" fmla="*/ 15363 w 259597"/>
                  <a:gd name="connsiteY25" fmla="*/ 102604 h 153627"/>
                  <a:gd name="connsiteX26" fmla="*/ 18125 w 259597"/>
                  <a:gd name="connsiteY26" fmla="*/ 57741 h 153627"/>
                  <a:gd name="connsiteX27" fmla="*/ 142522 w 259597"/>
                  <a:gd name="connsiteY27" fmla="*/ 16212 h 153627"/>
                  <a:gd name="connsiteX28" fmla="*/ 237296 w 259597"/>
                  <a:gd name="connsiteY28" fmla="*/ 46978 h 153627"/>
                  <a:gd name="connsiteX29" fmla="*/ 244249 w 259597"/>
                  <a:gd name="connsiteY29" fmla="*/ 90221 h 153627"/>
                  <a:gd name="connsiteX30" fmla="*/ 214083 w 259597"/>
                  <a:gd name="connsiteY30" fmla="*/ 130569 h 153627"/>
                  <a:gd name="connsiteX31" fmla="*/ 210721 w 259597"/>
                  <a:gd name="connsiteY31" fmla="*/ 130893 h 15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7" h="153627">
                    <a:moveTo>
                      <a:pt x="259394" y="88412"/>
                    </a:moveTo>
                    <a:lnTo>
                      <a:pt x="259394" y="87459"/>
                    </a:lnTo>
                    <a:cubicBezTo>
                      <a:pt x="257298" y="72696"/>
                      <a:pt x="254726" y="54312"/>
                      <a:pt x="252155" y="43549"/>
                    </a:cubicBezTo>
                    <a:cubicBezTo>
                      <a:pt x="242630" y="3830"/>
                      <a:pt x="227294" y="-3123"/>
                      <a:pt x="141760" y="1067"/>
                    </a:cubicBezTo>
                    <a:cubicBezTo>
                      <a:pt x="56225" y="5259"/>
                      <a:pt x="8410" y="15165"/>
                      <a:pt x="2885" y="55741"/>
                    </a:cubicBezTo>
                    <a:cubicBezTo>
                      <a:pt x="1361" y="67076"/>
                      <a:pt x="695" y="86221"/>
                      <a:pt x="28" y="101651"/>
                    </a:cubicBezTo>
                    <a:lnTo>
                      <a:pt x="28" y="101842"/>
                    </a:lnTo>
                    <a:cubicBezTo>
                      <a:pt x="-439" y="115815"/>
                      <a:pt x="4952" y="129350"/>
                      <a:pt x="14887" y="139180"/>
                    </a:cubicBezTo>
                    <a:cubicBezTo>
                      <a:pt x="24812" y="149048"/>
                      <a:pt x="38433" y="154277"/>
                      <a:pt x="52415" y="153563"/>
                    </a:cubicBezTo>
                    <a:lnTo>
                      <a:pt x="82229" y="152039"/>
                    </a:lnTo>
                    <a:cubicBezTo>
                      <a:pt x="104879" y="150734"/>
                      <a:pt x="124615" y="136161"/>
                      <a:pt x="132521" y="114891"/>
                    </a:cubicBezTo>
                    <a:cubicBezTo>
                      <a:pt x="134807" y="108700"/>
                      <a:pt x="139664" y="98318"/>
                      <a:pt x="146618" y="97937"/>
                    </a:cubicBezTo>
                    <a:cubicBezTo>
                      <a:pt x="153571" y="97556"/>
                      <a:pt x="159381" y="107462"/>
                      <a:pt x="162239" y="113367"/>
                    </a:cubicBezTo>
                    <a:cubicBezTo>
                      <a:pt x="172335" y="134037"/>
                      <a:pt x="183860" y="147086"/>
                      <a:pt x="206339" y="145943"/>
                    </a:cubicBezTo>
                    <a:lnTo>
                      <a:pt x="211483" y="145943"/>
                    </a:lnTo>
                    <a:cubicBezTo>
                      <a:pt x="239486" y="144476"/>
                      <a:pt x="260994" y="120587"/>
                      <a:pt x="259527" y="92593"/>
                    </a:cubicBezTo>
                    <a:cubicBezTo>
                      <a:pt x="259451" y="91126"/>
                      <a:pt x="259308" y="89669"/>
                      <a:pt x="259108" y="88221"/>
                    </a:cubicBezTo>
                    <a:close/>
                    <a:moveTo>
                      <a:pt x="210721" y="130893"/>
                    </a:moveTo>
                    <a:lnTo>
                      <a:pt x="205577" y="130893"/>
                    </a:lnTo>
                    <a:cubicBezTo>
                      <a:pt x="188909" y="131751"/>
                      <a:pt x="183289" y="121845"/>
                      <a:pt x="175955" y="106890"/>
                    </a:cubicBezTo>
                    <a:cubicBezTo>
                      <a:pt x="169763" y="94413"/>
                      <a:pt x="160143" y="82221"/>
                      <a:pt x="145760" y="82887"/>
                    </a:cubicBezTo>
                    <a:cubicBezTo>
                      <a:pt x="131378" y="83554"/>
                      <a:pt x="122996" y="96794"/>
                      <a:pt x="118138" y="109653"/>
                    </a:cubicBezTo>
                    <a:cubicBezTo>
                      <a:pt x="112490" y="125283"/>
                      <a:pt x="98059" y="136037"/>
                      <a:pt x="81467" y="136989"/>
                    </a:cubicBezTo>
                    <a:lnTo>
                      <a:pt x="51558" y="138513"/>
                    </a:lnTo>
                    <a:cubicBezTo>
                      <a:pt x="32375" y="139313"/>
                      <a:pt x="16173" y="124407"/>
                      <a:pt x="15373" y="105223"/>
                    </a:cubicBezTo>
                    <a:cubicBezTo>
                      <a:pt x="15335" y="104357"/>
                      <a:pt x="15335" y="103480"/>
                      <a:pt x="15363" y="102604"/>
                    </a:cubicBezTo>
                    <a:cubicBezTo>
                      <a:pt x="15935" y="87935"/>
                      <a:pt x="16601" y="68314"/>
                      <a:pt x="18125" y="57741"/>
                    </a:cubicBezTo>
                    <a:cubicBezTo>
                      <a:pt x="21650" y="32595"/>
                      <a:pt x="50796" y="20689"/>
                      <a:pt x="142522" y="16212"/>
                    </a:cubicBezTo>
                    <a:cubicBezTo>
                      <a:pt x="234248" y="11736"/>
                      <a:pt x="231295" y="22404"/>
                      <a:pt x="237296" y="46978"/>
                    </a:cubicBezTo>
                    <a:cubicBezTo>
                      <a:pt x="239677" y="57075"/>
                      <a:pt x="242344" y="76029"/>
                      <a:pt x="244249" y="90221"/>
                    </a:cubicBezTo>
                    <a:cubicBezTo>
                      <a:pt x="247059" y="109691"/>
                      <a:pt x="233552" y="127759"/>
                      <a:pt x="214083" y="130569"/>
                    </a:cubicBezTo>
                    <a:cubicBezTo>
                      <a:pt x="212969" y="130731"/>
                      <a:pt x="211845" y="130836"/>
                      <a:pt x="210721" y="130893"/>
                    </a:cubicBezTo>
                    <a:close/>
                  </a:path>
                </a:pathLst>
              </a:custGeom>
              <a:solidFill>
                <a:srgbClr val="BA68C8"/>
              </a:solidFill>
              <a:ln w="9525" cap="flat">
                <a:noFill/>
                <a:prstDash val="solid"/>
                <a:miter/>
              </a:ln>
            </p:spPr>
            <p:txBody>
              <a:bodyPr rtlCol="0" anchor="ctr"/>
              <a:lstStyle/>
              <a:p>
                <a:endParaRPr lang="en-US"/>
              </a:p>
            </p:txBody>
          </p:sp>
          <p:sp>
            <p:nvSpPr>
              <p:cNvPr id="928" name="Hình tự do: Hình 755">
                <a:extLst>
                  <a:ext uri="{FF2B5EF4-FFF2-40B4-BE49-F238E27FC236}">
                    <a16:creationId xmlns:a16="http://schemas.microsoft.com/office/drawing/2014/main" id="{308D5567-0091-4E90-A99B-D4B1E29C1A51}"/>
                  </a:ext>
                </a:extLst>
              </p:cNvPr>
              <p:cNvSpPr/>
              <p:nvPr/>
            </p:nvSpPr>
            <p:spPr>
              <a:xfrm>
                <a:off x="4987262" y="2222258"/>
                <a:ext cx="259597" cy="153627"/>
              </a:xfrm>
              <a:custGeom>
                <a:avLst/>
                <a:gdLst>
                  <a:gd name="connsiteX0" fmla="*/ 259394 w 259597"/>
                  <a:gd name="connsiteY0" fmla="*/ 88412 h 153627"/>
                  <a:gd name="connsiteX1" fmla="*/ 259394 w 259597"/>
                  <a:gd name="connsiteY1" fmla="*/ 87459 h 153627"/>
                  <a:gd name="connsiteX2" fmla="*/ 252155 w 259597"/>
                  <a:gd name="connsiteY2" fmla="*/ 43549 h 153627"/>
                  <a:gd name="connsiteX3" fmla="*/ 141760 w 259597"/>
                  <a:gd name="connsiteY3" fmla="*/ 1067 h 153627"/>
                  <a:gd name="connsiteX4" fmla="*/ 2885 w 259597"/>
                  <a:gd name="connsiteY4" fmla="*/ 55741 h 153627"/>
                  <a:gd name="connsiteX5" fmla="*/ 28 w 259597"/>
                  <a:gd name="connsiteY5" fmla="*/ 101651 h 153627"/>
                  <a:gd name="connsiteX6" fmla="*/ 28 w 259597"/>
                  <a:gd name="connsiteY6" fmla="*/ 101842 h 153627"/>
                  <a:gd name="connsiteX7" fmla="*/ 14887 w 259597"/>
                  <a:gd name="connsiteY7" fmla="*/ 139180 h 153627"/>
                  <a:gd name="connsiteX8" fmla="*/ 52415 w 259597"/>
                  <a:gd name="connsiteY8" fmla="*/ 153563 h 153627"/>
                  <a:gd name="connsiteX9" fmla="*/ 82229 w 259597"/>
                  <a:gd name="connsiteY9" fmla="*/ 152039 h 153627"/>
                  <a:gd name="connsiteX10" fmla="*/ 132521 w 259597"/>
                  <a:gd name="connsiteY10" fmla="*/ 114891 h 153627"/>
                  <a:gd name="connsiteX11" fmla="*/ 146618 w 259597"/>
                  <a:gd name="connsiteY11" fmla="*/ 97937 h 153627"/>
                  <a:gd name="connsiteX12" fmla="*/ 162239 w 259597"/>
                  <a:gd name="connsiteY12" fmla="*/ 113367 h 153627"/>
                  <a:gd name="connsiteX13" fmla="*/ 206339 w 259597"/>
                  <a:gd name="connsiteY13" fmla="*/ 145943 h 153627"/>
                  <a:gd name="connsiteX14" fmla="*/ 211483 w 259597"/>
                  <a:gd name="connsiteY14" fmla="*/ 145943 h 153627"/>
                  <a:gd name="connsiteX15" fmla="*/ 259527 w 259597"/>
                  <a:gd name="connsiteY15" fmla="*/ 92593 h 153627"/>
                  <a:gd name="connsiteX16" fmla="*/ 259108 w 259597"/>
                  <a:gd name="connsiteY16" fmla="*/ 88221 h 153627"/>
                  <a:gd name="connsiteX17" fmla="*/ 210721 w 259597"/>
                  <a:gd name="connsiteY17" fmla="*/ 130893 h 153627"/>
                  <a:gd name="connsiteX18" fmla="*/ 205577 w 259597"/>
                  <a:gd name="connsiteY18" fmla="*/ 130893 h 153627"/>
                  <a:gd name="connsiteX19" fmla="*/ 175955 w 259597"/>
                  <a:gd name="connsiteY19" fmla="*/ 106890 h 153627"/>
                  <a:gd name="connsiteX20" fmla="*/ 145760 w 259597"/>
                  <a:gd name="connsiteY20" fmla="*/ 82887 h 153627"/>
                  <a:gd name="connsiteX21" fmla="*/ 118138 w 259597"/>
                  <a:gd name="connsiteY21" fmla="*/ 109653 h 153627"/>
                  <a:gd name="connsiteX22" fmla="*/ 81467 w 259597"/>
                  <a:gd name="connsiteY22" fmla="*/ 136989 h 153627"/>
                  <a:gd name="connsiteX23" fmla="*/ 51558 w 259597"/>
                  <a:gd name="connsiteY23" fmla="*/ 138513 h 153627"/>
                  <a:gd name="connsiteX24" fmla="*/ 15373 w 259597"/>
                  <a:gd name="connsiteY24" fmla="*/ 105223 h 153627"/>
                  <a:gd name="connsiteX25" fmla="*/ 15363 w 259597"/>
                  <a:gd name="connsiteY25" fmla="*/ 102604 h 153627"/>
                  <a:gd name="connsiteX26" fmla="*/ 18125 w 259597"/>
                  <a:gd name="connsiteY26" fmla="*/ 57741 h 153627"/>
                  <a:gd name="connsiteX27" fmla="*/ 142522 w 259597"/>
                  <a:gd name="connsiteY27" fmla="*/ 16212 h 153627"/>
                  <a:gd name="connsiteX28" fmla="*/ 237296 w 259597"/>
                  <a:gd name="connsiteY28" fmla="*/ 46978 h 153627"/>
                  <a:gd name="connsiteX29" fmla="*/ 244249 w 259597"/>
                  <a:gd name="connsiteY29" fmla="*/ 90221 h 153627"/>
                  <a:gd name="connsiteX30" fmla="*/ 214083 w 259597"/>
                  <a:gd name="connsiteY30" fmla="*/ 130569 h 153627"/>
                  <a:gd name="connsiteX31" fmla="*/ 210721 w 259597"/>
                  <a:gd name="connsiteY31" fmla="*/ 130893 h 15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597" h="153627">
                    <a:moveTo>
                      <a:pt x="259394" y="88412"/>
                    </a:moveTo>
                    <a:lnTo>
                      <a:pt x="259394" y="87459"/>
                    </a:lnTo>
                    <a:cubicBezTo>
                      <a:pt x="257298" y="72696"/>
                      <a:pt x="254726" y="54312"/>
                      <a:pt x="252155" y="43549"/>
                    </a:cubicBezTo>
                    <a:cubicBezTo>
                      <a:pt x="242630" y="3830"/>
                      <a:pt x="227294" y="-3123"/>
                      <a:pt x="141760" y="1067"/>
                    </a:cubicBezTo>
                    <a:cubicBezTo>
                      <a:pt x="56225" y="5259"/>
                      <a:pt x="8410" y="15165"/>
                      <a:pt x="2885" y="55741"/>
                    </a:cubicBezTo>
                    <a:cubicBezTo>
                      <a:pt x="1361" y="67076"/>
                      <a:pt x="695" y="86221"/>
                      <a:pt x="28" y="101651"/>
                    </a:cubicBezTo>
                    <a:lnTo>
                      <a:pt x="28" y="101842"/>
                    </a:lnTo>
                    <a:cubicBezTo>
                      <a:pt x="-439" y="115815"/>
                      <a:pt x="4952" y="129350"/>
                      <a:pt x="14887" y="139180"/>
                    </a:cubicBezTo>
                    <a:cubicBezTo>
                      <a:pt x="24812" y="149048"/>
                      <a:pt x="38433" y="154277"/>
                      <a:pt x="52415" y="153563"/>
                    </a:cubicBezTo>
                    <a:lnTo>
                      <a:pt x="82229" y="152039"/>
                    </a:lnTo>
                    <a:cubicBezTo>
                      <a:pt x="104879" y="150734"/>
                      <a:pt x="124615" y="136161"/>
                      <a:pt x="132521" y="114891"/>
                    </a:cubicBezTo>
                    <a:cubicBezTo>
                      <a:pt x="134807" y="108700"/>
                      <a:pt x="139664" y="98318"/>
                      <a:pt x="146618" y="97937"/>
                    </a:cubicBezTo>
                    <a:cubicBezTo>
                      <a:pt x="153571" y="97556"/>
                      <a:pt x="159381" y="107462"/>
                      <a:pt x="162239" y="113367"/>
                    </a:cubicBezTo>
                    <a:cubicBezTo>
                      <a:pt x="172335" y="134037"/>
                      <a:pt x="183860" y="147086"/>
                      <a:pt x="206339" y="145943"/>
                    </a:cubicBezTo>
                    <a:lnTo>
                      <a:pt x="211483" y="145943"/>
                    </a:lnTo>
                    <a:cubicBezTo>
                      <a:pt x="239486" y="144476"/>
                      <a:pt x="260994" y="120587"/>
                      <a:pt x="259527" y="92593"/>
                    </a:cubicBezTo>
                    <a:cubicBezTo>
                      <a:pt x="259451" y="91126"/>
                      <a:pt x="259308" y="89669"/>
                      <a:pt x="259108" y="88221"/>
                    </a:cubicBezTo>
                    <a:close/>
                    <a:moveTo>
                      <a:pt x="210721" y="130893"/>
                    </a:moveTo>
                    <a:lnTo>
                      <a:pt x="205577" y="130893"/>
                    </a:lnTo>
                    <a:cubicBezTo>
                      <a:pt x="188909" y="131751"/>
                      <a:pt x="183289" y="121845"/>
                      <a:pt x="175955" y="106890"/>
                    </a:cubicBezTo>
                    <a:cubicBezTo>
                      <a:pt x="169763" y="94413"/>
                      <a:pt x="160143" y="82221"/>
                      <a:pt x="145760" y="82887"/>
                    </a:cubicBezTo>
                    <a:cubicBezTo>
                      <a:pt x="131378" y="83554"/>
                      <a:pt x="122996" y="96794"/>
                      <a:pt x="118138" y="109653"/>
                    </a:cubicBezTo>
                    <a:cubicBezTo>
                      <a:pt x="112490" y="125283"/>
                      <a:pt x="98059" y="136037"/>
                      <a:pt x="81467" y="136989"/>
                    </a:cubicBezTo>
                    <a:lnTo>
                      <a:pt x="51558" y="138513"/>
                    </a:lnTo>
                    <a:cubicBezTo>
                      <a:pt x="32375" y="139313"/>
                      <a:pt x="16173" y="124407"/>
                      <a:pt x="15373" y="105223"/>
                    </a:cubicBezTo>
                    <a:cubicBezTo>
                      <a:pt x="15335" y="104357"/>
                      <a:pt x="15335" y="103480"/>
                      <a:pt x="15363" y="102604"/>
                    </a:cubicBezTo>
                    <a:cubicBezTo>
                      <a:pt x="15935" y="87935"/>
                      <a:pt x="16601" y="68314"/>
                      <a:pt x="18125" y="57741"/>
                    </a:cubicBezTo>
                    <a:cubicBezTo>
                      <a:pt x="21650" y="32595"/>
                      <a:pt x="50796" y="20689"/>
                      <a:pt x="142522" y="16212"/>
                    </a:cubicBezTo>
                    <a:cubicBezTo>
                      <a:pt x="234248" y="11736"/>
                      <a:pt x="231295" y="22404"/>
                      <a:pt x="237296" y="46978"/>
                    </a:cubicBezTo>
                    <a:cubicBezTo>
                      <a:pt x="239677" y="57075"/>
                      <a:pt x="242344" y="76029"/>
                      <a:pt x="244249" y="90221"/>
                    </a:cubicBezTo>
                    <a:cubicBezTo>
                      <a:pt x="247059" y="109691"/>
                      <a:pt x="233552" y="127759"/>
                      <a:pt x="214083" y="130569"/>
                    </a:cubicBezTo>
                    <a:cubicBezTo>
                      <a:pt x="212969" y="130731"/>
                      <a:pt x="211845" y="130836"/>
                      <a:pt x="210721" y="130893"/>
                    </a:cubicBezTo>
                    <a:close/>
                  </a:path>
                </a:pathLst>
              </a:custGeom>
              <a:solidFill>
                <a:srgbClr val="000000">
                  <a:alpha val="30000"/>
                </a:srgbClr>
              </a:solidFill>
              <a:ln w="9525" cap="flat">
                <a:noFill/>
                <a:prstDash val="solid"/>
                <a:miter/>
              </a:ln>
            </p:spPr>
            <p:txBody>
              <a:bodyPr rtlCol="0" anchor="ctr"/>
              <a:lstStyle/>
              <a:p>
                <a:endParaRPr lang="en-US"/>
              </a:p>
            </p:txBody>
          </p:sp>
          <p:sp>
            <p:nvSpPr>
              <p:cNvPr id="929" name="Hình tự do: Hình 756">
                <a:extLst>
                  <a:ext uri="{FF2B5EF4-FFF2-40B4-BE49-F238E27FC236}">
                    <a16:creationId xmlns:a16="http://schemas.microsoft.com/office/drawing/2014/main" id="{C8047B45-6D6E-4062-85F2-6ACB5FD88D32}"/>
                  </a:ext>
                </a:extLst>
              </p:cNvPr>
              <p:cNvSpPr/>
              <p:nvPr/>
            </p:nvSpPr>
            <p:spPr>
              <a:xfrm>
                <a:off x="5002604" y="2237473"/>
                <a:ext cx="229248" cy="123328"/>
              </a:xfrm>
              <a:custGeom>
                <a:avLst/>
                <a:gdLst>
                  <a:gd name="connsiteX0" fmla="*/ 228906 w 229248"/>
                  <a:gd name="connsiteY0" fmla="*/ 75196 h 123328"/>
                  <a:gd name="connsiteX1" fmla="*/ 198521 w 229248"/>
                  <a:gd name="connsiteY1" fmla="*/ 115382 h 123328"/>
                  <a:gd name="connsiteX2" fmla="*/ 195378 w 229248"/>
                  <a:gd name="connsiteY2" fmla="*/ 115678 h 123328"/>
                  <a:gd name="connsiteX3" fmla="*/ 190235 w 229248"/>
                  <a:gd name="connsiteY3" fmla="*/ 115678 h 123328"/>
                  <a:gd name="connsiteX4" fmla="*/ 160612 w 229248"/>
                  <a:gd name="connsiteY4" fmla="*/ 91674 h 123328"/>
                  <a:gd name="connsiteX5" fmla="*/ 130418 w 229248"/>
                  <a:gd name="connsiteY5" fmla="*/ 67671 h 123328"/>
                  <a:gd name="connsiteX6" fmla="*/ 102795 w 229248"/>
                  <a:gd name="connsiteY6" fmla="*/ 94437 h 123328"/>
                  <a:gd name="connsiteX7" fmla="*/ 66124 w 229248"/>
                  <a:gd name="connsiteY7" fmla="*/ 121774 h 123328"/>
                  <a:gd name="connsiteX8" fmla="*/ 36215 w 229248"/>
                  <a:gd name="connsiteY8" fmla="*/ 123298 h 123328"/>
                  <a:gd name="connsiteX9" fmla="*/ 30 w 229248"/>
                  <a:gd name="connsiteY9" fmla="*/ 90008 h 123328"/>
                  <a:gd name="connsiteX10" fmla="*/ 20 w 229248"/>
                  <a:gd name="connsiteY10" fmla="*/ 87388 h 123328"/>
                  <a:gd name="connsiteX11" fmla="*/ 2783 w 229248"/>
                  <a:gd name="connsiteY11" fmla="*/ 42525 h 123328"/>
                  <a:gd name="connsiteX12" fmla="*/ 127179 w 229248"/>
                  <a:gd name="connsiteY12" fmla="*/ 997 h 123328"/>
                  <a:gd name="connsiteX13" fmla="*/ 221953 w 229248"/>
                  <a:gd name="connsiteY13" fmla="*/ 31762 h 123328"/>
                  <a:gd name="connsiteX14" fmla="*/ 228906 w 229248"/>
                  <a:gd name="connsiteY14" fmla="*/ 75196 h 1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248" h="123328">
                    <a:moveTo>
                      <a:pt x="228906" y="75196"/>
                    </a:moveTo>
                    <a:cubicBezTo>
                      <a:pt x="231611" y="94684"/>
                      <a:pt x="218009" y="112677"/>
                      <a:pt x="198521" y="115382"/>
                    </a:cubicBezTo>
                    <a:cubicBezTo>
                      <a:pt x="197483" y="115525"/>
                      <a:pt x="196426" y="115630"/>
                      <a:pt x="195378" y="115678"/>
                    </a:cubicBezTo>
                    <a:lnTo>
                      <a:pt x="190235" y="115678"/>
                    </a:lnTo>
                    <a:cubicBezTo>
                      <a:pt x="173566" y="116535"/>
                      <a:pt x="167946" y="106629"/>
                      <a:pt x="160612" y="91674"/>
                    </a:cubicBezTo>
                    <a:cubicBezTo>
                      <a:pt x="154421" y="79197"/>
                      <a:pt x="144800" y="67005"/>
                      <a:pt x="130418" y="67671"/>
                    </a:cubicBezTo>
                    <a:cubicBezTo>
                      <a:pt x="116035" y="68338"/>
                      <a:pt x="107653" y="81578"/>
                      <a:pt x="102795" y="94437"/>
                    </a:cubicBezTo>
                    <a:cubicBezTo>
                      <a:pt x="97147" y="110067"/>
                      <a:pt x="82716" y="120821"/>
                      <a:pt x="66124" y="121774"/>
                    </a:cubicBezTo>
                    <a:lnTo>
                      <a:pt x="36215" y="123298"/>
                    </a:lnTo>
                    <a:cubicBezTo>
                      <a:pt x="17032" y="124098"/>
                      <a:pt x="830" y="109191"/>
                      <a:pt x="30" y="90008"/>
                    </a:cubicBezTo>
                    <a:cubicBezTo>
                      <a:pt x="-8" y="89141"/>
                      <a:pt x="-8" y="88265"/>
                      <a:pt x="20" y="87388"/>
                    </a:cubicBezTo>
                    <a:cubicBezTo>
                      <a:pt x="592" y="72720"/>
                      <a:pt x="1259" y="53098"/>
                      <a:pt x="2783" y="42525"/>
                    </a:cubicBezTo>
                    <a:cubicBezTo>
                      <a:pt x="6307" y="17380"/>
                      <a:pt x="35453" y="5473"/>
                      <a:pt x="127179" y="997"/>
                    </a:cubicBezTo>
                    <a:cubicBezTo>
                      <a:pt x="218905" y="-3480"/>
                      <a:pt x="215952" y="7188"/>
                      <a:pt x="221953" y="31762"/>
                    </a:cubicBezTo>
                    <a:cubicBezTo>
                      <a:pt x="224334" y="42049"/>
                      <a:pt x="226620" y="61004"/>
                      <a:pt x="228906" y="75196"/>
                    </a:cubicBezTo>
                    <a:close/>
                  </a:path>
                </a:pathLst>
              </a:custGeom>
              <a:solidFill>
                <a:srgbClr val="37474F">
                  <a:alpha val="50000"/>
                </a:srgbClr>
              </a:solidFill>
              <a:ln w="9525" cap="flat">
                <a:noFill/>
                <a:prstDash val="solid"/>
                <a:miter/>
              </a:ln>
            </p:spPr>
            <p:txBody>
              <a:bodyPr rtlCol="0" anchor="ctr"/>
              <a:lstStyle/>
              <a:p>
                <a:endParaRPr lang="en-US"/>
              </a:p>
            </p:txBody>
          </p:sp>
          <p:sp>
            <p:nvSpPr>
              <p:cNvPr id="930" name="Hình tự do: Hình 757">
                <a:extLst>
                  <a:ext uri="{FF2B5EF4-FFF2-40B4-BE49-F238E27FC236}">
                    <a16:creationId xmlns:a16="http://schemas.microsoft.com/office/drawing/2014/main" id="{9BFB91E8-BE1D-4DC6-82C1-C8F01D787E71}"/>
                  </a:ext>
                </a:extLst>
              </p:cNvPr>
              <p:cNvSpPr/>
              <p:nvPr/>
            </p:nvSpPr>
            <p:spPr>
              <a:xfrm>
                <a:off x="5125402" y="2320861"/>
                <a:ext cx="54768" cy="66008"/>
              </a:xfrm>
              <a:custGeom>
                <a:avLst/>
                <a:gdLst>
                  <a:gd name="connsiteX0" fmla="*/ 0 w 54768"/>
                  <a:gd name="connsiteY0" fmla="*/ 5620 h 66008"/>
                  <a:gd name="connsiteX1" fmla="*/ 8953 w 54768"/>
                  <a:gd name="connsiteY1" fmla="*/ 66008 h 66008"/>
                  <a:gd name="connsiteX2" fmla="*/ 54769 w 54768"/>
                  <a:gd name="connsiteY2" fmla="*/ 48101 h 66008"/>
                  <a:gd name="connsiteX3" fmla="*/ 52959 w 54768"/>
                  <a:gd name="connsiteY3" fmla="*/ 46006 h 66008"/>
                  <a:gd name="connsiteX4" fmla="*/ 19812 w 54768"/>
                  <a:gd name="connsiteY4" fmla="*/ 7906 h 66008"/>
                  <a:gd name="connsiteX5" fmla="*/ 19812 w 54768"/>
                  <a:gd name="connsiteY5" fmla="*/ 7906 h 66008"/>
                  <a:gd name="connsiteX6" fmla="*/ 15526 w 54768"/>
                  <a:gd name="connsiteY6" fmla="*/ 3048 h 66008"/>
                  <a:gd name="connsiteX7" fmla="*/ 8477 w 54768"/>
                  <a:gd name="connsiteY7" fmla="*/ 0 h 66008"/>
                  <a:gd name="connsiteX8" fmla="*/ 0 w 54768"/>
                  <a:gd name="connsiteY8" fmla="*/ 5620 h 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 h="66008">
                    <a:moveTo>
                      <a:pt x="0" y="5620"/>
                    </a:moveTo>
                    <a:lnTo>
                      <a:pt x="8953" y="66008"/>
                    </a:lnTo>
                    <a:lnTo>
                      <a:pt x="54769" y="48101"/>
                    </a:lnTo>
                    <a:lnTo>
                      <a:pt x="52959" y="46006"/>
                    </a:lnTo>
                    <a:lnTo>
                      <a:pt x="19812" y="7906"/>
                    </a:lnTo>
                    <a:lnTo>
                      <a:pt x="19812" y="7906"/>
                    </a:lnTo>
                    <a:lnTo>
                      <a:pt x="15526" y="3048"/>
                    </a:lnTo>
                    <a:cubicBezTo>
                      <a:pt x="13678" y="1134"/>
                      <a:pt x="11135" y="38"/>
                      <a:pt x="8477" y="0"/>
                    </a:cubicBezTo>
                    <a:cubicBezTo>
                      <a:pt x="4962" y="533"/>
                      <a:pt x="1867" y="2591"/>
                      <a:pt x="0" y="5620"/>
                    </a:cubicBezTo>
                    <a:close/>
                  </a:path>
                </a:pathLst>
              </a:custGeom>
              <a:solidFill>
                <a:srgbClr val="F0997A"/>
              </a:solidFill>
              <a:ln w="9525" cap="flat">
                <a:noFill/>
                <a:prstDash val="solid"/>
                <a:miter/>
              </a:ln>
            </p:spPr>
            <p:txBody>
              <a:bodyPr rtlCol="0" anchor="ctr"/>
              <a:lstStyle/>
              <a:p>
                <a:endParaRPr lang="en-US"/>
              </a:p>
            </p:txBody>
          </p:sp>
          <p:sp>
            <p:nvSpPr>
              <p:cNvPr id="931" name="Hình tự do: Hình 758">
                <a:extLst>
                  <a:ext uri="{FF2B5EF4-FFF2-40B4-BE49-F238E27FC236}">
                    <a16:creationId xmlns:a16="http://schemas.microsoft.com/office/drawing/2014/main" id="{AEE643E9-AF17-47DB-977C-40A3B33749CD}"/>
                  </a:ext>
                </a:extLst>
              </p:cNvPr>
              <p:cNvSpPr/>
              <p:nvPr/>
            </p:nvSpPr>
            <p:spPr>
              <a:xfrm>
                <a:off x="4650866" y="2535650"/>
                <a:ext cx="301466" cy="1321919"/>
              </a:xfrm>
              <a:custGeom>
                <a:avLst/>
                <a:gdLst>
                  <a:gd name="connsiteX0" fmla="*/ 301466 w 301466"/>
                  <a:gd name="connsiteY0" fmla="*/ 0 h 1321919"/>
                  <a:gd name="connsiteX1" fmla="*/ 297561 w 301466"/>
                  <a:gd name="connsiteY1" fmla="*/ 196882 h 1321919"/>
                  <a:gd name="connsiteX2" fmla="*/ 225171 w 301466"/>
                  <a:gd name="connsiteY2" fmla="*/ 845153 h 1321919"/>
                  <a:gd name="connsiteX3" fmla="*/ 177546 w 301466"/>
                  <a:gd name="connsiteY3" fmla="*/ 1317498 h 1321919"/>
                  <a:gd name="connsiteX4" fmla="*/ 0 w 301466"/>
                  <a:gd name="connsiteY4" fmla="*/ 1274350 h 1321919"/>
                  <a:gd name="connsiteX5" fmla="*/ 59436 w 301466"/>
                  <a:gd name="connsiteY5" fmla="*/ 698373 h 1321919"/>
                  <a:gd name="connsiteX6" fmla="*/ 134112 w 301466"/>
                  <a:gd name="connsiteY6" fmla="*/ 465392 h 1321919"/>
                  <a:gd name="connsiteX7" fmla="*/ 92393 w 301466"/>
                  <a:gd name="connsiteY7" fmla="*/ 232315 h 1321919"/>
                  <a:gd name="connsiteX8" fmla="*/ 197168 w 301466"/>
                  <a:gd name="connsiteY8" fmla="*/ 19526 h 13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66" h="1321919">
                    <a:moveTo>
                      <a:pt x="301466" y="0"/>
                    </a:moveTo>
                    <a:cubicBezTo>
                      <a:pt x="301466" y="21907"/>
                      <a:pt x="299561" y="84392"/>
                      <a:pt x="297561" y="196882"/>
                    </a:cubicBezTo>
                    <a:cubicBezTo>
                      <a:pt x="295561" y="309372"/>
                      <a:pt x="244793" y="667036"/>
                      <a:pt x="225171" y="845153"/>
                    </a:cubicBezTo>
                    <a:cubicBezTo>
                      <a:pt x="205550" y="1023271"/>
                      <a:pt x="177546" y="1317498"/>
                      <a:pt x="177546" y="1317498"/>
                    </a:cubicBezTo>
                    <a:cubicBezTo>
                      <a:pt x="114891" y="1330452"/>
                      <a:pt x="49721" y="1314612"/>
                      <a:pt x="0" y="1274350"/>
                    </a:cubicBezTo>
                    <a:cubicBezTo>
                      <a:pt x="0" y="1115473"/>
                      <a:pt x="38100" y="808958"/>
                      <a:pt x="59436" y="698373"/>
                    </a:cubicBezTo>
                    <a:cubicBezTo>
                      <a:pt x="72485" y="628840"/>
                      <a:pt x="121634" y="555498"/>
                      <a:pt x="134112" y="465392"/>
                    </a:cubicBezTo>
                    <a:cubicBezTo>
                      <a:pt x="138017" y="437483"/>
                      <a:pt x="83915" y="292513"/>
                      <a:pt x="92393" y="232315"/>
                    </a:cubicBezTo>
                    <a:lnTo>
                      <a:pt x="197168" y="19526"/>
                    </a:lnTo>
                    <a:close/>
                  </a:path>
                </a:pathLst>
              </a:custGeom>
              <a:solidFill>
                <a:srgbClr val="E6E6E6"/>
              </a:solidFill>
              <a:ln w="9525" cap="flat">
                <a:noFill/>
                <a:prstDash val="solid"/>
                <a:miter/>
              </a:ln>
            </p:spPr>
            <p:txBody>
              <a:bodyPr rtlCol="0" anchor="ctr"/>
              <a:lstStyle/>
              <a:p>
                <a:endParaRPr lang="en-US"/>
              </a:p>
            </p:txBody>
          </p:sp>
          <p:sp>
            <p:nvSpPr>
              <p:cNvPr id="932" name="Hình tự do: Hình 759">
                <a:extLst>
                  <a:ext uri="{FF2B5EF4-FFF2-40B4-BE49-F238E27FC236}">
                    <a16:creationId xmlns:a16="http://schemas.microsoft.com/office/drawing/2014/main" id="{83A3B19F-A9E3-45AC-8A39-E91FDAA319A5}"/>
                  </a:ext>
                </a:extLst>
              </p:cNvPr>
              <p:cNvSpPr/>
              <p:nvPr/>
            </p:nvSpPr>
            <p:spPr>
              <a:xfrm>
                <a:off x="4885562" y="2492978"/>
                <a:ext cx="69225" cy="508349"/>
              </a:xfrm>
              <a:custGeom>
                <a:avLst/>
                <a:gdLst>
                  <a:gd name="connsiteX0" fmla="*/ 0 w 69225"/>
                  <a:gd name="connsiteY0" fmla="*/ 327565 h 508349"/>
                  <a:gd name="connsiteX1" fmla="*/ 29147 w 69225"/>
                  <a:gd name="connsiteY1" fmla="*/ 281559 h 508349"/>
                  <a:gd name="connsiteX2" fmla="*/ 4191 w 69225"/>
                  <a:gd name="connsiteY2" fmla="*/ 251270 h 508349"/>
                  <a:gd name="connsiteX3" fmla="*/ 19907 w 69225"/>
                  <a:gd name="connsiteY3" fmla="*/ 51245 h 508349"/>
                  <a:gd name="connsiteX4" fmla="*/ 53530 w 69225"/>
                  <a:gd name="connsiteY4" fmla="*/ 13145 h 508349"/>
                  <a:gd name="connsiteX5" fmla="*/ 65913 w 69225"/>
                  <a:gd name="connsiteY5" fmla="*/ 0 h 508349"/>
                  <a:gd name="connsiteX6" fmla="*/ 66770 w 69225"/>
                  <a:gd name="connsiteY6" fmla="*/ 42672 h 508349"/>
                  <a:gd name="connsiteX7" fmla="*/ 68008 w 69225"/>
                  <a:gd name="connsiteY7" fmla="*/ 198311 h 508349"/>
                  <a:gd name="connsiteX8" fmla="*/ 37052 w 69225"/>
                  <a:gd name="connsiteY8" fmla="*/ 508349 h 508349"/>
                  <a:gd name="connsiteX9" fmla="*/ 0 w 69225"/>
                  <a:gd name="connsiteY9" fmla="*/ 327565 h 50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225" h="508349">
                    <a:moveTo>
                      <a:pt x="0" y="327565"/>
                    </a:moveTo>
                    <a:lnTo>
                      <a:pt x="29147" y="281559"/>
                    </a:lnTo>
                    <a:cubicBezTo>
                      <a:pt x="29147" y="281559"/>
                      <a:pt x="1715" y="265748"/>
                      <a:pt x="4191" y="251270"/>
                    </a:cubicBezTo>
                    <a:cubicBezTo>
                      <a:pt x="6668" y="236792"/>
                      <a:pt x="19907" y="51245"/>
                      <a:pt x="19907" y="51245"/>
                    </a:cubicBezTo>
                    <a:cubicBezTo>
                      <a:pt x="33242" y="46768"/>
                      <a:pt x="49340" y="22670"/>
                      <a:pt x="53530" y="13145"/>
                    </a:cubicBezTo>
                    <a:cubicBezTo>
                      <a:pt x="55731" y="7277"/>
                      <a:pt x="60188" y="2543"/>
                      <a:pt x="65913" y="0"/>
                    </a:cubicBezTo>
                    <a:lnTo>
                      <a:pt x="66770" y="42672"/>
                    </a:lnTo>
                    <a:cubicBezTo>
                      <a:pt x="66770" y="42672"/>
                      <a:pt x="71342" y="107537"/>
                      <a:pt x="68008" y="198311"/>
                    </a:cubicBezTo>
                    <a:cubicBezTo>
                      <a:pt x="64675" y="289084"/>
                      <a:pt x="60960" y="388811"/>
                      <a:pt x="37052" y="508349"/>
                    </a:cubicBezTo>
                    <a:cubicBezTo>
                      <a:pt x="40672" y="462629"/>
                      <a:pt x="0" y="327565"/>
                      <a:pt x="0" y="327565"/>
                    </a:cubicBezTo>
                    <a:close/>
                  </a:path>
                </a:pathLst>
              </a:custGeom>
              <a:solidFill>
                <a:srgbClr val="F0F0F0"/>
              </a:solidFill>
              <a:ln w="9525" cap="flat">
                <a:noFill/>
                <a:prstDash val="solid"/>
                <a:miter/>
              </a:ln>
            </p:spPr>
            <p:txBody>
              <a:bodyPr rtlCol="0" anchor="ctr"/>
              <a:lstStyle/>
              <a:p>
                <a:endParaRPr lang="en-US"/>
              </a:p>
            </p:txBody>
          </p:sp>
          <p:sp>
            <p:nvSpPr>
              <p:cNvPr id="933" name="Hình tự do: Hình 760">
                <a:extLst>
                  <a:ext uri="{FF2B5EF4-FFF2-40B4-BE49-F238E27FC236}">
                    <a16:creationId xmlns:a16="http://schemas.microsoft.com/office/drawing/2014/main" id="{E166B131-2155-42DB-A58C-EE78126C9D4C}"/>
                  </a:ext>
                </a:extLst>
              </p:cNvPr>
              <p:cNvSpPr/>
              <p:nvPr/>
            </p:nvSpPr>
            <p:spPr>
              <a:xfrm>
                <a:off x="4607302" y="2555462"/>
                <a:ext cx="264626" cy="562737"/>
              </a:xfrm>
              <a:custGeom>
                <a:avLst/>
                <a:gdLst>
                  <a:gd name="connsiteX0" fmla="*/ 240256 w 264626"/>
                  <a:gd name="connsiteY0" fmla="*/ 0 h 562737"/>
                  <a:gd name="connsiteX1" fmla="*/ 92809 w 264626"/>
                  <a:gd name="connsiteY1" fmla="*/ 105823 h 562737"/>
                  <a:gd name="connsiteX2" fmla="*/ 12322 w 264626"/>
                  <a:gd name="connsiteY2" fmla="*/ 392144 h 562737"/>
                  <a:gd name="connsiteX3" fmla="*/ 20419 w 264626"/>
                  <a:gd name="connsiteY3" fmla="*/ 562737 h 562737"/>
                  <a:gd name="connsiteX4" fmla="*/ 172819 w 264626"/>
                  <a:gd name="connsiteY4" fmla="*/ 490919 h 562737"/>
                  <a:gd name="connsiteX5" fmla="*/ 236827 w 264626"/>
                  <a:gd name="connsiteY5" fmla="*/ 258318 h 562737"/>
                  <a:gd name="connsiteX6" fmla="*/ 240256 w 264626"/>
                  <a:gd name="connsiteY6" fmla="*/ 0 h 56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626" h="562737">
                    <a:moveTo>
                      <a:pt x="240256" y="0"/>
                    </a:moveTo>
                    <a:cubicBezTo>
                      <a:pt x="150149" y="5048"/>
                      <a:pt x="114145" y="47625"/>
                      <a:pt x="92809" y="105823"/>
                    </a:cubicBezTo>
                    <a:cubicBezTo>
                      <a:pt x="60557" y="199654"/>
                      <a:pt x="33687" y="295256"/>
                      <a:pt x="12322" y="392144"/>
                    </a:cubicBezTo>
                    <a:cubicBezTo>
                      <a:pt x="-2537" y="465773"/>
                      <a:pt x="-8347" y="531876"/>
                      <a:pt x="20419" y="562737"/>
                    </a:cubicBezTo>
                    <a:lnTo>
                      <a:pt x="172819" y="490919"/>
                    </a:lnTo>
                    <a:lnTo>
                      <a:pt x="236827" y="258318"/>
                    </a:lnTo>
                    <a:cubicBezTo>
                      <a:pt x="236827" y="258318"/>
                      <a:pt x="297025" y="71819"/>
                      <a:pt x="240256" y="0"/>
                    </a:cubicBezTo>
                    <a:close/>
                  </a:path>
                </a:pathLst>
              </a:custGeom>
              <a:solidFill>
                <a:srgbClr val="F0F0F0"/>
              </a:solidFill>
              <a:ln w="9525" cap="flat">
                <a:noFill/>
                <a:prstDash val="solid"/>
                <a:miter/>
              </a:ln>
            </p:spPr>
            <p:txBody>
              <a:bodyPr rtlCol="0" anchor="ctr"/>
              <a:lstStyle/>
              <a:p>
                <a:endParaRPr lang="en-US"/>
              </a:p>
            </p:txBody>
          </p:sp>
          <p:sp>
            <p:nvSpPr>
              <p:cNvPr id="934" name="Hình tự do: Hình 761">
                <a:extLst>
                  <a:ext uri="{FF2B5EF4-FFF2-40B4-BE49-F238E27FC236}">
                    <a16:creationId xmlns:a16="http://schemas.microsoft.com/office/drawing/2014/main" id="{B1D96E42-A34F-4E58-9D4F-C4D256A32467}"/>
                  </a:ext>
                </a:extLst>
              </p:cNvPr>
              <p:cNvSpPr/>
              <p:nvPr/>
            </p:nvSpPr>
            <p:spPr>
              <a:xfrm>
                <a:off x="4648009" y="2920936"/>
                <a:ext cx="149447" cy="120967"/>
              </a:xfrm>
              <a:custGeom>
                <a:avLst/>
                <a:gdLst>
                  <a:gd name="connsiteX0" fmla="*/ 141541 w 149447"/>
                  <a:gd name="connsiteY0" fmla="*/ 12763 h 120967"/>
                  <a:gd name="connsiteX1" fmla="*/ 82105 w 149447"/>
                  <a:gd name="connsiteY1" fmla="*/ 56102 h 120967"/>
                  <a:gd name="connsiteX2" fmla="*/ 0 w 149447"/>
                  <a:gd name="connsiteY2" fmla="*/ 120967 h 120967"/>
                  <a:gd name="connsiteX3" fmla="*/ 57150 w 149447"/>
                  <a:gd name="connsiteY3" fmla="*/ 50863 h 120967"/>
                  <a:gd name="connsiteX4" fmla="*/ 149447 w 149447"/>
                  <a:gd name="connsiteY4" fmla="*/ 0 h 12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47" h="120967">
                    <a:moveTo>
                      <a:pt x="141541" y="12763"/>
                    </a:moveTo>
                    <a:cubicBezTo>
                      <a:pt x="129159" y="31813"/>
                      <a:pt x="114395" y="39338"/>
                      <a:pt x="82105" y="56102"/>
                    </a:cubicBezTo>
                    <a:cubicBezTo>
                      <a:pt x="52006" y="71723"/>
                      <a:pt x="17050" y="86868"/>
                      <a:pt x="0" y="120967"/>
                    </a:cubicBezTo>
                    <a:cubicBezTo>
                      <a:pt x="4000" y="89916"/>
                      <a:pt x="20288" y="73914"/>
                      <a:pt x="57150" y="50863"/>
                    </a:cubicBezTo>
                    <a:cubicBezTo>
                      <a:pt x="94012" y="27813"/>
                      <a:pt x="149447" y="0"/>
                      <a:pt x="149447" y="0"/>
                    </a:cubicBezTo>
                    <a:close/>
                  </a:path>
                </a:pathLst>
              </a:custGeom>
              <a:solidFill>
                <a:srgbClr val="E0E0E0"/>
              </a:solidFill>
              <a:ln w="9525" cap="flat">
                <a:noFill/>
                <a:prstDash val="solid"/>
                <a:miter/>
              </a:ln>
            </p:spPr>
            <p:txBody>
              <a:bodyPr rtlCol="0" anchor="ctr"/>
              <a:lstStyle/>
              <a:p>
                <a:endParaRPr lang="en-US"/>
              </a:p>
            </p:txBody>
          </p:sp>
          <p:sp>
            <p:nvSpPr>
              <p:cNvPr id="935" name="Hình tự do: Hình 762">
                <a:extLst>
                  <a:ext uri="{FF2B5EF4-FFF2-40B4-BE49-F238E27FC236}">
                    <a16:creationId xmlns:a16="http://schemas.microsoft.com/office/drawing/2014/main" id="{46D5F098-4977-493F-81FB-8E83EF37A899}"/>
                  </a:ext>
                </a:extLst>
              </p:cNvPr>
              <p:cNvSpPr/>
              <p:nvPr/>
            </p:nvSpPr>
            <p:spPr>
              <a:xfrm>
                <a:off x="4624005" y="2933700"/>
                <a:ext cx="254032" cy="203172"/>
              </a:xfrm>
              <a:custGeom>
                <a:avLst/>
                <a:gdLst>
                  <a:gd name="connsiteX0" fmla="*/ 165545 w 254032"/>
                  <a:gd name="connsiteY0" fmla="*/ 0 h 203172"/>
                  <a:gd name="connsiteX1" fmla="*/ 106109 w 254032"/>
                  <a:gd name="connsiteY1" fmla="*/ 43339 h 203172"/>
                  <a:gd name="connsiteX2" fmla="*/ 24004 w 254032"/>
                  <a:gd name="connsiteY2" fmla="*/ 108204 h 203172"/>
                  <a:gd name="connsiteX3" fmla="*/ 3906 w 254032"/>
                  <a:gd name="connsiteY3" fmla="*/ 184404 h 203172"/>
                  <a:gd name="connsiteX4" fmla="*/ 95822 w 254032"/>
                  <a:gd name="connsiteY4" fmla="*/ 201930 h 203172"/>
                  <a:gd name="connsiteX5" fmla="*/ 202216 w 254032"/>
                  <a:gd name="connsiteY5" fmla="*/ 131826 h 203172"/>
                  <a:gd name="connsiteX6" fmla="*/ 254032 w 254032"/>
                  <a:gd name="connsiteY6" fmla="*/ 88773 h 20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32" h="203172">
                    <a:moveTo>
                      <a:pt x="165545" y="0"/>
                    </a:moveTo>
                    <a:cubicBezTo>
                      <a:pt x="153163" y="19050"/>
                      <a:pt x="138399" y="26575"/>
                      <a:pt x="106109" y="43339"/>
                    </a:cubicBezTo>
                    <a:cubicBezTo>
                      <a:pt x="76010" y="58960"/>
                      <a:pt x="41053" y="74104"/>
                      <a:pt x="24004" y="108204"/>
                    </a:cubicBezTo>
                    <a:cubicBezTo>
                      <a:pt x="8859" y="138208"/>
                      <a:pt x="-7715" y="163354"/>
                      <a:pt x="3906" y="184404"/>
                    </a:cubicBezTo>
                    <a:cubicBezTo>
                      <a:pt x="11907" y="198787"/>
                      <a:pt x="55246" y="206312"/>
                      <a:pt x="95822" y="201930"/>
                    </a:cubicBezTo>
                    <a:cubicBezTo>
                      <a:pt x="136399" y="197549"/>
                      <a:pt x="162497" y="162687"/>
                      <a:pt x="202216" y="131826"/>
                    </a:cubicBezTo>
                    <a:cubicBezTo>
                      <a:pt x="236316" y="105442"/>
                      <a:pt x="254032" y="88773"/>
                      <a:pt x="254032" y="88773"/>
                    </a:cubicBezTo>
                    <a:close/>
                  </a:path>
                </a:pathLst>
              </a:custGeom>
              <a:solidFill>
                <a:srgbClr val="F0F0F0"/>
              </a:solidFill>
              <a:ln w="9525" cap="flat">
                <a:noFill/>
                <a:prstDash val="solid"/>
                <a:miter/>
              </a:ln>
            </p:spPr>
            <p:txBody>
              <a:bodyPr rtlCol="0" anchor="ctr"/>
              <a:lstStyle/>
              <a:p>
                <a:endParaRPr lang="en-US"/>
              </a:p>
            </p:txBody>
          </p:sp>
          <p:sp>
            <p:nvSpPr>
              <p:cNvPr id="936" name="Hình tự do: Hình 763">
                <a:extLst>
                  <a:ext uri="{FF2B5EF4-FFF2-40B4-BE49-F238E27FC236}">
                    <a16:creationId xmlns:a16="http://schemas.microsoft.com/office/drawing/2014/main" id="{C312A00E-5CD8-4267-A275-C069107375B1}"/>
                  </a:ext>
                </a:extLst>
              </p:cNvPr>
              <p:cNvSpPr/>
              <p:nvPr/>
            </p:nvSpPr>
            <p:spPr>
              <a:xfrm>
                <a:off x="4673386" y="2894597"/>
                <a:ext cx="280539" cy="281058"/>
              </a:xfrm>
              <a:custGeom>
                <a:avLst/>
                <a:gdLst>
                  <a:gd name="connsiteX0" fmla="*/ 171790 w 280539"/>
                  <a:gd name="connsiteY0" fmla="*/ 65106 h 281058"/>
                  <a:gd name="connsiteX1" fmla="*/ 129594 w 280539"/>
                  <a:gd name="connsiteY1" fmla="*/ 27673 h 281058"/>
                  <a:gd name="connsiteX2" fmla="*/ 70158 w 280539"/>
                  <a:gd name="connsiteY2" fmla="*/ 9956 h 281058"/>
                  <a:gd name="connsiteX3" fmla="*/ 11008 w 280539"/>
                  <a:gd name="connsiteY3" fmla="*/ 3670 h 281058"/>
                  <a:gd name="connsiteX4" fmla="*/ 11675 w 280539"/>
                  <a:gd name="connsiteY4" fmla="*/ 27197 h 281058"/>
                  <a:gd name="connsiteX5" fmla="*/ 64634 w 280539"/>
                  <a:gd name="connsiteY5" fmla="*/ 52247 h 281058"/>
                  <a:gd name="connsiteX6" fmla="*/ 98543 w 280539"/>
                  <a:gd name="connsiteY6" fmla="*/ 86252 h 281058"/>
                  <a:gd name="connsiteX7" fmla="*/ 100543 w 280539"/>
                  <a:gd name="connsiteY7" fmla="*/ 178644 h 281058"/>
                  <a:gd name="connsiteX8" fmla="*/ 98352 w 280539"/>
                  <a:gd name="connsiteY8" fmla="*/ 241700 h 281058"/>
                  <a:gd name="connsiteX9" fmla="*/ 121974 w 280539"/>
                  <a:gd name="connsiteY9" fmla="*/ 226269 h 281058"/>
                  <a:gd name="connsiteX10" fmla="*/ 133595 w 280539"/>
                  <a:gd name="connsiteY10" fmla="*/ 140544 h 281058"/>
                  <a:gd name="connsiteX11" fmla="*/ 149883 w 280539"/>
                  <a:gd name="connsiteY11" fmla="*/ 216744 h 281058"/>
                  <a:gd name="connsiteX12" fmla="*/ 160360 w 280539"/>
                  <a:gd name="connsiteY12" fmla="*/ 278752 h 281058"/>
                  <a:gd name="connsiteX13" fmla="*/ 185125 w 280539"/>
                  <a:gd name="connsiteY13" fmla="*/ 253987 h 281058"/>
                  <a:gd name="connsiteX14" fmla="*/ 175029 w 280539"/>
                  <a:gd name="connsiteY14" fmla="*/ 159594 h 281058"/>
                  <a:gd name="connsiteX15" fmla="*/ 210652 w 280539"/>
                  <a:gd name="connsiteY15" fmla="*/ 209600 h 281058"/>
                  <a:gd name="connsiteX16" fmla="*/ 247704 w 280539"/>
                  <a:gd name="connsiteY16" fmla="*/ 262845 h 281058"/>
                  <a:gd name="connsiteX17" fmla="*/ 261039 w 280539"/>
                  <a:gd name="connsiteY17" fmla="*/ 237032 h 281058"/>
                  <a:gd name="connsiteX18" fmla="*/ 227035 w 280539"/>
                  <a:gd name="connsiteY18" fmla="*/ 174263 h 281058"/>
                  <a:gd name="connsiteX19" fmla="*/ 265135 w 280539"/>
                  <a:gd name="connsiteY19" fmla="*/ 204743 h 281058"/>
                  <a:gd name="connsiteX20" fmla="*/ 278565 w 280539"/>
                  <a:gd name="connsiteY20" fmla="*/ 182835 h 281058"/>
                  <a:gd name="connsiteX21" fmla="*/ 237608 w 280539"/>
                  <a:gd name="connsiteY21" fmla="*/ 136448 h 281058"/>
                  <a:gd name="connsiteX22" fmla="*/ 202175 w 280539"/>
                  <a:gd name="connsiteY22" fmla="*/ 88823 h 281058"/>
                  <a:gd name="connsiteX23" fmla="*/ 171790 w 280539"/>
                  <a:gd name="connsiteY23" fmla="*/ 65106 h 28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0539" h="281058">
                    <a:moveTo>
                      <a:pt x="171790" y="65106"/>
                    </a:moveTo>
                    <a:cubicBezTo>
                      <a:pt x="156074" y="52057"/>
                      <a:pt x="152073" y="37769"/>
                      <a:pt x="129594" y="27673"/>
                    </a:cubicBezTo>
                    <a:cubicBezTo>
                      <a:pt x="107115" y="17576"/>
                      <a:pt x="93876" y="19291"/>
                      <a:pt x="70158" y="9956"/>
                    </a:cubicBezTo>
                    <a:cubicBezTo>
                      <a:pt x="46441" y="622"/>
                      <a:pt x="27486" y="-3569"/>
                      <a:pt x="11008" y="3670"/>
                    </a:cubicBezTo>
                    <a:cubicBezTo>
                      <a:pt x="-5470" y="10909"/>
                      <a:pt x="-1946" y="20339"/>
                      <a:pt x="11675" y="27197"/>
                    </a:cubicBezTo>
                    <a:cubicBezTo>
                      <a:pt x="25296" y="34055"/>
                      <a:pt x="48346" y="42532"/>
                      <a:pt x="64634" y="52247"/>
                    </a:cubicBezTo>
                    <a:cubicBezTo>
                      <a:pt x="80922" y="61963"/>
                      <a:pt x="96638" y="66821"/>
                      <a:pt x="98543" y="86252"/>
                    </a:cubicBezTo>
                    <a:cubicBezTo>
                      <a:pt x="100848" y="116989"/>
                      <a:pt x="101515" y="147831"/>
                      <a:pt x="100543" y="178644"/>
                    </a:cubicBezTo>
                    <a:cubicBezTo>
                      <a:pt x="99495" y="211505"/>
                      <a:pt x="95590" y="238461"/>
                      <a:pt x="98352" y="241700"/>
                    </a:cubicBezTo>
                    <a:cubicBezTo>
                      <a:pt x="101115" y="244938"/>
                      <a:pt x="115212" y="245224"/>
                      <a:pt x="121974" y="226269"/>
                    </a:cubicBezTo>
                    <a:cubicBezTo>
                      <a:pt x="128737" y="207314"/>
                      <a:pt x="133595" y="140544"/>
                      <a:pt x="133595" y="140544"/>
                    </a:cubicBezTo>
                    <a:cubicBezTo>
                      <a:pt x="133595" y="140544"/>
                      <a:pt x="144263" y="185788"/>
                      <a:pt x="149883" y="216744"/>
                    </a:cubicBezTo>
                    <a:cubicBezTo>
                      <a:pt x="155502" y="247700"/>
                      <a:pt x="158836" y="272180"/>
                      <a:pt x="160360" y="278752"/>
                    </a:cubicBezTo>
                    <a:cubicBezTo>
                      <a:pt x="161884" y="285324"/>
                      <a:pt x="183792" y="278085"/>
                      <a:pt x="185125" y="253987"/>
                    </a:cubicBezTo>
                    <a:cubicBezTo>
                      <a:pt x="186459" y="229889"/>
                      <a:pt x="175029" y="159594"/>
                      <a:pt x="175029" y="159594"/>
                    </a:cubicBezTo>
                    <a:lnTo>
                      <a:pt x="210652" y="209600"/>
                    </a:lnTo>
                    <a:cubicBezTo>
                      <a:pt x="224654" y="229317"/>
                      <a:pt x="242180" y="256273"/>
                      <a:pt x="247704" y="262845"/>
                    </a:cubicBezTo>
                    <a:cubicBezTo>
                      <a:pt x="253229" y="269417"/>
                      <a:pt x="266278" y="255606"/>
                      <a:pt x="261039" y="237032"/>
                    </a:cubicBezTo>
                    <a:cubicBezTo>
                      <a:pt x="255801" y="218459"/>
                      <a:pt x="227035" y="174263"/>
                      <a:pt x="227035" y="174263"/>
                    </a:cubicBezTo>
                    <a:cubicBezTo>
                      <a:pt x="227035" y="174263"/>
                      <a:pt x="259420" y="202171"/>
                      <a:pt x="265135" y="204743"/>
                    </a:cubicBezTo>
                    <a:cubicBezTo>
                      <a:pt x="270850" y="207314"/>
                      <a:pt x="285900" y="203314"/>
                      <a:pt x="278565" y="182835"/>
                    </a:cubicBezTo>
                    <a:cubicBezTo>
                      <a:pt x="273612" y="169214"/>
                      <a:pt x="263802" y="161214"/>
                      <a:pt x="237608" y="136448"/>
                    </a:cubicBezTo>
                    <a:cubicBezTo>
                      <a:pt x="211414" y="111683"/>
                      <a:pt x="210652" y="100539"/>
                      <a:pt x="202175" y="88823"/>
                    </a:cubicBezTo>
                    <a:cubicBezTo>
                      <a:pt x="190650" y="73583"/>
                      <a:pt x="183220" y="74536"/>
                      <a:pt x="171790" y="65106"/>
                    </a:cubicBezTo>
                    <a:close/>
                  </a:path>
                </a:pathLst>
              </a:custGeom>
              <a:solidFill>
                <a:srgbClr val="FFBDA7"/>
              </a:solidFill>
              <a:ln w="9525" cap="flat">
                <a:noFill/>
                <a:prstDash val="solid"/>
                <a:miter/>
              </a:ln>
            </p:spPr>
            <p:txBody>
              <a:bodyPr rtlCol="0" anchor="ctr"/>
              <a:lstStyle/>
              <a:p>
                <a:endParaRPr lang="en-US"/>
              </a:p>
            </p:txBody>
          </p:sp>
          <p:sp>
            <p:nvSpPr>
              <p:cNvPr id="937" name="Hình tự do: Hình 764">
                <a:extLst>
                  <a:ext uri="{FF2B5EF4-FFF2-40B4-BE49-F238E27FC236}">
                    <a16:creationId xmlns:a16="http://schemas.microsoft.com/office/drawing/2014/main" id="{FF2503BD-63A3-4AF3-A111-233C4334DE96}"/>
                  </a:ext>
                </a:extLst>
              </p:cNvPr>
              <p:cNvSpPr/>
              <p:nvPr/>
            </p:nvSpPr>
            <p:spPr>
              <a:xfrm>
                <a:off x="4787741" y="2965513"/>
                <a:ext cx="49053" cy="19650"/>
              </a:xfrm>
              <a:custGeom>
                <a:avLst/>
                <a:gdLst>
                  <a:gd name="connsiteX0" fmla="*/ 0 w 49053"/>
                  <a:gd name="connsiteY0" fmla="*/ 10763 h 19650"/>
                  <a:gd name="connsiteX1" fmla="*/ 49054 w 49053"/>
                  <a:gd name="connsiteY1" fmla="*/ 0 h 19650"/>
                  <a:gd name="connsiteX2" fmla="*/ 0 w 49053"/>
                  <a:gd name="connsiteY2" fmla="*/ 10763 h 19650"/>
                </a:gdLst>
                <a:ahLst/>
                <a:cxnLst>
                  <a:cxn ang="0">
                    <a:pos x="connsiteX0" y="connsiteY0"/>
                  </a:cxn>
                  <a:cxn ang="0">
                    <a:pos x="connsiteX1" y="connsiteY1"/>
                  </a:cxn>
                  <a:cxn ang="0">
                    <a:pos x="connsiteX2" y="connsiteY2"/>
                  </a:cxn>
                </a:cxnLst>
                <a:rect l="l" t="t" r="r" b="b"/>
                <a:pathLst>
                  <a:path w="49053" h="19650">
                    <a:moveTo>
                      <a:pt x="0" y="10763"/>
                    </a:moveTo>
                    <a:cubicBezTo>
                      <a:pt x="24384" y="18860"/>
                      <a:pt x="46387" y="6191"/>
                      <a:pt x="49054" y="0"/>
                    </a:cubicBezTo>
                    <a:cubicBezTo>
                      <a:pt x="49054" y="16288"/>
                      <a:pt x="17717" y="28861"/>
                      <a:pt x="0" y="10763"/>
                    </a:cubicBezTo>
                    <a:close/>
                  </a:path>
                </a:pathLst>
              </a:custGeom>
              <a:solidFill>
                <a:srgbClr val="F0997A"/>
              </a:solidFill>
              <a:ln w="9525" cap="flat">
                <a:noFill/>
                <a:prstDash val="solid"/>
                <a:miter/>
              </a:ln>
            </p:spPr>
            <p:txBody>
              <a:bodyPr rtlCol="0" anchor="ctr"/>
              <a:lstStyle/>
              <a:p>
                <a:endParaRPr lang="en-US"/>
              </a:p>
            </p:txBody>
          </p:sp>
          <p:sp>
            <p:nvSpPr>
              <p:cNvPr id="938" name="Hình tự do: Hình 765">
                <a:extLst>
                  <a:ext uri="{FF2B5EF4-FFF2-40B4-BE49-F238E27FC236}">
                    <a16:creationId xmlns:a16="http://schemas.microsoft.com/office/drawing/2014/main" id="{4ED8201F-A093-44F2-8694-83DDA7A730A7}"/>
                  </a:ext>
                </a:extLst>
              </p:cNvPr>
              <p:cNvSpPr/>
              <p:nvPr/>
            </p:nvSpPr>
            <p:spPr>
              <a:xfrm>
                <a:off x="4876037" y="3031712"/>
                <a:ext cx="77438" cy="67804"/>
              </a:xfrm>
              <a:custGeom>
                <a:avLst/>
                <a:gdLst>
                  <a:gd name="connsiteX0" fmla="*/ 77438 w 77438"/>
                  <a:gd name="connsiteY0" fmla="*/ 57817 h 67804"/>
                  <a:gd name="connsiteX1" fmla="*/ 62579 w 77438"/>
                  <a:gd name="connsiteY1" fmla="*/ 57817 h 67804"/>
                  <a:gd name="connsiteX2" fmla="*/ 32671 w 77438"/>
                  <a:gd name="connsiteY2" fmla="*/ 31528 h 67804"/>
                  <a:gd name="connsiteX3" fmla="*/ 0 w 77438"/>
                  <a:gd name="connsiteY3" fmla="*/ 0 h 67804"/>
                  <a:gd name="connsiteX4" fmla="*/ 24384 w 77438"/>
                  <a:gd name="connsiteY4" fmla="*/ 36767 h 67804"/>
                  <a:gd name="connsiteX5" fmla="*/ 62484 w 77438"/>
                  <a:gd name="connsiteY5" fmla="*/ 67247 h 67804"/>
                  <a:gd name="connsiteX6" fmla="*/ 76991 w 77438"/>
                  <a:gd name="connsiteY6" fmla="*/ 59808 h 67804"/>
                  <a:gd name="connsiteX7" fmla="*/ 77438 w 77438"/>
                  <a:gd name="connsiteY7" fmla="*/ 57817 h 6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38" h="67804">
                    <a:moveTo>
                      <a:pt x="77438" y="57817"/>
                    </a:moveTo>
                    <a:cubicBezTo>
                      <a:pt x="73276" y="61789"/>
                      <a:pt x="66742" y="61789"/>
                      <a:pt x="62579" y="57817"/>
                    </a:cubicBezTo>
                    <a:cubicBezTo>
                      <a:pt x="52168" y="49578"/>
                      <a:pt x="42186" y="40796"/>
                      <a:pt x="32671" y="31528"/>
                    </a:cubicBezTo>
                    <a:cubicBezTo>
                      <a:pt x="25337" y="24575"/>
                      <a:pt x="0" y="0"/>
                      <a:pt x="0" y="0"/>
                    </a:cubicBezTo>
                    <a:lnTo>
                      <a:pt x="24384" y="36767"/>
                    </a:lnTo>
                    <a:cubicBezTo>
                      <a:pt x="24384" y="36767"/>
                      <a:pt x="56769" y="64675"/>
                      <a:pt x="62484" y="67247"/>
                    </a:cubicBezTo>
                    <a:cubicBezTo>
                      <a:pt x="68542" y="69199"/>
                      <a:pt x="75038" y="65865"/>
                      <a:pt x="76991" y="59808"/>
                    </a:cubicBezTo>
                    <a:cubicBezTo>
                      <a:pt x="77200" y="59160"/>
                      <a:pt x="77343" y="58493"/>
                      <a:pt x="77438" y="57817"/>
                    </a:cubicBezTo>
                    <a:close/>
                  </a:path>
                </a:pathLst>
              </a:custGeom>
              <a:solidFill>
                <a:srgbClr val="F0997A"/>
              </a:solidFill>
              <a:ln w="9525" cap="flat">
                <a:noFill/>
                <a:prstDash val="solid"/>
                <a:miter/>
              </a:ln>
            </p:spPr>
            <p:txBody>
              <a:bodyPr rtlCol="0" anchor="ctr"/>
              <a:lstStyle/>
              <a:p>
                <a:endParaRPr lang="en-US"/>
              </a:p>
            </p:txBody>
          </p:sp>
          <p:sp>
            <p:nvSpPr>
              <p:cNvPr id="939" name="Hình tự do: Hình 766">
                <a:extLst>
                  <a:ext uri="{FF2B5EF4-FFF2-40B4-BE49-F238E27FC236}">
                    <a16:creationId xmlns:a16="http://schemas.microsoft.com/office/drawing/2014/main" id="{EA86E30E-798C-44F2-BAD3-86E45CE5A1FB}"/>
                  </a:ext>
                </a:extLst>
              </p:cNvPr>
              <p:cNvSpPr/>
              <p:nvPr/>
            </p:nvSpPr>
            <p:spPr>
              <a:xfrm>
                <a:off x="5094827" y="2539841"/>
                <a:ext cx="283749" cy="1232058"/>
              </a:xfrm>
              <a:custGeom>
                <a:avLst/>
                <a:gdLst>
                  <a:gd name="connsiteX0" fmla="*/ 0 w 283749"/>
                  <a:gd name="connsiteY0" fmla="*/ 0 h 1232058"/>
                  <a:gd name="connsiteX1" fmla="*/ 172403 w 283749"/>
                  <a:gd name="connsiteY1" fmla="*/ 271272 h 1232058"/>
                  <a:gd name="connsiteX2" fmla="*/ 231458 w 283749"/>
                  <a:gd name="connsiteY2" fmla="*/ 828104 h 1232058"/>
                  <a:gd name="connsiteX3" fmla="*/ 245650 w 283749"/>
                  <a:gd name="connsiteY3" fmla="*/ 1232059 h 1232058"/>
                  <a:gd name="connsiteX4" fmla="*/ 283750 w 283749"/>
                  <a:gd name="connsiteY4" fmla="*/ 1196721 h 1232058"/>
                  <a:gd name="connsiteX5" fmla="*/ 235553 w 283749"/>
                  <a:gd name="connsiteY5" fmla="*/ 381000 h 1232058"/>
                  <a:gd name="connsiteX6" fmla="*/ 65151 w 283749"/>
                  <a:gd name="connsiteY6" fmla="*/ 4286 h 123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749" h="1232058">
                    <a:moveTo>
                      <a:pt x="0" y="0"/>
                    </a:moveTo>
                    <a:cubicBezTo>
                      <a:pt x="68104" y="62198"/>
                      <a:pt x="148304" y="145352"/>
                      <a:pt x="172403" y="271272"/>
                    </a:cubicBezTo>
                    <a:cubicBezTo>
                      <a:pt x="196501" y="397193"/>
                      <a:pt x="210503" y="567309"/>
                      <a:pt x="231458" y="828104"/>
                    </a:cubicBezTo>
                    <a:cubicBezTo>
                      <a:pt x="252413" y="1088898"/>
                      <a:pt x="245650" y="1232059"/>
                      <a:pt x="245650" y="1232059"/>
                    </a:cubicBezTo>
                    <a:cubicBezTo>
                      <a:pt x="245650" y="1232059"/>
                      <a:pt x="264128" y="1226820"/>
                      <a:pt x="283750" y="1196721"/>
                    </a:cubicBezTo>
                    <a:cubicBezTo>
                      <a:pt x="283750" y="1014698"/>
                      <a:pt x="260318" y="602837"/>
                      <a:pt x="235553" y="381000"/>
                    </a:cubicBezTo>
                    <a:cubicBezTo>
                      <a:pt x="213074" y="180118"/>
                      <a:pt x="165735" y="69818"/>
                      <a:pt x="65151" y="4286"/>
                    </a:cubicBezTo>
                    <a:close/>
                  </a:path>
                </a:pathLst>
              </a:custGeom>
              <a:solidFill>
                <a:srgbClr val="E6E6E6"/>
              </a:solidFill>
              <a:ln w="9525" cap="flat">
                <a:noFill/>
                <a:prstDash val="solid"/>
                <a:miter/>
              </a:ln>
            </p:spPr>
            <p:txBody>
              <a:bodyPr rtlCol="0" anchor="ctr"/>
              <a:lstStyle/>
              <a:p>
                <a:endParaRPr lang="en-US"/>
              </a:p>
            </p:txBody>
          </p:sp>
          <p:sp>
            <p:nvSpPr>
              <p:cNvPr id="940" name="Hình tự do: Hình 767">
                <a:extLst>
                  <a:ext uri="{FF2B5EF4-FFF2-40B4-BE49-F238E27FC236}">
                    <a16:creationId xmlns:a16="http://schemas.microsoft.com/office/drawing/2014/main" id="{02C58A87-F62F-40E2-A635-0F269D28B88C}"/>
                  </a:ext>
                </a:extLst>
              </p:cNvPr>
              <p:cNvSpPr/>
              <p:nvPr/>
            </p:nvSpPr>
            <p:spPr>
              <a:xfrm>
                <a:off x="5094827" y="2507741"/>
                <a:ext cx="192452" cy="435102"/>
              </a:xfrm>
              <a:custGeom>
                <a:avLst/>
                <a:gdLst>
                  <a:gd name="connsiteX0" fmla="*/ 0 w 192452"/>
                  <a:gd name="connsiteY0" fmla="*/ 0 h 435102"/>
                  <a:gd name="connsiteX1" fmla="*/ 69151 w 192452"/>
                  <a:gd name="connsiteY1" fmla="*/ 61722 h 435102"/>
                  <a:gd name="connsiteX2" fmla="*/ 192405 w 192452"/>
                  <a:gd name="connsiteY2" fmla="*/ 435102 h 435102"/>
                  <a:gd name="connsiteX3" fmla="*/ 142018 w 192452"/>
                  <a:gd name="connsiteY3" fmla="*/ 219837 h 435102"/>
                  <a:gd name="connsiteX4" fmla="*/ 1048 w 192452"/>
                  <a:gd name="connsiteY4" fmla="*/ 36767 h 435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52" h="435102">
                    <a:moveTo>
                      <a:pt x="0" y="0"/>
                    </a:moveTo>
                    <a:cubicBezTo>
                      <a:pt x="7049" y="1143"/>
                      <a:pt x="23908" y="10001"/>
                      <a:pt x="69151" y="61722"/>
                    </a:cubicBezTo>
                    <a:cubicBezTo>
                      <a:pt x="114395" y="113443"/>
                      <a:pt x="194691" y="180213"/>
                      <a:pt x="192405" y="435102"/>
                    </a:cubicBezTo>
                    <a:cubicBezTo>
                      <a:pt x="186404" y="389192"/>
                      <a:pt x="165830" y="272701"/>
                      <a:pt x="142018" y="219837"/>
                    </a:cubicBezTo>
                    <a:cubicBezTo>
                      <a:pt x="118205" y="166973"/>
                      <a:pt x="73819" y="102108"/>
                      <a:pt x="1048" y="36767"/>
                    </a:cubicBezTo>
                    <a:close/>
                  </a:path>
                </a:pathLst>
              </a:custGeom>
              <a:solidFill>
                <a:srgbClr val="F0F0F0"/>
              </a:solidFill>
              <a:ln w="9525" cap="flat">
                <a:noFill/>
                <a:prstDash val="solid"/>
                <a:miter/>
              </a:ln>
            </p:spPr>
            <p:txBody>
              <a:bodyPr rtlCol="0" anchor="ctr"/>
              <a:lstStyle/>
              <a:p>
                <a:endParaRPr lang="en-US"/>
              </a:p>
            </p:txBody>
          </p:sp>
        </p:grpSp>
      </p:grpSp>
      <p:grpSp>
        <p:nvGrpSpPr>
          <p:cNvPr id="969" name="Đồ họa 4">
            <a:extLst>
              <a:ext uri="{FF2B5EF4-FFF2-40B4-BE49-F238E27FC236}">
                <a16:creationId xmlns:a16="http://schemas.microsoft.com/office/drawing/2014/main" id="{C62F13EA-D3CE-4E0F-8F77-FBD11D60C660}"/>
              </a:ext>
            </a:extLst>
          </p:cNvPr>
          <p:cNvGrpSpPr/>
          <p:nvPr/>
        </p:nvGrpSpPr>
        <p:grpSpPr>
          <a:xfrm>
            <a:off x="8286820" y="3086797"/>
            <a:ext cx="2415471" cy="2457164"/>
            <a:chOff x="4934712" y="3086797"/>
            <a:chExt cx="2415471" cy="2457164"/>
          </a:xfrm>
        </p:grpSpPr>
        <p:sp>
          <p:nvSpPr>
            <p:cNvPr id="970" name="Hình tự do: Hình 770">
              <a:extLst>
                <a:ext uri="{FF2B5EF4-FFF2-40B4-BE49-F238E27FC236}">
                  <a16:creationId xmlns:a16="http://schemas.microsoft.com/office/drawing/2014/main" id="{56925044-E942-4BD6-B31D-6F7F55635A29}"/>
                </a:ext>
              </a:extLst>
            </p:cNvPr>
            <p:cNvSpPr/>
            <p:nvPr/>
          </p:nvSpPr>
          <p:spPr>
            <a:xfrm>
              <a:off x="5640228" y="5431345"/>
              <a:ext cx="97250" cy="112616"/>
            </a:xfrm>
            <a:custGeom>
              <a:avLst/>
              <a:gdLst>
                <a:gd name="connsiteX0" fmla="*/ 0 w 97250"/>
                <a:gd name="connsiteY0" fmla="*/ 0 h 112616"/>
                <a:gd name="connsiteX1" fmla="*/ 97250 w 97250"/>
                <a:gd name="connsiteY1" fmla="*/ 0 h 112616"/>
                <a:gd name="connsiteX2" fmla="*/ 81725 w 97250"/>
                <a:gd name="connsiteY2" fmla="*/ 95250 h 112616"/>
                <a:gd name="connsiteX3" fmla="*/ 81725 w 97250"/>
                <a:gd name="connsiteY3" fmla="*/ 95250 h 112616"/>
                <a:gd name="connsiteX4" fmla="*/ 72200 w 97250"/>
                <a:gd name="connsiteY4" fmla="*/ 106966 h 112616"/>
                <a:gd name="connsiteX5" fmla="*/ 25146 w 97250"/>
                <a:gd name="connsiteY5" fmla="*/ 106966 h 112616"/>
                <a:gd name="connsiteX6" fmla="*/ 15621 w 97250"/>
                <a:gd name="connsiteY6" fmla="*/ 95250 h 112616"/>
                <a:gd name="connsiteX7" fmla="*/ 15621 w 97250"/>
                <a:gd name="connsiteY7" fmla="*/ 95250 h 11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50" h="112616">
                  <a:moveTo>
                    <a:pt x="0" y="0"/>
                  </a:moveTo>
                  <a:lnTo>
                    <a:pt x="97250" y="0"/>
                  </a:lnTo>
                  <a:lnTo>
                    <a:pt x="81725" y="95250"/>
                  </a:lnTo>
                  <a:lnTo>
                    <a:pt x="81725" y="95250"/>
                  </a:lnTo>
                  <a:cubicBezTo>
                    <a:pt x="80467" y="100384"/>
                    <a:pt x="76972" y="104689"/>
                    <a:pt x="72200" y="106966"/>
                  </a:cubicBezTo>
                  <a:cubicBezTo>
                    <a:pt x="57417" y="114500"/>
                    <a:pt x="39929" y="114500"/>
                    <a:pt x="25146" y="106966"/>
                  </a:cubicBezTo>
                  <a:cubicBezTo>
                    <a:pt x="20317" y="104756"/>
                    <a:pt x="16802" y="100422"/>
                    <a:pt x="15621" y="95250"/>
                  </a:cubicBezTo>
                  <a:lnTo>
                    <a:pt x="15621" y="95250"/>
                  </a:lnTo>
                  <a:close/>
                </a:path>
              </a:pathLst>
            </a:custGeom>
            <a:solidFill>
              <a:srgbClr val="455A64"/>
            </a:solidFill>
            <a:ln w="9525" cap="flat">
              <a:noFill/>
              <a:prstDash val="solid"/>
              <a:miter/>
            </a:ln>
          </p:spPr>
          <p:txBody>
            <a:bodyPr rtlCol="0" anchor="ctr"/>
            <a:lstStyle/>
            <a:p>
              <a:endParaRPr lang="en-US"/>
            </a:p>
          </p:txBody>
        </p:sp>
        <p:sp>
          <p:nvSpPr>
            <p:cNvPr id="971" name="Hình tự do: Hình 771">
              <a:extLst>
                <a:ext uri="{FF2B5EF4-FFF2-40B4-BE49-F238E27FC236}">
                  <a16:creationId xmlns:a16="http://schemas.microsoft.com/office/drawing/2014/main" id="{AAB2079A-DA0C-4E83-BA43-1DBE178910A8}"/>
                </a:ext>
              </a:extLst>
            </p:cNvPr>
            <p:cNvSpPr/>
            <p:nvPr/>
          </p:nvSpPr>
          <p:spPr>
            <a:xfrm>
              <a:off x="7143178" y="4563617"/>
              <a:ext cx="97345" cy="112616"/>
            </a:xfrm>
            <a:custGeom>
              <a:avLst/>
              <a:gdLst>
                <a:gd name="connsiteX0" fmla="*/ 0 w 97345"/>
                <a:gd name="connsiteY0" fmla="*/ 0 h 112616"/>
                <a:gd name="connsiteX1" fmla="*/ 97346 w 97345"/>
                <a:gd name="connsiteY1" fmla="*/ 0 h 112616"/>
                <a:gd name="connsiteX2" fmla="*/ 81820 w 97345"/>
                <a:gd name="connsiteY2" fmla="*/ 95250 h 112616"/>
                <a:gd name="connsiteX3" fmla="*/ 81820 w 97345"/>
                <a:gd name="connsiteY3" fmla="*/ 95250 h 112616"/>
                <a:gd name="connsiteX4" fmla="*/ 72295 w 97345"/>
                <a:gd name="connsiteY4" fmla="*/ 106966 h 112616"/>
                <a:gd name="connsiteX5" fmla="*/ 25241 w 97345"/>
                <a:gd name="connsiteY5" fmla="*/ 106966 h 112616"/>
                <a:gd name="connsiteX6" fmla="*/ 15716 w 97345"/>
                <a:gd name="connsiteY6" fmla="*/ 95250 h 112616"/>
                <a:gd name="connsiteX7" fmla="*/ 15716 w 97345"/>
                <a:gd name="connsiteY7" fmla="*/ 95250 h 11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45" h="112616">
                  <a:moveTo>
                    <a:pt x="0" y="0"/>
                  </a:moveTo>
                  <a:lnTo>
                    <a:pt x="97346" y="0"/>
                  </a:lnTo>
                  <a:lnTo>
                    <a:pt x="81820" y="95250"/>
                  </a:lnTo>
                  <a:lnTo>
                    <a:pt x="81820" y="95250"/>
                  </a:lnTo>
                  <a:cubicBezTo>
                    <a:pt x="80601" y="100403"/>
                    <a:pt x="77095" y="104718"/>
                    <a:pt x="72295" y="106966"/>
                  </a:cubicBezTo>
                  <a:cubicBezTo>
                    <a:pt x="57512" y="114500"/>
                    <a:pt x="40024" y="114500"/>
                    <a:pt x="25241" y="106966"/>
                  </a:cubicBezTo>
                  <a:cubicBezTo>
                    <a:pt x="20469" y="104689"/>
                    <a:pt x="16973" y="100384"/>
                    <a:pt x="15716" y="95250"/>
                  </a:cubicBezTo>
                  <a:lnTo>
                    <a:pt x="15716" y="95250"/>
                  </a:lnTo>
                  <a:close/>
                </a:path>
              </a:pathLst>
            </a:custGeom>
            <a:solidFill>
              <a:srgbClr val="455A64"/>
            </a:solidFill>
            <a:ln w="9525" cap="flat">
              <a:noFill/>
              <a:prstDash val="solid"/>
              <a:miter/>
            </a:ln>
          </p:spPr>
          <p:txBody>
            <a:bodyPr rtlCol="0" anchor="ctr"/>
            <a:lstStyle/>
            <a:p>
              <a:endParaRPr lang="en-US"/>
            </a:p>
          </p:txBody>
        </p:sp>
        <p:sp>
          <p:nvSpPr>
            <p:cNvPr id="972" name="Hình tự do: Hình 772">
              <a:extLst>
                <a:ext uri="{FF2B5EF4-FFF2-40B4-BE49-F238E27FC236}">
                  <a16:creationId xmlns:a16="http://schemas.microsoft.com/office/drawing/2014/main" id="{241B211E-2DF4-437D-BFC7-8640633AD9FF}"/>
                </a:ext>
              </a:extLst>
            </p:cNvPr>
            <p:cNvSpPr/>
            <p:nvPr/>
          </p:nvSpPr>
          <p:spPr>
            <a:xfrm>
              <a:off x="5019675" y="5073110"/>
              <a:ext cx="97250" cy="112616"/>
            </a:xfrm>
            <a:custGeom>
              <a:avLst/>
              <a:gdLst>
                <a:gd name="connsiteX0" fmla="*/ 0 w 97250"/>
                <a:gd name="connsiteY0" fmla="*/ 0 h 112616"/>
                <a:gd name="connsiteX1" fmla="*/ 97250 w 97250"/>
                <a:gd name="connsiteY1" fmla="*/ 0 h 112616"/>
                <a:gd name="connsiteX2" fmla="*/ 81725 w 97250"/>
                <a:gd name="connsiteY2" fmla="*/ 95250 h 112616"/>
                <a:gd name="connsiteX3" fmla="*/ 81725 w 97250"/>
                <a:gd name="connsiteY3" fmla="*/ 95250 h 112616"/>
                <a:gd name="connsiteX4" fmla="*/ 72200 w 97250"/>
                <a:gd name="connsiteY4" fmla="*/ 106966 h 112616"/>
                <a:gd name="connsiteX5" fmla="*/ 25146 w 97250"/>
                <a:gd name="connsiteY5" fmla="*/ 106966 h 112616"/>
                <a:gd name="connsiteX6" fmla="*/ 15621 w 97250"/>
                <a:gd name="connsiteY6" fmla="*/ 95250 h 112616"/>
                <a:gd name="connsiteX7" fmla="*/ 15621 w 97250"/>
                <a:gd name="connsiteY7" fmla="*/ 95250 h 11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50" h="112616">
                  <a:moveTo>
                    <a:pt x="0" y="0"/>
                  </a:moveTo>
                  <a:lnTo>
                    <a:pt x="97250" y="0"/>
                  </a:lnTo>
                  <a:lnTo>
                    <a:pt x="81725" y="95250"/>
                  </a:lnTo>
                  <a:lnTo>
                    <a:pt x="81725" y="95250"/>
                  </a:lnTo>
                  <a:cubicBezTo>
                    <a:pt x="80543" y="100422"/>
                    <a:pt x="77029" y="104756"/>
                    <a:pt x="72200" y="106966"/>
                  </a:cubicBezTo>
                  <a:cubicBezTo>
                    <a:pt x="57417" y="114500"/>
                    <a:pt x="39929" y="114500"/>
                    <a:pt x="25146" y="106966"/>
                  </a:cubicBezTo>
                  <a:cubicBezTo>
                    <a:pt x="20374" y="104690"/>
                    <a:pt x="16878" y="100384"/>
                    <a:pt x="15621" y="95250"/>
                  </a:cubicBezTo>
                  <a:lnTo>
                    <a:pt x="15621" y="95250"/>
                  </a:lnTo>
                  <a:close/>
                </a:path>
              </a:pathLst>
            </a:custGeom>
            <a:solidFill>
              <a:srgbClr val="455A64"/>
            </a:solidFill>
            <a:ln w="9525" cap="flat">
              <a:noFill/>
              <a:prstDash val="solid"/>
              <a:miter/>
            </a:ln>
          </p:spPr>
          <p:txBody>
            <a:bodyPr rtlCol="0" anchor="ctr"/>
            <a:lstStyle/>
            <a:p>
              <a:endParaRPr lang="en-US"/>
            </a:p>
          </p:txBody>
        </p:sp>
        <p:sp>
          <p:nvSpPr>
            <p:cNvPr id="973" name="Hình tự do: Hình 773">
              <a:extLst>
                <a:ext uri="{FF2B5EF4-FFF2-40B4-BE49-F238E27FC236}">
                  <a16:creationId xmlns:a16="http://schemas.microsoft.com/office/drawing/2014/main" id="{9811A332-5881-4682-9014-F1A40DC61EDF}"/>
                </a:ext>
              </a:extLst>
            </p:cNvPr>
            <p:cNvSpPr/>
            <p:nvPr/>
          </p:nvSpPr>
          <p:spPr>
            <a:xfrm>
              <a:off x="4995767" y="4045076"/>
              <a:ext cx="693705" cy="1470469"/>
            </a:xfrm>
            <a:custGeom>
              <a:avLst/>
              <a:gdLst>
                <a:gd name="connsiteX0" fmla="*/ 0 w 693705"/>
                <a:gd name="connsiteY0" fmla="*/ 0 h 1470469"/>
                <a:gd name="connsiteX1" fmla="*/ 0 w 693705"/>
                <a:gd name="connsiteY1" fmla="*/ 1070039 h 1470469"/>
                <a:gd name="connsiteX2" fmla="*/ 693706 w 693705"/>
                <a:gd name="connsiteY2" fmla="*/ 1470470 h 1470469"/>
                <a:gd name="connsiteX3" fmla="*/ 693706 w 693705"/>
                <a:gd name="connsiteY3" fmla="*/ 400431 h 1470469"/>
                <a:gd name="connsiteX4" fmla="*/ 0 w 693705"/>
                <a:gd name="connsiteY4" fmla="*/ 0 h 1470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705" h="1470469">
                  <a:moveTo>
                    <a:pt x="0" y="0"/>
                  </a:moveTo>
                  <a:lnTo>
                    <a:pt x="0" y="1070039"/>
                  </a:lnTo>
                  <a:lnTo>
                    <a:pt x="693706" y="1470470"/>
                  </a:lnTo>
                  <a:lnTo>
                    <a:pt x="693706" y="400431"/>
                  </a:lnTo>
                  <a:lnTo>
                    <a:pt x="0" y="0"/>
                  </a:lnTo>
                  <a:close/>
                </a:path>
              </a:pathLst>
            </a:custGeom>
            <a:solidFill>
              <a:srgbClr val="EBEBEB"/>
            </a:solidFill>
            <a:ln w="9525" cap="flat">
              <a:noFill/>
              <a:prstDash val="solid"/>
              <a:miter/>
            </a:ln>
          </p:spPr>
          <p:txBody>
            <a:bodyPr rtlCol="0" anchor="ctr"/>
            <a:lstStyle/>
            <a:p>
              <a:endParaRPr lang="en-US"/>
            </a:p>
          </p:txBody>
        </p:sp>
        <p:sp>
          <p:nvSpPr>
            <p:cNvPr id="974" name="Hình tự do: Hình 774">
              <a:extLst>
                <a:ext uri="{FF2B5EF4-FFF2-40B4-BE49-F238E27FC236}">
                  <a16:creationId xmlns:a16="http://schemas.microsoft.com/office/drawing/2014/main" id="{B8F071D4-F9D7-4500-95C9-F67D384D53D5}"/>
                </a:ext>
              </a:extLst>
            </p:cNvPr>
            <p:cNvSpPr/>
            <p:nvPr/>
          </p:nvSpPr>
          <p:spPr>
            <a:xfrm>
              <a:off x="5689473" y="3516153"/>
              <a:ext cx="1609629" cy="1999392"/>
            </a:xfrm>
            <a:custGeom>
              <a:avLst/>
              <a:gdLst>
                <a:gd name="connsiteX0" fmla="*/ 0 w 1609629"/>
                <a:gd name="connsiteY0" fmla="*/ 1999393 h 1999392"/>
                <a:gd name="connsiteX1" fmla="*/ 1609630 w 1609629"/>
                <a:gd name="connsiteY1" fmla="*/ 1070134 h 1999392"/>
                <a:gd name="connsiteX2" fmla="*/ 1609630 w 1609629"/>
                <a:gd name="connsiteY2" fmla="*/ 0 h 1999392"/>
                <a:gd name="connsiteX3" fmla="*/ 0 w 1609629"/>
                <a:gd name="connsiteY3" fmla="*/ 929354 h 1999392"/>
                <a:gd name="connsiteX4" fmla="*/ 0 w 1609629"/>
                <a:gd name="connsiteY4" fmla="*/ 1999393 h 199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629" h="1999392">
                  <a:moveTo>
                    <a:pt x="0" y="1999393"/>
                  </a:moveTo>
                  <a:lnTo>
                    <a:pt x="1609630" y="1070134"/>
                  </a:lnTo>
                  <a:lnTo>
                    <a:pt x="1609630" y="0"/>
                  </a:lnTo>
                  <a:lnTo>
                    <a:pt x="0" y="929354"/>
                  </a:lnTo>
                  <a:lnTo>
                    <a:pt x="0" y="1999393"/>
                  </a:lnTo>
                  <a:close/>
                </a:path>
              </a:pathLst>
            </a:custGeom>
            <a:solidFill>
              <a:srgbClr val="FAFAFA"/>
            </a:solidFill>
            <a:ln w="9525" cap="flat">
              <a:noFill/>
              <a:prstDash val="solid"/>
              <a:miter/>
            </a:ln>
          </p:spPr>
          <p:txBody>
            <a:bodyPr rtlCol="0" anchor="ctr"/>
            <a:lstStyle/>
            <a:p>
              <a:endParaRPr lang="en-US"/>
            </a:p>
          </p:txBody>
        </p:sp>
        <p:sp>
          <p:nvSpPr>
            <p:cNvPr id="975" name="Hình tự do: Hình 775">
              <a:extLst>
                <a:ext uri="{FF2B5EF4-FFF2-40B4-BE49-F238E27FC236}">
                  <a16:creationId xmlns:a16="http://schemas.microsoft.com/office/drawing/2014/main" id="{FDCF5817-FA9E-4B7F-9220-4AAE941EB747}"/>
                </a:ext>
              </a:extLst>
            </p:cNvPr>
            <p:cNvSpPr/>
            <p:nvPr/>
          </p:nvSpPr>
          <p:spPr>
            <a:xfrm>
              <a:off x="6145339" y="4171283"/>
              <a:ext cx="19145" cy="1081087"/>
            </a:xfrm>
            <a:custGeom>
              <a:avLst/>
              <a:gdLst>
                <a:gd name="connsiteX0" fmla="*/ 0 w 19145"/>
                <a:gd name="connsiteY0" fmla="*/ 1081088 h 1081087"/>
                <a:gd name="connsiteX1" fmla="*/ 19145 w 19145"/>
                <a:gd name="connsiteY1" fmla="*/ 1070039 h 1081087"/>
                <a:gd name="connsiteX2" fmla="*/ 19145 w 19145"/>
                <a:gd name="connsiteY2" fmla="*/ 0 h 1081087"/>
                <a:gd name="connsiteX3" fmla="*/ 0 w 19145"/>
                <a:gd name="connsiteY3" fmla="*/ 11049 h 1081087"/>
                <a:gd name="connsiteX4" fmla="*/ 0 w 19145"/>
                <a:gd name="connsiteY4" fmla="*/ 1081088 h 108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5" h="1081087">
                  <a:moveTo>
                    <a:pt x="0" y="1081088"/>
                  </a:moveTo>
                  <a:lnTo>
                    <a:pt x="19145" y="1070039"/>
                  </a:lnTo>
                  <a:lnTo>
                    <a:pt x="19145" y="0"/>
                  </a:lnTo>
                  <a:lnTo>
                    <a:pt x="0" y="11049"/>
                  </a:lnTo>
                  <a:lnTo>
                    <a:pt x="0" y="1081088"/>
                  </a:lnTo>
                  <a:close/>
                </a:path>
              </a:pathLst>
            </a:custGeom>
            <a:solidFill>
              <a:srgbClr val="E6E6E6"/>
            </a:solidFill>
            <a:ln w="9525" cap="flat">
              <a:noFill/>
              <a:prstDash val="solid"/>
              <a:miter/>
            </a:ln>
          </p:spPr>
          <p:txBody>
            <a:bodyPr rtlCol="0" anchor="ctr"/>
            <a:lstStyle/>
            <a:p>
              <a:endParaRPr lang="en-US"/>
            </a:p>
          </p:txBody>
        </p:sp>
        <p:sp>
          <p:nvSpPr>
            <p:cNvPr id="976" name="Hình tự do: Hình 776">
              <a:extLst>
                <a:ext uri="{FF2B5EF4-FFF2-40B4-BE49-F238E27FC236}">
                  <a16:creationId xmlns:a16="http://schemas.microsoft.com/office/drawing/2014/main" id="{A02CC2CB-6981-4FE8-8FD3-6144B12BB20B}"/>
                </a:ext>
              </a:extLst>
            </p:cNvPr>
            <p:cNvSpPr/>
            <p:nvPr/>
          </p:nvSpPr>
          <p:spPr>
            <a:xfrm>
              <a:off x="6797421" y="3794759"/>
              <a:ext cx="19145" cy="1081087"/>
            </a:xfrm>
            <a:custGeom>
              <a:avLst/>
              <a:gdLst>
                <a:gd name="connsiteX0" fmla="*/ 0 w 19145"/>
                <a:gd name="connsiteY0" fmla="*/ 1081088 h 1081087"/>
                <a:gd name="connsiteX1" fmla="*/ 19145 w 19145"/>
                <a:gd name="connsiteY1" fmla="*/ 1070039 h 1081087"/>
                <a:gd name="connsiteX2" fmla="*/ 19145 w 19145"/>
                <a:gd name="connsiteY2" fmla="*/ 0 h 1081087"/>
                <a:gd name="connsiteX3" fmla="*/ 0 w 19145"/>
                <a:gd name="connsiteY3" fmla="*/ 11049 h 1081087"/>
                <a:gd name="connsiteX4" fmla="*/ 0 w 19145"/>
                <a:gd name="connsiteY4" fmla="*/ 1081088 h 108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5" h="1081087">
                  <a:moveTo>
                    <a:pt x="0" y="1081088"/>
                  </a:moveTo>
                  <a:lnTo>
                    <a:pt x="19145" y="1070039"/>
                  </a:lnTo>
                  <a:lnTo>
                    <a:pt x="19145" y="0"/>
                  </a:lnTo>
                  <a:lnTo>
                    <a:pt x="0" y="11049"/>
                  </a:lnTo>
                  <a:lnTo>
                    <a:pt x="0" y="1081088"/>
                  </a:lnTo>
                  <a:close/>
                </a:path>
              </a:pathLst>
            </a:custGeom>
            <a:solidFill>
              <a:srgbClr val="E6E6E6"/>
            </a:solidFill>
            <a:ln w="9525" cap="flat">
              <a:noFill/>
              <a:prstDash val="solid"/>
              <a:miter/>
            </a:ln>
          </p:spPr>
          <p:txBody>
            <a:bodyPr rtlCol="0" anchor="ctr"/>
            <a:lstStyle/>
            <a:p>
              <a:endParaRPr lang="en-US"/>
            </a:p>
          </p:txBody>
        </p:sp>
        <p:sp>
          <p:nvSpPr>
            <p:cNvPr id="977" name="Hình tự do: Hình 777">
              <a:extLst>
                <a:ext uri="{FF2B5EF4-FFF2-40B4-BE49-F238E27FC236}">
                  <a16:creationId xmlns:a16="http://schemas.microsoft.com/office/drawing/2014/main" id="{5F1CF7D5-44EB-4305-9FAB-0DB48C473F82}"/>
                </a:ext>
              </a:extLst>
            </p:cNvPr>
            <p:cNvSpPr/>
            <p:nvPr/>
          </p:nvSpPr>
          <p:spPr>
            <a:xfrm>
              <a:off x="4934997" y="3086797"/>
              <a:ext cx="2414778" cy="1421449"/>
            </a:xfrm>
            <a:custGeom>
              <a:avLst/>
              <a:gdLst>
                <a:gd name="connsiteX0" fmla="*/ 2414778 w 2414778"/>
                <a:gd name="connsiteY0" fmla="*/ 435833 h 1421449"/>
                <a:gd name="connsiteX1" fmla="*/ 2406301 w 2414778"/>
                <a:gd name="connsiteY1" fmla="*/ 424022 h 1421449"/>
                <a:gd name="connsiteX2" fmla="*/ 1680591 w 2414778"/>
                <a:gd name="connsiteY2" fmla="*/ 4922 h 1421449"/>
                <a:gd name="connsiteX3" fmla="*/ 1639538 w 2414778"/>
                <a:gd name="connsiteY3" fmla="*/ 4922 h 1421449"/>
                <a:gd name="connsiteX4" fmla="*/ 8477 w 2414778"/>
                <a:gd name="connsiteY4" fmla="*/ 946468 h 1421449"/>
                <a:gd name="connsiteX5" fmla="*/ 0 w 2414778"/>
                <a:gd name="connsiteY5" fmla="*/ 958279 h 1421449"/>
                <a:gd name="connsiteX6" fmla="*/ 0 w 2414778"/>
                <a:gd name="connsiteY6" fmla="*/ 985521 h 1421449"/>
                <a:gd name="connsiteX7" fmla="*/ 8477 w 2414778"/>
                <a:gd name="connsiteY7" fmla="*/ 997427 h 1421449"/>
                <a:gd name="connsiteX8" fmla="*/ 734282 w 2414778"/>
                <a:gd name="connsiteY8" fmla="*/ 1416527 h 1421449"/>
                <a:gd name="connsiteX9" fmla="*/ 775335 w 2414778"/>
                <a:gd name="connsiteY9" fmla="*/ 1416527 h 1421449"/>
                <a:gd name="connsiteX10" fmla="*/ 2406301 w 2414778"/>
                <a:gd name="connsiteY10" fmla="*/ 474600 h 1421449"/>
                <a:gd name="connsiteX11" fmla="*/ 2414778 w 2414778"/>
                <a:gd name="connsiteY11" fmla="*/ 462789 h 142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4778" h="1421449">
                  <a:moveTo>
                    <a:pt x="2414778" y="435833"/>
                  </a:moveTo>
                  <a:cubicBezTo>
                    <a:pt x="2414292" y="430652"/>
                    <a:pt x="2411054" y="426137"/>
                    <a:pt x="2406301" y="424022"/>
                  </a:cubicBezTo>
                  <a:lnTo>
                    <a:pt x="1680591" y="4922"/>
                  </a:lnTo>
                  <a:cubicBezTo>
                    <a:pt x="1667694" y="-1641"/>
                    <a:pt x="1652435" y="-1641"/>
                    <a:pt x="1639538" y="4922"/>
                  </a:cubicBezTo>
                  <a:lnTo>
                    <a:pt x="8477" y="946468"/>
                  </a:lnTo>
                  <a:cubicBezTo>
                    <a:pt x="3696" y="948545"/>
                    <a:pt x="438" y="953088"/>
                    <a:pt x="0" y="958279"/>
                  </a:cubicBezTo>
                  <a:lnTo>
                    <a:pt x="0" y="985521"/>
                  </a:lnTo>
                  <a:cubicBezTo>
                    <a:pt x="467" y="990731"/>
                    <a:pt x="3705" y="995284"/>
                    <a:pt x="8477" y="997427"/>
                  </a:cubicBezTo>
                  <a:lnTo>
                    <a:pt x="734282" y="1416527"/>
                  </a:lnTo>
                  <a:cubicBezTo>
                    <a:pt x="747179" y="1423090"/>
                    <a:pt x="762438" y="1423090"/>
                    <a:pt x="775335" y="1416527"/>
                  </a:cubicBezTo>
                  <a:lnTo>
                    <a:pt x="2406301" y="474600"/>
                  </a:lnTo>
                  <a:cubicBezTo>
                    <a:pt x="2411016" y="472438"/>
                    <a:pt x="2414235" y="467951"/>
                    <a:pt x="2414778" y="462789"/>
                  </a:cubicBezTo>
                  <a:close/>
                </a:path>
              </a:pathLst>
            </a:custGeom>
            <a:solidFill>
              <a:srgbClr val="37474F"/>
            </a:solidFill>
            <a:ln w="9525" cap="flat">
              <a:noFill/>
              <a:prstDash val="solid"/>
              <a:miter/>
            </a:ln>
          </p:spPr>
          <p:txBody>
            <a:bodyPr rtlCol="0" anchor="ctr"/>
            <a:lstStyle/>
            <a:p>
              <a:endParaRPr lang="en-US"/>
            </a:p>
          </p:txBody>
        </p:sp>
        <p:sp>
          <p:nvSpPr>
            <p:cNvPr id="978" name="Hình tự do: Hình 778">
              <a:extLst>
                <a:ext uri="{FF2B5EF4-FFF2-40B4-BE49-F238E27FC236}">
                  <a16:creationId xmlns:a16="http://schemas.microsoft.com/office/drawing/2014/main" id="{B3EEBDF4-6CA5-4732-838B-60AC2FDDC893}"/>
                </a:ext>
              </a:extLst>
            </p:cNvPr>
            <p:cNvSpPr/>
            <p:nvPr/>
          </p:nvSpPr>
          <p:spPr>
            <a:xfrm>
              <a:off x="4934712" y="3763899"/>
              <a:ext cx="754761" cy="744380"/>
            </a:xfrm>
            <a:custGeom>
              <a:avLst/>
              <a:gdLst>
                <a:gd name="connsiteX0" fmla="*/ 0 w 754761"/>
                <a:gd name="connsiteY0" fmla="*/ 281178 h 744380"/>
                <a:gd name="connsiteX1" fmla="*/ 0 w 754761"/>
                <a:gd name="connsiteY1" fmla="*/ 308420 h 744380"/>
                <a:gd name="connsiteX2" fmla="*/ 8477 w 754761"/>
                <a:gd name="connsiteY2" fmla="*/ 320326 h 744380"/>
                <a:gd name="connsiteX3" fmla="*/ 734282 w 754761"/>
                <a:gd name="connsiteY3" fmla="*/ 739426 h 744380"/>
                <a:gd name="connsiteX4" fmla="*/ 754761 w 754761"/>
                <a:gd name="connsiteY4" fmla="*/ 744379 h 744380"/>
                <a:gd name="connsiteX5" fmla="*/ 754761 w 754761"/>
                <a:gd name="connsiteY5" fmla="*/ 84201 h 744380"/>
                <a:gd name="connsiteX6" fmla="*/ 475488 w 754761"/>
                <a:gd name="connsiteY6" fmla="*/ 0 h 744380"/>
                <a:gd name="connsiteX7" fmla="*/ 8763 w 754761"/>
                <a:gd name="connsiteY7" fmla="*/ 269367 h 744380"/>
                <a:gd name="connsiteX8" fmla="*/ 0 w 754761"/>
                <a:gd name="connsiteY8" fmla="*/ 281178 h 74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761" h="744380">
                  <a:moveTo>
                    <a:pt x="0" y="281178"/>
                  </a:moveTo>
                  <a:lnTo>
                    <a:pt x="0" y="308420"/>
                  </a:lnTo>
                  <a:cubicBezTo>
                    <a:pt x="467" y="313630"/>
                    <a:pt x="3705" y="318183"/>
                    <a:pt x="8477" y="320326"/>
                  </a:cubicBezTo>
                  <a:lnTo>
                    <a:pt x="734282" y="739426"/>
                  </a:lnTo>
                  <a:cubicBezTo>
                    <a:pt x="740597" y="742740"/>
                    <a:pt x="747627" y="744445"/>
                    <a:pt x="754761" y="744379"/>
                  </a:cubicBezTo>
                  <a:lnTo>
                    <a:pt x="754761" y="84201"/>
                  </a:lnTo>
                  <a:lnTo>
                    <a:pt x="475488" y="0"/>
                  </a:lnTo>
                  <a:lnTo>
                    <a:pt x="8763" y="269367"/>
                  </a:lnTo>
                  <a:cubicBezTo>
                    <a:pt x="3867" y="271367"/>
                    <a:pt x="495" y="275920"/>
                    <a:pt x="0" y="281178"/>
                  </a:cubicBezTo>
                  <a:close/>
                </a:path>
              </a:pathLst>
            </a:custGeom>
            <a:solidFill>
              <a:srgbClr val="263238"/>
            </a:solidFill>
            <a:ln w="9525" cap="flat">
              <a:noFill/>
              <a:prstDash val="solid"/>
              <a:miter/>
            </a:ln>
          </p:spPr>
          <p:txBody>
            <a:bodyPr rtlCol="0" anchor="ctr"/>
            <a:lstStyle/>
            <a:p>
              <a:endParaRPr lang="en-US"/>
            </a:p>
          </p:txBody>
        </p:sp>
        <p:sp>
          <p:nvSpPr>
            <p:cNvPr id="979" name="Hình tự do: Hình 779">
              <a:extLst>
                <a:ext uri="{FF2B5EF4-FFF2-40B4-BE49-F238E27FC236}">
                  <a16:creationId xmlns:a16="http://schemas.microsoft.com/office/drawing/2014/main" id="{D281CF05-FD2A-4414-91E6-AD509E13949E}"/>
                </a:ext>
              </a:extLst>
            </p:cNvPr>
            <p:cNvSpPr/>
            <p:nvPr/>
          </p:nvSpPr>
          <p:spPr>
            <a:xfrm>
              <a:off x="4934875" y="3086814"/>
              <a:ext cx="2415307" cy="1394190"/>
            </a:xfrm>
            <a:custGeom>
              <a:avLst/>
              <a:gdLst>
                <a:gd name="connsiteX0" fmla="*/ 1639660 w 2415307"/>
                <a:gd name="connsiteY0" fmla="*/ 5001 h 1394190"/>
                <a:gd name="connsiteX1" fmla="*/ 8599 w 2415307"/>
                <a:gd name="connsiteY1" fmla="*/ 946452 h 1394190"/>
                <a:gd name="connsiteX2" fmla="*/ 627 w 2415307"/>
                <a:gd name="connsiteY2" fmla="*/ 962196 h 1394190"/>
                <a:gd name="connsiteX3" fmla="*/ 8599 w 2415307"/>
                <a:gd name="connsiteY3" fmla="*/ 970169 h 1394190"/>
                <a:gd name="connsiteX4" fmla="*/ 734404 w 2415307"/>
                <a:gd name="connsiteY4" fmla="*/ 1389269 h 1394190"/>
                <a:gd name="connsiteX5" fmla="*/ 775457 w 2415307"/>
                <a:gd name="connsiteY5" fmla="*/ 1389269 h 1394190"/>
                <a:gd name="connsiteX6" fmla="*/ 2406708 w 2415307"/>
                <a:gd name="connsiteY6" fmla="*/ 447818 h 1394190"/>
                <a:gd name="connsiteX7" fmla="*/ 2414681 w 2415307"/>
                <a:gd name="connsiteY7" fmla="*/ 432073 h 1394190"/>
                <a:gd name="connsiteX8" fmla="*/ 2406708 w 2415307"/>
                <a:gd name="connsiteY8" fmla="*/ 424101 h 1394190"/>
                <a:gd name="connsiteX9" fmla="*/ 1680999 w 2415307"/>
                <a:gd name="connsiteY9" fmla="*/ 5001 h 1394190"/>
                <a:gd name="connsiteX10" fmla="*/ 1639660 w 2415307"/>
                <a:gd name="connsiteY10" fmla="*/ 5001 h 139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5307" h="1394190">
                  <a:moveTo>
                    <a:pt x="1639660" y="5001"/>
                  </a:moveTo>
                  <a:lnTo>
                    <a:pt x="8599" y="946452"/>
                  </a:lnTo>
                  <a:cubicBezTo>
                    <a:pt x="2046" y="948595"/>
                    <a:pt x="-1526" y="955643"/>
                    <a:pt x="627" y="962196"/>
                  </a:cubicBezTo>
                  <a:cubicBezTo>
                    <a:pt x="1856" y="965969"/>
                    <a:pt x="4818" y="968931"/>
                    <a:pt x="8599" y="970169"/>
                  </a:cubicBezTo>
                  <a:lnTo>
                    <a:pt x="734404" y="1389269"/>
                  </a:lnTo>
                  <a:cubicBezTo>
                    <a:pt x="747301" y="1395832"/>
                    <a:pt x="762560" y="1395832"/>
                    <a:pt x="775457" y="1389269"/>
                  </a:cubicBezTo>
                  <a:lnTo>
                    <a:pt x="2406708" y="447818"/>
                  </a:lnTo>
                  <a:cubicBezTo>
                    <a:pt x="2413262" y="445675"/>
                    <a:pt x="2416834" y="438626"/>
                    <a:pt x="2414681" y="432073"/>
                  </a:cubicBezTo>
                  <a:cubicBezTo>
                    <a:pt x="2413452" y="428301"/>
                    <a:pt x="2410490" y="425339"/>
                    <a:pt x="2406708" y="424101"/>
                  </a:cubicBezTo>
                  <a:lnTo>
                    <a:pt x="1680999" y="5001"/>
                  </a:lnTo>
                  <a:cubicBezTo>
                    <a:pt x="1668026" y="-1667"/>
                    <a:pt x="1652633" y="-1667"/>
                    <a:pt x="1639660" y="5001"/>
                  </a:cubicBezTo>
                  <a:close/>
                </a:path>
              </a:pathLst>
            </a:custGeom>
            <a:solidFill>
              <a:srgbClr val="455A64"/>
            </a:solidFill>
            <a:ln w="9525" cap="flat">
              <a:noFill/>
              <a:prstDash val="solid"/>
              <a:miter/>
            </a:ln>
          </p:spPr>
          <p:txBody>
            <a:bodyPr rtlCol="0" anchor="ctr"/>
            <a:lstStyle/>
            <a:p>
              <a:endParaRPr lang="en-US"/>
            </a:p>
          </p:txBody>
        </p:sp>
        <p:sp>
          <p:nvSpPr>
            <p:cNvPr id="980" name="Hình tự do: Hình 780">
              <a:extLst>
                <a:ext uri="{FF2B5EF4-FFF2-40B4-BE49-F238E27FC236}">
                  <a16:creationId xmlns:a16="http://schemas.microsoft.com/office/drawing/2014/main" id="{14AD8A0F-4A7A-4D0A-AA83-83028CDD0D32}"/>
                </a:ext>
              </a:extLst>
            </p:cNvPr>
            <p:cNvSpPr/>
            <p:nvPr/>
          </p:nvSpPr>
          <p:spPr>
            <a:xfrm>
              <a:off x="5835205" y="4424457"/>
              <a:ext cx="146304" cy="99055"/>
            </a:xfrm>
            <a:custGeom>
              <a:avLst/>
              <a:gdLst>
                <a:gd name="connsiteX0" fmla="*/ 0 w 146304"/>
                <a:gd name="connsiteY0" fmla="*/ 96393 h 99055"/>
                <a:gd name="connsiteX1" fmla="*/ 44101 w 146304"/>
                <a:gd name="connsiteY1" fmla="*/ 82867 h 99055"/>
                <a:gd name="connsiteX2" fmla="*/ 102203 w 146304"/>
                <a:gd name="connsiteY2" fmla="*/ 49435 h 99055"/>
                <a:gd name="connsiteX3" fmla="*/ 146304 w 146304"/>
                <a:gd name="connsiteY3" fmla="*/ 11906 h 99055"/>
                <a:gd name="connsiteX4" fmla="*/ 146304 w 146304"/>
                <a:gd name="connsiteY4" fmla="*/ 0 h 99055"/>
                <a:gd name="connsiteX5" fmla="*/ 0 w 146304"/>
                <a:gd name="connsiteY5" fmla="*/ 84487 h 9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99055">
                  <a:moveTo>
                    <a:pt x="0" y="96393"/>
                  </a:moveTo>
                  <a:cubicBezTo>
                    <a:pt x="0" y="102965"/>
                    <a:pt x="19717" y="96964"/>
                    <a:pt x="44101" y="82867"/>
                  </a:cubicBezTo>
                  <a:lnTo>
                    <a:pt x="102203" y="49435"/>
                  </a:lnTo>
                  <a:cubicBezTo>
                    <a:pt x="126587" y="35338"/>
                    <a:pt x="146304" y="18479"/>
                    <a:pt x="146304" y="11906"/>
                  </a:cubicBezTo>
                  <a:lnTo>
                    <a:pt x="146304" y="0"/>
                  </a:lnTo>
                  <a:lnTo>
                    <a:pt x="0" y="84487"/>
                  </a:lnTo>
                  <a:close/>
                </a:path>
              </a:pathLst>
            </a:custGeom>
            <a:solidFill>
              <a:srgbClr val="455A64"/>
            </a:solidFill>
            <a:ln w="9525" cap="flat">
              <a:noFill/>
              <a:prstDash val="solid"/>
              <a:miter/>
            </a:ln>
          </p:spPr>
          <p:txBody>
            <a:bodyPr rtlCol="0" anchor="ctr"/>
            <a:lstStyle/>
            <a:p>
              <a:endParaRPr lang="en-US"/>
            </a:p>
          </p:txBody>
        </p:sp>
        <p:sp>
          <p:nvSpPr>
            <p:cNvPr id="981" name="Hình tự do: Hình 781">
              <a:extLst>
                <a:ext uri="{FF2B5EF4-FFF2-40B4-BE49-F238E27FC236}">
                  <a16:creationId xmlns:a16="http://schemas.microsoft.com/office/drawing/2014/main" id="{B7A1AD59-C744-4FDC-B627-8B8CFC12F8E3}"/>
                </a:ext>
              </a:extLst>
            </p:cNvPr>
            <p:cNvSpPr/>
            <p:nvPr/>
          </p:nvSpPr>
          <p:spPr>
            <a:xfrm>
              <a:off x="7005923" y="3748563"/>
              <a:ext cx="146304" cy="99055"/>
            </a:xfrm>
            <a:custGeom>
              <a:avLst/>
              <a:gdLst>
                <a:gd name="connsiteX0" fmla="*/ 0 w 146304"/>
                <a:gd name="connsiteY0" fmla="*/ 96393 h 99055"/>
                <a:gd name="connsiteX1" fmla="*/ 44101 w 146304"/>
                <a:gd name="connsiteY1" fmla="*/ 82868 h 99055"/>
                <a:gd name="connsiteX2" fmla="*/ 102203 w 146304"/>
                <a:gd name="connsiteY2" fmla="*/ 49435 h 99055"/>
                <a:gd name="connsiteX3" fmla="*/ 146304 w 146304"/>
                <a:gd name="connsiteY3" fmla="*/ 11906 h 99055"/>
                <a:gd name="connsiteX4" fmla="*/ 146304 w 146304"/>
                <a:gd name="connsiteY4" fmla="*/ 0 h 99055"/>
                <a:gd name="connsiteX5" fmla="*/ 0 w 146304"/>
                <a:gd name="connsiteY5" fmla="*/ 84487 h 9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 h="99055">
                  <a:moveTo>
                    <a:pt x="0" y="96393"/>
                  </a:moveTo>
                  <a:cubicBezTo>
                    <a:pt x="0" y="102965"/>
                    <a:pt x="19717" y="96965"/>
                    <a:pt x="44101" y="82868"/>
                  </a:cubicBezTo>
                  <a:lnTo>
                    <a:pt x="102203" y="49435"/>
                  </a:lnTo>
                  <a:cubicBezTo>
                    <a:pt x="126492" y="35338"/>
                    <a:pt x="146304" y="18479"/>
                    <a:pt x="146304" y="11906"/>
                  </a:cubicBezTo>
                  <a:lnTo>
                    <a:pt x="146304" y="0"/>
                  </a:lnTo>
                  <a:lnTo>
                    <a:pt x="0" y="84487"/>
                  </a:lnTo>
                  <a:close/>
                </a:path>
              </a:pathLst>
            </a:custGeom>
            <a:solidFill>
              <a:srgbClr val="455A64"/>
            </a:solidFill>
            <a:ln w="9525" cap="flat">
              <a:noFill/>
              <a:prstDash val="solid"/>
              <a:miter/>
            </a:ln>
          </p:spPr>
          <p:txBody>
            <a:bodyPr rtlCol="0" anchor="ctr"/>
            <a:lstStyle/>
            <a:p>
              <a:endParaRPr lang="en-US"/>
            </a:p>
          </p:txBody>
        </p:sp>
        <p:sp>
          <p:nvSpPr>
            <p:cNvPr id="982" name="Hình tự do: Hình 782">
              <a:extLst>
                <a:ext uri="{FF2B5EF4-FFF2-40B4-BE49-F238E27FC236}">
                  <a16:creationId xmlns:a16="http://schemas.microsoft.com/office/drawing/2014/main" id="{C1680A58-9447-41B5-A2B3-CC0389AD99BD}"/>
                </a:ext>
              </a:extLst>
            </p:cNvPr>
            <p:cNvSpPr/>
            <p:nvPr/>
          </p:nvSpPr>
          <p:spPr>
            <a:xfrm>
              <a:off x="6400800" y="4185856"/>
              <a:ext cx="146303" cy="99097"/>
            </a:xfrm>
            <a:custGeom>
              <a:avLst/>
              <a:gdLst>
                <a:gd name="connsiteX0" fmla="*/ 0 w 146303"/>
                <a:gd name="connsiteY0" fmla="*/ 96393 h 99097"/>
                <a:gd name="connsiteX1" fmla="*/ 44101 w 146303"/>
                <a:gd name="connsiteY1" fmla="*/ 82868 h 99097"/>
                <a:gd name="connsiteX2" fmla="*/ 102203 w 146303"/>
                <a:gd name="connsiteY2" fmla="*/ 49435 h 99097"/>
                <a:gd name="connsiteX3" fmla="*/ 146304 w 146303"/>
                <a:gd name="connsiteY3" fmla="*/ 11906 h 99097"/>
                <a:gd name="connsiteX4" fmla="*/ 146304 w 146303"/>
                <a:gd name="connsiteY4" fmla="*/ 0 h 99097"/>
                <a:gd name="connsiteX5" fmla="*/ 0 w 146303"/>
                <a:gd name="connsiteY5" fmla="*/ 84487 h 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3" h="99097">
                  <a:moveTo>
                    <a:pt x="0" y="96393"/>
                  </a:moveTo>
                  <a:cubicBezTo>
                    <a:pt x="0" y="103061"/>
                    <a:pt x="19717" y="96965"/>
                    <a:pt x="44101" y="82868"/>
                  </a:cubicBezTo>
                  <a:lnTo>
                    <a:pt x="102203" y="49435"/>
                  </a:lnTo>
                  <a:cubicBezTo>
                    <a:pt x="126587" y="35433"/>
                    <a:pt x="146304" y="18574"/>
                    <a:pt x="146304" y="11906"/>
                  </a:cubicBezTo>
                  <a:lnTo>
                    <a:pt x="146304" y="0"/>
                  </a:lnTo>
                  <a:lnTo>
                    <a:pt x="0" y="84487"/>
                  </a:lnTo>
                  <a:close/>
                </a:path>
              </a:pathLst>
            </a:custGeom>
            <a:solidFill>
              <a:srgbClr val="455A64"/>
            </a:solidFill>
            <a:ln w="9525" cap="flat">
              <a:noFill/>
              <a:prstDash val="solid"/>
              <a:miter/>
            </a:ln>
          </p:spPr>
          <p:txBody>
            <a:bodyPr rtlCol="0" anchor="ctr"/>
            <a:lstStyle/>
            <a:p>
              <a:endParaRPr lang="en-US"/>
            </a:p>
          </p:txBody>
        </p:sp>
        <p:sp>
          <p:nvSpPr>
            <p:cNvPr id="983" name="Hình tự do: Hình 783">
              <a:extLst>
                <a:ext uri="{FF2B5EF4-FFF2-40B4-BE49-F238E27FC236}">
                  <a16:creationId xmlns:a16="http://schemas.microsoft.com/office/drawing/2014/main" id="{35B6FB66-4FAA-4106-972D-3131E90072A9}"/>
                </a:ext>
              </a:extLst>
            </p:cNvPr>
            <p:cNvSpPr/>
            <p:nvPr/>
          </p:nvSpPr>
          <p:spPr>
            <a:xfrm>
              <a:off x="6400800" y="4439316"/>
              <a:ext cx="146303" cy="99097"/>
            </a:xfrm>
            <a:custGeom>
              <a:avLst/>
              <a:gdLst>
                <a:gd name="connsiteX0" fmla="*/ 0 w 146303"/>
                <a:gd name="connsiteY0" fmla="*/ 96393 h 99097"/>
                <a:gd name="connsiteX1" fmla="*/ 44101 w 146303"/>
                <a:gd name="connsiteY1" fmla="*/ 82867 h 99097"/>
                <a:gd name="connsiteX2" fmla="*/ 102203 w 146303"/>
                <a:gd name="connsiteY2" fmla="*/ 49435 h 99097"/>
                <a:gd name="connsiteX3" fmla="*/ 146304 w 146303"/>
                <a:gd name="connsiteY3" fmla="*/ 11906 h 99097"/>
                <a:gd name="connsiteX4" fmla="*/ 146304 w 146303"/>
                <a:gd name="connsiteY4" fmla="*/ 0 h 99097"/>
                <a:gd name="connsiteX5" fmla="*/ 0 w 146303"/>
                <a:gd name="connsiteY5" fmla="*/ 84487 h 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3" h="99097">
                  <a:moveTo>
                    <a:pt x="0" y="96393"/>
                  </a:moveTo>
                  <a:cubicBezTo>
                    <a:pt x="0" y="103061"/>
                    <a:pt x="19717" y="96964"/>
                    <a:pt x="44101" y="82867"/>
                  </a:cubicBezTo>
                  <a:lnTo>
                    <a:pt x="102203" y="49435"/>
                  </a:lnTo>
                  <a:cubicBezTo>
                    <a:pt x="126587" y="35338"/>
                    <a:pt x="146304" y="18479"/>
                    <a:pt x="146304" y="11906"/>
                  </a:cubicBezTo>
                  <a:lnTo>
                    <a:pt x="146304" y="0"/>
                  </a:lnTo>
                  <a:lnTo>
                    <a:pt x="0" y="84487"/>
                  </a:lnTo>
                  <a:close/>
                </a:path>
              </a:pathLst>
            </a:custGeom>
            <a:solidFill>
              <a:srgbClr val="455A64"/>
            </a:solidFill>
            <a:ln w="9525" cap="flat">
              <a:noFill/>
              <a:prstDash val="solid"/>
              <a:miter/>
            </a:ln>
          </p:spPr>
          <p:txBody>
            <a:bodyPr rtlCol="0" anchor="ctr"/>
            <a:lstStyle/>
            <a:p>
              <a:endParaRPr lang="en-US"/>
            </a:p>
          </p:txBody>
        </p:sp>
        <p:sp>
          <p:nvSpPr>
            <p:cNvPr id="984" name="Hình tự do: Hình 784">
              <a:extLst>
                <a:ext uri="{FF2B5EF4-FFF2-40B4-BE49-F238E27FC236}">
                  <a16:creationId xmlns:a16="http://schemas.microsoft.com/office/drawing/2014/main" id="{9C4C5029-54B2-4737-A84C-69E6924D5B72}"/>
                </a:ext>
              </a:extLst>
            </p:cNvPr>
            <p:cNvSpPr/>
            <p:nvPr/>
          </p:nvSpPr>
          <p:spPr>
            <a:xfrm>
              <a:off x="6400800" y="4803266"/>
              <a:ext cx="146303" cy="99097"/>
            </a:xfrm>
            <a:custGeom>
              <a:avLst/>
              <a:gdLst>
                <a:gd name="connsiteX0" fmla="*/ 0 w 146303"/>
                <a:gd name="connsiteY0" fmla="*/ 96393 h 99097"/>
                <a:gd name="connsiteX1" fmla="*/ 44101 w 146303"/>
                <a:gd name="connsiteY1" fmla="*/ 82868 h 99097"/>
                <a:gd name="connsiteX2" fmla="*/ 102203 w 146303"/>
                <a:gd name="connsiteY2" fmla="*/ 49435 h 99097"/>
                <a:gd name="connsiteX3" fmla="*/ 146304 w 146303"/>
                <a:gd name="connsiteY3" fmla="*/ 11906 h 99097"/>
                <a:gd name="connsiteX4" fmla="*/ 146304 w 146303"/>
                <a:gd name="connsiteY4" fmla="*/ 0 h 99097"/>
                <a:gd name="connsiteX5" fmla="*/ 0 w 146303"/>
                <a:gd name="connsiteY5" fmla="*/ 84487 h 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3" h="99097">
                  <a:moveTo>
                    <a:pt x="0" y="96393"/>
                  </a:moveTo>
                  <a:cubicBezTo>
                    <a:pt x="0" y="103061"/>
                    <a:pt x="19717" y="96964"/>
                    <a:pt x="44101" y="82868"/>
                  </a:cubicBezTo>
                  <a:lnTo>
                    <a:pt x="102203" y="49435"/>
                  </a:lnTo>
                  <a:cubicBezTo>
                    <a:pt x="126587" y="35433"/>
                    <a:pt x="146304" y="18574"/>
                    <a:pt x="146304" y="11906"/>
                  </a:cubicBezTo>
                  <a:lnTo>
                    <a:pt x="146304" y="0"/>
                  </a:lnTo>
                  <a:lnTo>
                    <a:pt x="0" y="84487"/>
                  </a:lnTo>
                  <a:close/>
                </a:path>
              </a:pathLst>
            </a:custGeom>
            <a:solidFill>
              <a:srgbClr val="455A64"/>
            </a:solidFill>
            <a:ln w="9525" cap="flat">
              <a:noFill/>
              <a:prstDash val="solid"/>
              <a:miter/>
            </a:ln>
          </p:spPr>
          <p:txBody>
            <a:bodyPr rtlCol="0" anchor="ctr"/>
            <a:lstStyle/>
            <a:p>
              <a:endParaRPr lang="en-US"/>
            </a:p>
          </p:txBody>
        </p:sp>
        <p:sp>
          <p:nvSpPr>
            <p:cNvPr id="985" name="Hình tự do: Hình 785">
              <a:extLst>
                <a:ext uri="{FF2B5EF4-FFF2-40B4-BE49-F238E27FC236}">
                  <a16:creationId xmlns:a16="http://schemas.microsoft.com/office/drawing/2014/main" id="{9B34BB1A-C00F-4032-A82F-364207426E8C}"/>
                </a:ext>
              </a:extLst>
            </p:cNvPr>
            <p:cNvSpPr/>
            <p:nvPr/>
          </p:nvSpPr>
          <p:spPr>
            <a:xfrm>
              <a:off x="6151911" y="4204716"/>
              <a:ext cx="655129" cy="399383"/>
            </a:xfrm>
            <a:custGeom>
              <a:avLst/>
              <a:gdLst>
                <a:gd name="connsiteX0" fmla="*/ 655130 w 655129"/>
                <a:gd name="connsiteY0" fmla="*/ 0 h 399383"/>
                <a:gd name="connsiteX1" fmla="*/ 0 w 655129"/>
                <a:gd name="connsiteY1" fmla="*/ 378238 h 399383"/>
                <a:gd name="connsiteX2" fmla="*/ 0 w 655129"/>
                <a:gd name="connsiteY2" fmla="*/ 399383 h 399383"/>
                <a:gd name="connsiteX3" fmla="*/ 655130 w 655129"/>
                <a:gd name="connsiteY3" fmla="*/ 21146 h 399383"/>
                <a:gd name="connsiteX4" fmla="*/ 655130 w 655129"/>
                <a:gd name="connsiteY4" fmla="*/ 0 h 39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29" h="399383">
                  <a:moveTo>
                    <a:pt x="655130" y="0"/>
                  </a:moveTo>
                  <a:lnTo>
                    <a:pt x="0" y="378238"/>
                  </a:lnTo>
                  <a:lnTo>
                    <a:pt x="0" y="399383"/>
                  </a:lnTo>
                  <a:lnTo>
                    <a:pt x="655130" y="21146"/>
                  </a:lnTo>
                  <a:lnTo>
                    <a:pt x="655130" y="0"/>
                  </a:lnTo>
                  <a:close/>
                </a:path>
              </a:pathLst>
            </a:custGeom>
            <a:solidFill>
              <a:srgbClr val="E6E6E6"/>
            </a:solidFill>
            <a:ln w="9525" cap="flat">
              <a:noFill/>
              <a:prstDash val="solid"/>
              <a:miter/>
            </a:ln>
          </p:spPr>
          <p:txBody>
            <a:bodyPr rtlCol="0" anchor="ctr"/>
            <a:lstStyle/>
            <a:p>
              <a:endParaRPr lang="en-US"/>
            </a:p>
          </p:txBody>
        </p:sp>
        <p:sp>
          <p:nvSpPr>
            <p:cNvPr id="986" name="Hình tự do: Hình 786">
              <a:extLst>
                <a:ext uri="{FF2B5EF4-FFF2-40B4-BE49-F238E27FC236}">
                  <a16:creationId xmlns:a16="http://schemas.microsoft.com/office/drawing/2014/main" id="{A107E1AC-31C0-4EAE-B1C1-F0C0C7D3F1A3}"/>
                </a:ext>
              </a:extLst>
            </p:cNvPr>
            <p:cNvSpPr/>
            <p:nvPr/>
          </p:nvSpPr>
          <p:spPr>
            <a:xfrm>
              <a:off x="6151911" y="4568666"/>
              <a:ext cx="655129" cy="399383"/>
            </a:xfrm>
            <a:custGeom>
              <a:avLst/>
              <a:gdLst>
                <a:gd name="connsiteX0" fmla="*/ 655130 w 655129"/>
                <a:gd name="connsiteY0" fmla="*/ 0 h 399383"/>
                <a:gd name="connsiteX1" fmla="*/ 0 w 655129"/>
                <a:gd name="connsiteY1" fmla="*/ 378238 h 399383"/>
                <a:gd name="connsiteX2" fmla="*/ 0 w 655129"/>
                <a:gd name="connsiteY2" fmla="*/ 399383 h 399383"/>
                <a:gd name="connsiteX3" fmla="*/ 655130 w 655129"/>
                <a:gd name="connsiteY3" fmla="*/ 21146 h 399383"/>
                <a:gd name="connsiteX4" fmla="*/ 655130 w 655129"/>
                <a:gd name="connsiteY4" fmla="*/ 0 h 399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29" h="399383">
                  <a:moveTo>
                    <a:pt x="655130" y="0"/>
                  </a:moveTo>
                  <a:lnTo>
                    <a:pt x="0" y="378238"/>
                  </a:lnTo>
                  <a:lnTo>
                    <a:pt x="0" y="399383"/>
                  </a:lnTo>
                  <a:lnTo>
                    <a:pt x="655130" y="21146"/>
                  </a:lnTo>
                  <a:lnTo>
                    <a:pt x="655130" y="0"/>
                  </a:lnTo>
                  <a:close/>
                </a:path>
              </a:pathLst>
            </a:custGeom>
            <a:solidFill>
              <a:srgbClr val="E6E6E6"/>
            </a:solidFill>
            <a:ln w="9525" cap="flat">
              <a:noFill/>
              <a:prstDash val="solid"/>
              <a:miter/>
            </a:ln>
          </p:spPr>
          <p:txBody>
            <a:bodyPr rtlCol="0" anchor="ctr"/>
            <a:lstStyle/>
            <a:p>
              <a:endParaRPr lang="en-US"/>
            </a:p>
          </p:txBody>
        </p:sp>
      </p:grpSp>
      <p:grpSp>
        <p:nvGrpSpPr>
          <p:cNvPr id="987" name="Đồ họa 4">
            <a:extLst>
              <a:ext uri="{FF2B5EF4-FFF2-40B4-BE49-F238E27FC236}">
                <a16:creationId xmlns:a16="http://schemas.microsoft.com/office/drawing/2014/main" id="{7B49ADE5-5D3A-48AC-B561-48EB56A576F6}"/>
              </a:ext>
            </a:extLst>
          </p:cNvPr>
          <p:cNvGrpSpPr/>
          <p:nvPr/>
        </p:nvGrpSpPr>
        <p:grpSpPr>
          <a:xfrm>
            <a:off x="8519801" y="3815958"/>
            <a:ext cx="364877" cy="227213"/>
            <a:chOff x="5167693" y="3815958"/>
            <a:chExt cx="364877" cy="227213"/>
          </a:xfrm>
        </p:grpSpPr>
        <p:sp>
          <p:nvSpPr>
            <p:cNvPr id="988" name="Hình tự do: Hình 788">
              <a:extLst>
                <a:ext uri="{FF2B5EF4-FFF2-40B4-BE49-F238E27FC236}">
                  <a16:creationId xmlns:a16="http://schemas.microsoft.com/office/drawing/2014/main" id="{B9205CBF-4FF6-4025-A343-7C2F9F6EE3F4}"/>
                </a:ext>
              </a:extLst>
            </p:cNvPr>
            <p:cNvSpPr/>
            <p:nvPr/>
          </p:nvSpPr>
          <p:spPr>
            <a:xfrm>
              <a:off x="5167693" y="3830710"/>
              <a:ext cx="364877" cy="212461"/>
            </a:xfrm>
            <a:custGeom>
              <a:avLst/>
              <a:gdLst>
                <a:gd name="connsiteX0" fmla="*/ 0 w 364877"/>
                <a:gd name="connsiteY0" fmla="*/ 191316 h 212461"/>
                <a:gd name="connsiteX1" fmla="*/ 36671 w 364877"/>
                <a:gd name="connsiteY1" fmla="*/ 212461 h 212461"/>
                <a:gd name="connsiteX2" fmla="*/ 325946 w 364877"/>
                <a:gd name="connsiteY2" fmla="*/ 43107 h 212461"/>
                <a:gd name="connsiteX3" fmla="*/ 364046 w 364877"/>
                <a:gd name="connsiteY3" fmla="*/ 5007 h 212461"/>
                <a:gd name="connsiteX4" fmla="*/ 363979 w 364877"/>
                <a:gd name="connsiteY4" fmla="*/ 835 h 212461"/>
                <a:gd name="connsiteX5" fmla="*/ 360998 w 364877"/>
                <a:gd name="connsiteY5" fmla="*/ 149 h 212461"/>
                <a:gd name="connsiteX6" fmla="*/ 291751 w 364877"/>
                <a:gd name="connsiteY6" fmla="*/ 23104 h 21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877" h="212461">
                  <a:moveTo>
                    <a:pt x="0" y="191316"/>
                  </a:moveTo>
                  <a:cubicBezTo>
                    <a:pt x="4191" y="202746"/>
                    <a:pt x="16412" y="209794"/>
                    <a:pt x="36671" y="212461"/>
                  </a:cubicBezTo>
                  <a:lnTo>
                    <a:pt x="325946" y="43107"/>
                  </a:lnTo>
                  <a:lnTo>
                    <a:pt x="364046" y="5007"/>
                  </a:lnTo>
                  <a:cubicBezTo>
                    <a:pt x="365179" y="3835"/>
                    <a:pt x="365151" y="1968"/>
                    <a:pt x="363979" y="835"/>
                  </a:cubicBezTo>
                  <a:cubicBezTo>
                    <a:pt x="363188" y="63"/>
                    <a:pt x="362045" y="-194"/>
                    <a:pt x="360998" y="149"/>
                  </a:cubicBezTo>
                  <a:lnTo>
                    <a:pt x="291751" y="23104"/>
                  </a:lnTo>
                  <a:close/>
                </a:path>
              </a:pathLst>
            </a:custGeom>
            <a:solidFill>
              <a:srgbClr val="37474F"/>
            </a:solidFill>
            <a:ln w="9525" cap="flat">
              <a:noFill/>
              <a:prstDash val="solid"/>
              <a:miter/>
            </a:ln>
          </p:spPr>
          <p:txBody>
            <a:bodyPr rtlCol="0" anchor="ctr"/>
            <a:lstStyle/>
            <a:p>
              <a:endParaRPr lang="en-US"/>
            </a:p>
          </p:txBody>
        </p:sp>
        <p:sp>
          <p:nvSpPr>
            <p:cNvPr id="989" name="Hình tự do: Hình 789">
              <a:extLst>
                <a:ext uri="{FF2B5EF4-FFF2-40B4-BE49-F238E27FC236}">
                  <a16:creationId xmlns:a16="http://schemas.microsoft.com/office/drawing/2014/main" id="{4F34ADAA-4F78-47E9-A9C5-EB257F166622}"/>
                </a:ext>
              </a:extLst>
            </p:cNvPr>
            <p:cNvSpPr/>
            <p:nvPr/>
          </p:nvSpPr>
          <p:spPr>
            <a:xfrm>
              <a:off x="5461634" y="3815958"/>
              <a:ext cx="63928" cy="50810"/>
            </a:xfrm>
            <a:custGeom>
              <a:avLst/>
              <a:gdLst>
                <a:gd name="connsiteX0" fmla="*/ 0 w 63928"/>
                <a:gd name="connsiteY0" fmla="*/ 12044 h 50810"/>
                <a:gd name="connsiteX1" fmla="*/ 61627 w 63928"/>
                <a:gd name="connsiteY1" fmla="*/ 42 h 50810"/>
                <a:gd name="connsiteX2" fmla="*/ 63884 w 63928"/>
                <a:gd name="connsiteY2" fmla="*/ 1509 h 50810"/>
                <a:gd name="connsiteX3" fmla="*/ 63437 w 63928"/>
                <a:gd name="connsiteY3" fmla="*/ 3185 h 50810"/>
                <a:gd name="connsiteX4" fmla="*/ 21622 w 63928"/>
                <a:gd name="connsiteY4" fmla="*/ 50810 h 5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28" h="50810">
                  <a:moveTo>
                    <a:pt x="0" y="12044"/>
                  </a:moveTo>
                  <a:lnTo>
                    <a:pt x="61627" y="42"/>
                  </a:lnTo>
                  <a:cubicBezTo>
                    <a:pt x="62655" y="-177"/>
                    <a:pt x="63665" y="480"/>
                    <a:pt x="63884" y="1509"/>
                  </a:cubicBezTo>
                  <a:cubicBezTo>
                    <a:pt x="64018" y="2109"/>
                    <a:pt x="63846" y="2728"/>
                    <a:pt x="63437" y="3185"/>
                  </a:cubicBezTo>
                  <a:lnTo>
                    <a:pt x="21622" y="50810"/>
                  </a:lnTo>
                  <a:close/>
                </a:path>
              </a:pathLst>
            </a:custGeom>
            <a:solidFill>
              <a:srgbClr val="FFA8A7"/>
            </a:solidFill>
            <a:ln w="9525" cap="flat">
              <a:noFill/>
              <a:prstDash val="solid"/>
              <a:miter/>
            </a:ln>
          </p:spPr>
          <p:txBody>
            <a:bodyPr rtlCol="0" anchor="ctr"/>
            <a:lstStyle/>
            <a:p>
              <a:endParaRPr lang="en-US"/>
            </a:p>
          </p:txBody>
        </p:sp>
        <p:sp>
          <p:nvSpPr>
            <p:cNvPr id="990" name="Hình tự do: Hình 790">
              <a:extLst>
                <a:ext uri="{FF2B5EF4-FFF2-40B4-BE49-F238E27FC236}">
                  <a16:creationId xmlns:a16="http://schemas.microsoft.com/office/drawing/2014/main" id="{182E356B-9879-4CEA-A105-6E73DA68242B}"/>
                </a:ext>
              </a:extLst>
            </p:cNvPr>
            <p:cNvSpPr/>
            <p:nvPr/>
          </p:nvSpPr>
          <p:spPr>
            <a:xfrm>
              <a:off x="5511260" y="3816337"/>
              <a:ext cx="14304" cy="12712"/>
            </a:xfrm>
            <a:custGeom>
              <a:avLst/>
              <a:gdLst>
                <a:gd name="connsiteX0" fmla="*/ 13811 w 14304"/>
                <a:gd name="connsiteY0" fmla="*/ 3188 h 12712"/>
                <a:gd name="connsiteX1" fmla="*/ 13678 w 14304"/>
                <a:gd name="connsiteY1" fmla="*/ 492 h 12712"/>
                <a:gd name="connsiteX2" fmla="*/ 12001 w 14304"/>
                <a:gd name="connsiteY2" fmla="*/ 45 h 12712"/>
                <a:gd name="connsiteX3" fmla="*/ 0 w 14304"/>
                <a:gd name="connsiteY3" fmla="*/ 2330 h 12712"/>
                <a:gd name="connsiteX4" fmla="*/ 0 w 14304"/>
                <a:gd name="connsiteY4" fmla="*/ 2330 h 12712"/>
                <a:gd name="connsiteX5" fmla="*/ 4953 w 14304"/>
                <a:gd name="connsiteY5" fmla="*/ 11855 h 12712"/>
                <a:gd name="connsiteX6" fmla="*/ 4953 w 14304"/>
                <a:gd name="connsiteY6" fmla="*/ 12713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4" h="12712">
                  <a:moveTo>
                    <a:pt x="13811" y="3188"/>
                  </a:moveTo>
                  <a:cubicBezTo>
                    <a:pt x="14516" y="2407"/>
                    <a:pt x="14459" y="1206"/>
                    <a:pt x="13678" y="492"/>
                  </a:cubicBezTo>
                  <a:cubicBezTo>
                    <a:pt x="13230" y="83"/>
                    <a:pt x="12602" y="-89"/>
                    <a:pt x="12001" y="45"/>
                  </a:cubicBezTo>
                  <a:lnTo>
                    <a:pt x="0" y="2330"/>
                  </a:lnTo>
                  <a:lnTo>
                    <a:pt x="0" y="2330"/>
                  </a:lnTo>
                  <a:cubicBezTo>
                    <a:pt x="3229" y="4397"/>
                    <a:pt x="5115" y="8026"/>
                    <a:pt x="4953" y="11855"/>
                  </a:cubicBezTo>
                  <a:lnTo>
                    <a:pt x="4953" y="12713"/>
                  </a:lnTo>
                  <a:close/>
                </a:path>
              </a:pathLst>
            </a:custGeom>
            <a:solidFill>
              <a:srgbClr val="263238"/>
            </a:solidFill>
            <a:ln w="9525" cap="flat">
              <a:noFill/>
              <a:prstDash val="solid"/>
              <a:miter/>
            </a:ln>
          </p:spPr>
          <p:txBody>
            <a:bodyPr rtlCol="0" anchor="ctr"/>
            <a:lstStyle/>
            <a:p>
              <a:endParaRPr lang="en-US"/>
            </a:p>
          </p:txBody>
        </p:sp>
        <p:sp>
          <p:nvSpPr>
            <p:cNvPr id="991" name="Hình tự do: Hình 791">
              <a:extLst>
                <a:ext uri="{FF2B5EF4-FFF2-40B4-BE49-F238E27FC236}">
                  <a16:creationId xmlns:a16="http://schemas.microsoft.com/office/drawing/2014/main" id="{295A7E2C-4FD9-4933-8CDB-CA4D98CBB8E6}"/>
                </a:ext>
              </a:extLst>
            </p:cNvPr>
            <p:cNvSpPr/>
            <p:nvPr/>
          </p:nvSpPr>
          <p:spPr>
            <a:xfrm>
              <a:off x="5231511" y="3828097"/>
              <a:ext cx="252946" cy="170116"/>
            </a:xfrm>
            <a:custGeom>
              <a:avLst/>
              <a:gdLst>
                <a:gd name="connsiteX0" fmla="*/ 22003 w 252946"/>
                <a:gd name="connsiteY0" fmla="*/ 170117 h 170116"/>
                <a:gd name="connsiteX1" fmla="*/ 26956 w 252946"/>
                <a:gd name="connsiteY1" fmla="*/ 167259 h 170116"/>
                <a:gd name="connsiteX2" fmla="*/ 33147 w 252946"/>
                <a:gd name="connsiteY2" fmla="*/ 163830 h 170116"/>
                <a:gd name="connsiteX3" fmla="*/ 251746 w 252946"/>
                <a:gd name="connsiteY3" fmla="*/ 38386 h 170116"/>
                <a:gd name="connsiteX4" fmla="*/ 250031 w 252946"/>
                <a:gd name="connsiteY4" fmla="*/ 17907 h 170116"/>
                <a:gd name="connsiteX5" fmla="*/ 230124 w 252946"/>
                <a:gd name="connsiteY5" fmla="*/ 0 h 170116"/>
                <a:gd name="connsiteX6" fmla="*/ 11621 w 252946"/>
                <a:gd name="connsiteY6" fmla="*/ 125349 h 170116"/>
                <a:gd name="connsiteX7" fmla="*/ 0 w 252946"/>
                <a:gd name="connsiteY7" fmla="*/ 132017 h 170116"/>
                <a:gd name="connsiteX8" fmla="*/ 22003 w 252946"/>
                <a:gd name="connsiteY8" fmla="*/ 170117 h 17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46" h="170116">
                  <a:moveTo>
                    <a:pt x="22003" y="170117"/>
                  </a:moveTo>
                  <a:lnTo>
                    <a:pt x="26956" y="167259"/>
                  </a:lnTo>
                  <a:lnTo>
                    <a:pt x="33147" y="163830"/>
                  </a:lnTo>
                  <a:lnTo>
                    <a:pt x="251746" y="38386"/>
                  </a:lnTo>
                  <a:cubicBezTo>
                    <a:pt x="253813" y="31595"/>
                    <a:pt x="253194" y="24260"/>
                    <a:pt x="250031" y="17907"/>
                  </a:cubicBezTo>
                  <a:cubicBezTo>
                    <a:pt x="246774" y="9011"/>
                    <a:pt x="239316" y="2295"/>
                    <a:pt x="230124" y="0"/>
                  </a:cubicBezTo>
                  <a:lnTo>
                    <a:pt x="11621" y="125349"/>
                  </a:lnTo>
                  <a:lnTo>
                    <a:pt x="0" y="132017"/>
                  </a:lnTo>
                  <a:cubicBezTo>
                    <a:pt x="7810" y="128111"/>
                    <a:pt x="29718" y="166116"/>
                    <a:pt x="22003" y="170117"/>
                  </a:cubicBezTo>
                  <a:close/>
                </a:path>
              </a:pathLst>
            </a:custGeom>
            <a:solidFill>
              <a:srgbClr val="BA68C8"/>
            </a:solidFill>
            <a:ln w="9525" cap="flat">
              <a:noFill/>
              <a:prstDash val="solid"/>
              <a:miter/>
            </a:ln>
          </p:spPr>
          <p:txBody>
            <a:bodyPr rtlCol="0" anchor="ctr"/>
            <a:lstStyle/>
            <a:p>
              <a:endParaRPr lang="en-US"/>
            </a:p>
          </p:txBody>
        </p:sp>
        <p:sp>
          <p:nvSpPr>
            <p:cNvPr id="992" name="Hình tự do: Hình 792">
              <a:extLst>
                <a:ext uri="{FF2B5EF4-FFF2-40B4-BE49-F238E27FC236}">
                  <a16:creationId xmlns:a16="http://schemas.microsoft.com/office/drawing/2014/main" id="{A2F3D7B0-A9F1-4E03-939C-E2EB257F1DA1}"/>
                </a:ext>
              </a:extLst>
            </p:cNvPr>
            <p:cNvSpPr/>
            <p:nvPr/>
          </p:nvSpPr>
          <p:spPr>
            <a:xfrm>
              <a:off x="5250561" y="3942376"/>
              <a:ext cx="35081" cy="44884"/>
            </a:xfrm>
            <a:custGeom>
              <a:avLst/>
              <a:gdLst>
                <a:gd name="connsiteX0" fmla="*/ 22098 w 35081"/>
                <a:gd name="connsiteY0" fmla="*/ 44884 h 44884"/>
                <a:gd name="connsiteX1" fmla="*/ 33433 w 35081"/>
                <a:gd name="connsiteY1" fmla="*/ 38407 h 44884"/>
                <a:gd name="connsiteX2" fmla="*/ 30956 w 35081"/>
                <a:gd name="connsiteY2" fmla="*/ 20119 h 44884"/>
                <a:gd name="connsiteX3" fmla="*/ 11239 w 35081"/>
                <a:gd name="connsiteY3" fmla="*/ 307 h 44884"/>
                <a:gd name="connsiteX4" fmla="*/ 2953 w 35081"/>
                <a:gd name="connsiteY4" fmla="*/ 5070 h 44884"/>
                <a:gd name="connsiteX5" fmla="*/ 0 w 35081"/>
                <a:gd name="connsiteY5" fmla="*/ 6879 h 44884"/>
                <a:gd name="connsiteX6" fmla="*/ 19717 w 35081"/>
                <a:gd name="connsiteY6" fmla="*/ 26596 h 44884"/>
                <a:gd name="connsiteX7" fmla="*/ 22479 w 35081"/>
                <a:gd name="connsiteY7" fmla="*/ 44694 h 44884"/>
                <a:gd name="connsiteX8" fmla="*/ 22479 w 35081"/>
                <a:gd name="connsiteY8" fmla="*/ 44694 h 44884"/>
                <a:gd name="connsiteX9" fmla="*/ 22098 w 35081"/>
                <a:gd name="connsiteY9" fmla="*/ 44884 h 4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81" h="44884">
                  <a:moveTo>
                    <a:pt x="22098" y="44884"/>
                  </a:moveTo>
                  <a:lnTo>
                    <a:pt x="33433" y="38407"/>
                  </a:lnTo>
                  <a:cubicBezTo>
                    <a:pt x="36671" y="36693"/>
                    <a:pt x="34766" y="28882"/>
                    <a:pt x="30956" y="20119"/>
                  </a:cubicBezTo>
                  <a:cubicBezTo>
                    <a:pt x="25813" y="8880"/>
                    <a:pt x="15621" y="-1979"/>
                    <a:pt x="11239" y="307"/>
                  </a:cubicBezTo>
                  <a:lnTo>
                    <a:pt x="2953" y="5070"/>
                  </a:lnTo>
                  <a:lnTo>
                    <a:pt x="0" y="6879"/>
                  </a:lnTo>
                  <a:cubicBezTo>
                    <a:pt x="4477" y="4498"/>
                    <a:pt x="14573" y="15357"/>
                    <a:pt x="19717" y="26596"/>
                  </a:cubicBezTo>
                  <a:cubicBezTo>
                    <a:pt x="23431" y="34693"/>
                    <a:pt x="25336" y="42503"/>
                    <a:pt x="22479" y="44694"/>
                  </a:cubicBezTo>
                  <a:lnTo>
                    <a:pt x="22479" y="44694"/>
                  </a:lnTo>
                  <a:cubicBezTo>
                    <a:pt x="22393" y="44817"/>
                    <a:pt x="22250" y="44884"/>
                    <a:pt x="22098" y="44884"/>
                  </a:cubicBezTo>
                  <a:close/>
                </a:path>
              </a:pathLst>
            </a:custGeom>
            <a:solidFill>
              <a:srgbClr val="EBEBEB"/>
            </a:solidFill>
            <a:ln w="9525" cap="flat">
              <a:noFill/>
              <a:prstDash val="solid"/>
              <a:miter/>
            </a:ln>
          </p:spPr>
          <p:txBody>
            <a:bodyPr rtlCol="0" anchor="ctr"/>
            <a:lstStyle/>
            <a:p>
              <a:endParaRPr lang="en-US"/>
            </a:p>
          </p:txBody>
        </p:sp>
        <p:sp>
          <p:nvSpPr>
            <p:cNvPr id="993" name="Hình tự do: Hình 793">
              <a:extLst>
                <a:ext uri="{FF2B5EF4-FFF2-40B4-BE49-F238E27FC236}">
                  <a16:creationId xmlns:a16="http://schemas.microsoft.com/office/drawing/2014/main" id="{81262B70-744A-4C10-907E-81104721AD51}"/>
                </a:ext>
              </a:extLst>
            </p:cNvPr>
            <p:cNvSpPr/>
            <p:nvPr/>
          </p:nvSpPr>
          <p:spPr>
            <a:xfrm>
              <a:off x="5242083" y="3947233"/>
              <a:ext cx="35043" cy="44884"/>
            </a:xfrm>
            <a:custGeom>
              <a:avLst/>
              <a:gdLst>
                <a:gd name="connsiteX0" fmla="*/ 33433 w 35043"/>
                <a:gd name="connsiteY0" fmla="*/ 38407 h 44884"/>
                <a:gd name="connsiteX1" fmla="*/ 11335 w 35043"/>
                <a:gd name="connsiteY1" fmla="*/ 307 h 44884"/>
                <a:gd name="connsiteX2" fmla="*/ 0 w 35043"/>
                <a:gd name="connsiteY2" fmla="*/ 6784 h 44884"/>
                <a:gd name="connsiteX3" fmla="*/ 22098 w 35043"/>
                <a:gd name="connsiteY3" fmla="*/ 44884 h 44884"/>
              </a:gdLst>
              <a:ahLst/>
              <a:cxnLst>
                <a:cxn ang="0">
                  <a:pos x="connsiteX0" y="connsiteY0"/>
                </a:cxn>
                <a:cxn ang="0">
                  <a:pos x="connsiteX1" y="connsiteY1"/>
                </a:cxn>
                <a:cxn ang="0">
                  <a:pos x="connsiteX2" y="connsiteY2"/>
                </a:cxn>
                <a:cxn ang="0">
                  <a:pos x="connsiteX3" y="connsiteY3"/>
                </a:cxn>
              </a:cxnLst>
              <a:rect l="l" t="t" r="r" b="b"/>
              <a:pathLst>
                <a:path w="35043" h="44884">
                  <a:moveTo>
                    <a:pt x="33433" y="38407"/>
                  </a:moveTo>
                  <a:cubicBezTo>
                    <a:pt x="41148" y="34312"/>
                    <a:pt x="19050" y="-3788"/>
                    <a:pt x="11335" y="307"/>
                  </a:cubicBezTo>
                  <a:lnTo>
                    <a:pt x="0" y="6784"/>
                  </a:lnTo>
                  <a:cubicBezTo>
                    <a:pt x="7715" y="2689"/>
                    <a:pt x="29813" y="40789"/>
                    <a:pt x="22098" y="44884"/>
                  </a:cubicBezTo>
                  <a:close/>
                </a:path>
              </a:pathLst>
            </a:custGeom>
            <a:solidFill>
              <a:srgbClr val="BA68C8"/>
            </a:solidFill>
            <a:ln w="9525" cap="flat">
              <a:noFill/>
              <a:prstDash val="solid"/>
              <a:miter/>
            </a:ln>
          </p:spPr>
          <p:txBody>
            <a:bodyPr rtlCol="0" anchor="ctr"/>
            <a:lstStyle/>
            <a:p>
              <a:endParaRPr lang="en-US"/>
            </a:p>
          </p:txBody>
        </p:sp>
        <p:sp>
          <p:nvSpPr>
            <p:cNvPr id="994" name="Hình tự do: Hình 794">
              <a:extLst>
                <a:ext uri="{FF2B5EF4-FFF2-40B4-BE49-F238E27FC236}">
                  <a16:creationId xmlns:a16="http://schemas.microsoft.com/office/drawing/2014/main" id="{21704631-BF1E-4A29-AD5A-34E198993888}"/>
                </a:ext>
              </a:extLst>
            </p:cNvPr>
            <p:cNvSpPr/>
            <p:nvPr/>
          </p:nvSpPr>
          <p:spPr>
            <a:xfrm>
              <a:off x="5231511" y="3953670"/>
              <a:ext cx="34750" cy="44543"/>
            </a:xfrm>
            <a:custGeom>
              <a:avLst/>
              <a:gdLst>
                <a:gd name="connsiteX0" fmla="*/ 22003 w 34750"/>
                <a:gd name="connsiteY0" fmla="*/ 44544 h 44543"/>
                <a:gd name="connsiteX1" fmla="*/ 33147 w 34750"/>
                <a:gd name="connsiteY1" fmla="*/ 38257 h 44543"/>
                <a:gd name="connsiteX2" fmla="*/ 11621 w 34750"/>
                <a:gd name="connsiteY2" fmla="*/ 157 h 44543"/>
                <a:gd name="connsiteX3" fmla="*/ 11144 w 34750"/>
                <a:gd name="connsiteY3" fmla="*/ 157 h 44543"/>
                <a:gd name="connsiteX4" fmla="*/ 0 w 34750"/>
                <a:gd name="connsiteY4" fmla="*/ 6634 h 44543"/>
                <a:gd name="connsiteX5" fmla="*/ 22003 w 34750"/>
                <a:gd name="connsiteY5" fmla="*/ 44544 h 4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50" h="44543">
                  <a:moveTo>
                    <a:pt x="22003" y="44544"/>
                  </a:moveTo>
                  <a:lnTo>
                    <a:pt x="33147" y="38257"/>
                  </a:lnTo>
                  <a:cubicBezTo>
                    <a:pt x="40672" y="34257"/>
                    <a:pt x="19717" y="-2700"/>
                    <a:pt x="11621" y="157"/>
                  </a:cubicBezTo>
                  <a:lnTo>
                    <a:pt x="11144" y="157"/>
                  </a:lnTo>
                  <a:lnTo>
                    <a:pt x="0" y="6634"/>
                  </a:lnTo>
                  <a:cubicBezTo>
                    <a:pt x="7810" y="2539"/>
                    <a:pt x="29718" y="40543"/>
                    <a:pt x="22003" y="44544"/>
                  </a:cubicBezTo>
                  <a:close/>
                </a:path>
              </a:pathLst>
            </a:custGeom>
            <a:solidFill>
              <a:srgbClr val="EBEBEB"/>
            </a:solidFill>
            <a:ln w="9525" cap="flat">
              <a:noFill/>
              <a:prstDash val="solid"/>
              <a:miter/>
            </a:ln>
          </p:spPr>
          <p:txBody>
            <a:bodyPr rtlCol="0" anchor="ctr"/>
            <a:lstStyle/>
            <a:p>
              <a:endParaRPr lang="en-US"/>
            </a:p>
          </p:txBody>
        </p:sp>
        <p:sp>
          <p:nvSpPr>
            <p:cNvPr id="995" name="Hình tự do: Hình 795">
              <a:extLst>
                <a:ext uri="{FF2B5EF4-FFF2-40B4-BE49-F238E27FC236}">
                  <a16:creationId xmlns:a16="http://schemas.microsoft.com/office/drawing/2014/main" id="{BB430985-FB32-4EF1-8CCE-7033BFD2EA69}"/>
                </a:ext>
              </a:extLst>
            </p:cNvPr>
            <p:cNvSpPr/>
            <p:nvPr/>
          </p:nvSpPr>
          <p:spPr>
            <a:xfrm>
              <a:off x="5246274" y="3816000"/>
              <a:ext cx="279244" cy="182403"/>
            </a:xfrm>
            <a:custGeom>
              <a:avLst/>
              <a:gdLst>
                <a:gd name="connsiteX0" fmla="*/ 279083 w 279244"/>
                <a:gd name="connsiteY0" fmla="*/ 1048 h 182403"/>
                <a:gd name="connsiteX1" fmla="*/ 276987 w 279244"/>
                <a:gd name="connsiteY1" fmla="*/ 0 h 182403"/>
                <a:gd name="connsiteX2" fmla="*/ 232315 w 279244"/>
                <a:gd name="connsiteY2" fmla="*/ 24384 h 182403"/>
                <a:gd name="connsiteX3" fmla="*/ 1048 w 279244"/>
                <a:gd name="connsiteY3" fmla="*/ 157067 h 182403"/>
                <a:gd name="connsiteX4" fmla="*/ 0 w 279244"/>
                <a:gd name="connsiteY4" fmla="*/ 157067 h 182403"/>
                <a:gd name="connsiteX5" fmla="*/ 7239 w 279244"/>
                <a:gd name="connsiteY5" fmla="*/ 182404 h 182403"/>
                <a:gd name="connsiteX6" fmla="*/ 12192 w 279244"/>
                <a:gd name="connsiteY6" fmla="*/ 179546 h 182403"/>
                <a:gd name="connsiteX7" fmla="*/ 18383 w 279244"/>
                <a:gd name="connsiteY7" fmla="*/ 176117 h 182403"/>
                <a:gd name="connsiteX8" fmla="*/ 236982 w 279244"/>
                <a:gd name="connsiteY8" fmla="*/ 50673 h 182403"/>
                <a:gd name="connsiteX9" fmla="*/ 236982 w 279244"/>
                <a:gd name="connsiteY9" fmla="*/ 50673 h 182403"/>
                <a:gd name="connsiteX10" fmla="*/ 278797 w 279244"/>
                <a:gd name="connsiteY10" fmla="*/ 3048 h 182403"/>
                <a:gd name="connsiteX11" fmla="*/ 279083 w 279244"/>
                <a:gd name="connsiteY11" fmla="*/ 1048 h 18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244" h="182403">
                  <a:moveTo>
                    <a:pt x="279083" y="1048"/>
                  </a:moveTo>
                  <a:lnTo>
                    <a:pt x="276987" y="0"/>
                  </a:lnTo>
                  <a:lnTo>
                    <a:pt x="232315" y="24384"/>
                  </a:lnTo>
                  <a:lnTo>
                    <a:pt x="1048" y="157067"/>
                  </a:lnTo>
                  <a:cubicBezTo>
                    <a:pt x="1048" y="156400"/>
                    <a:pt x="286" y="156400"/>
                    <a:pt x="0" y="157067"/>
                  </a:cubicBezTo>
                  <a:cubicBezTo>
                    <a:pt x="6572" y="167259"/>
                    <a:pt x="11525" y="180213"/>
                    <a:pt x="7239" y="182404"/>
                  </a:cubicBezTo>
                  <a:lnTo>
                    <a:pt x="12192" y="179546"/>
                  </a:lnTo>
                  <a:lnTo>
                    <a:pt x="18383" y="176117"/>
                  </a:lnTo>
                  <a:lnTo>
                    <a:pt x="236982" y="50673"/>
                  </a:lnTo>
                  <a:lnTo>
                    <a:pt x="236982" y="50673"/>
                  </a:lnTo>
                  <a:lnTo>
                    <a:pt x="278797" y="3048"/>
                  </a:lnTo>
                  <a:cubicBezTo>
                    <a:pt x="279263" y="2495"/>
                    <a:pt x="279378" y="1714"/>
                    <a:pt x="279083" y="1048"/>
                  </a:cubicBezTo>
                  <a:close/>
                </a:path>
              </a:pathLst>
            </a:custGeom>
            <a:solidFill>
              <a:srgbClr val="000000">
                <a:alpha val="15000"/>
              </a:srgbClr>
            </a:solidFill>
            <a:ln w="9525" cap="flat">
              <a:noFill/>
              <a:prstDash val="solid"/>
              <a:miter/>
            </a:ln>
          </p:spPr>
          <p:txBody>
            <a:bodyPr rtlCol="0" anchor="ctr"/>
            <a:lstStyle/>
            <a:p>
              <a:endParaRPr lang="en-US"/>
            </a:p>
          </p:txBody>
        </p:sp>
        <p:sp>
          <p:nvSpPr>
            <p:cNvPr id="996" name="Hình tự do: Hình 796">
              <a:extLst>
                <a:ext uri="{FF2B5EF4-FFF2-40B4-BE49-F238E27FC236}">
                  <a16:creationId xmlns:a16="http://schemas.microsoft.com/office/drawing/2014/main" id="{8F251245-5471-46D7-9093-021B1E0FFDC6}"/>
                </a:ext>
              </a:extLst>
            </p:cNvPr>
            <p:cNvSpPr/>
            <p:nvPr/>
          </p:nvSpPr>
          <p:spPr>
            <a:xfrm>
              <a:off x="5180179" y="3959809"/>
              <a:ext cx="75392" cy="66211"/>
            </a:xfrm>
            <a:custGeom>
              <a:avLst/>
              <a:gdLst>
                <a:gd name="connsiteX0" fmla="*/ 26090 w 75392"/>
                <a:gd name="connsiteY0" fmla="*/ 65456 h 66211"/>
                <a:gd name="connsiteX1" fmla="*/ 73715 w 75392"/>
                <a:gd name="connsiteY1" fmla="*/ 38405 h 66211"/>
                <a:gd name="connsiteX2" fmla="*/ 71334 w 75392"/>
                <a:gd name="connsiteY2" fmla="*/ 20212 h 66211"/>
                <a:gd name="connsiteX3" fmla="*/ 51713 w 75392"/>
                <a:gd name="connsiteY3" fmla="*/ 305 h 66211"/>
                <a:gd name="connsiteX4" fmla="*/ 51713 w 75392"/>
                <a:gd name="connsiteY4" fmla="*/ 305 h 66211"/>
                <a:gd name="connsiteX5" fmla="*/ 4088 w 75392"/>
                <a:gd name="connsiteY5" fmla="*/ 27451 h 66211"/>
                <a:gd name="connsiteX6" fmla="*/ 13613 w 75392"/>
                <a:gd name="connsiteY6" fmla="*/ 62408 h 66211"/>
                <a:gd name="connsiteX7" fmla="*/ 26090 w 75392"/>
                <a:gd name="connsiteY7" fmla="*/ 65456 h 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2" h="66211">
                  <a:moveTo>
                    <a:pt x="26090" y="65456"/>
                  </a:moveTo>
                  <a:lnTo>
                    <a:pt x="73715" y="38405"/>
                  </a:lnTo>
                  <a:cubicBezTo>
                    <a:pt x="76954" y="36690"/>
                    <a:pt x="75144" y="28880"/>
                    <a:pt x="71334" y="20212"/>
                  </a:cubicBezTo>
                  <a:cubicBezTo>
                    <a:pt x="66191" y="8973"/>
                    <a:pt x="56189" y="-1981"/>
                    <a:pt x="51713" y="305"/>
                  </a:cubicBezTo>
                  <a:lnTo>
                    <a:pt x="51713" y="305"/>
                  </a:lnTo>
                  <a:lnTo>
                    <a:pt x="4088" y="27451"/>
                  </a:lnTo>
                  <a:cubicBezTo>
                    <a:pt x="-5437" y="32880"/>
                    <a:pt x="3326" y="53264"/>
                    <a:pt x="13613" y="62408"/>
                  </a:cubicBezTo>
                  <a:cubicBezTo>
                    <a:pt x="16727" y="65932"/>
                    <a:pt x="21699" y="67151"/>
                    <a:pt x="26090" y="65456"/>
                  </a:cubicBezTo>
                  <a:close/>
                </a:path>
              </a:pathLst>
            </a:custGeom>
            <a:solidFill>
              <a:srgbClr val="F28F8F"/>
            </a:solidFill>
            <a:ln w="9525" cap="flat">
              <a:noFill/>
              <a:prstDash val="solid"/>
              <a:miter/>
            </a:ln>
          </p:spPr>
          <p:txBody>
            <a:bodyPr rtlCol="0" anchor="ctr"/>
            <a:lstStyle/>
            <a:p>
              <a:endParaRPr lang="en-US"/>
            </a:p>
          </p:txBody>
        </p:sp>
        <p:sp>
          <p:nvSpPr>
            <p:cNvPr id="997" name="Hình tự do: Hình 797">
              <a:extLst>
                <a:ext uri="{FF2B5EF4-FFF2-40B4-BE49-F238E27FC236}">
                  <a16:creationId xmlns:a16="http://schemas.microsoft.com/office/drawing/2014/main" id="{2A0D4A8B-1926-495B-AA47-238A0232C491}"/>
                </a:ext>
              </a:extLst>
            </p:cNvPr>
            <p:cNvSpPr/>
            <p:nvPr/>
          </p:nvSpPr>
          <p:spPr>
            <a:xfrm>
              <a:off x="5180247" y="3986826"/>
              <a:ext cx="29595" cy="39187"/>
            </a:xfrm>
            <a:custGeom>
              <a:avLst/>
              <a:gdLst>
                <a:gd name="connsiteX0" fmla="*/ 28784 w 29595"/>
                <a:gd name="connsiteY0" fmla="*/ 23770 h 39187"/>
                <a:gd name="connsiteX1" fmla="*/ 9734 w 29595"/>
                <a:gd name="connsiteY1" fmla="*/ 434 h 39187"/>
                <a:gd name="connsiteX2" fmla="*/ 2686 w 29595"/>
                <a:gd name="connsiteY2" fmla="*/ 1387 h 39187"/>
                <a:gd name="connsiteX3" fmla="*/ 13735 w 29595"/>
                <a:gd name="connsiteY3" fmla="*/ 35391 h 39187"/>
                <a:gd name="connsiteX4" fmla="*/ 25927 w 29595"/>
                <a:gd name="connsiteY4" fmla="*/ 38534 h 39187"/>
                <a:gd name="connsiteX5" fmla="*/ 28784 w 29595"/>
                <a:gd name="connsiteY5" fmla="*/ 23770 h 3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5" h="39187">
                  <a:moveTo>
                    <a:pt x="28784" y="23770"/>
                  </a:moveTo>
                  <a:cubicBezTo>
                    <a:pt x="26403" y="13455"/>
                    <a:pt x="19364" y="4835"/>
                    <a:pt x="9734" y="434"/>
                  </a:cubicBezTo>
                  <a:cubicBezTo>
                    <a:pt x="7363" y="-385"/>
                    <a:pt x="4753" y="-32"/>
                    <a:pt x="2686" y="1387"/>
                  </a:cubicBezTo>
                  <a:cubicBezTo>
                    <a:pt x="-4458" y="8054"/>
                    <a:pt x="3829" y="26819"/>
                    <a:pt x="13735" y="35391"/>
                  </a:cubicBezTo>
                  <a:cubicBezTo>
                    <a:pt x="16773" y="38829"/>
                    <a:pt x="21602" y="40077"/>
                    <a:pt x="25927" y="38534"/>
                  </a:cubicBezTo>
                  <a:cubicBezTo>
                    <a:pt x="29260" y="36439"/>
                    <a:pt x="30594" y="31010"/>
                    <a:pt x="28784" y="23770"/>
                  </a:cubicBezTo>
                  <a:close/>
                </a:path>
              </a:pathLst>
            </a:custGeom>
            <a:solidFill>
              <a:srgbClr val="000000">
                <a:alpha val="10000"/>
              </a:srgbClr>
            </a:solidFill>
            <a:ln w="9525" cap="flat">
              <a:noFill/>
              <a:prstDash val="solid"/>
              <a:miter/>
            </a:ln>
          </p:spPr>
          <p:txBody>
            <a:bodyPr rtlCol="0" anchor="ctr"/>
            <a:lstStyle/>
            <a:p>
              <a:endParaRPr lang="en-US"/>
            </a:p>
          </p:txBody>
        </p:sp>
      </p:grpSp>
      <p:grpSp>
        <p:nvGrpSpPr>
          <p:cNvPr id="998" name="Đồ họa 4">
            <a:extLst>
              <a:ext uri="{FF2B5EF4-FFF2-40B4-BE49-F238E27FC236}">
                <a16:creationId xmlns:a16="http://schemas.microsoft.com/office/drawing/2014/main" id="{D7E2DDCA-D903-4489-9CA7-F73D3E417CD0}"/>
              </a:ext>
            </a:extLst>
          </p:cNvPr>
          <p:cNvGrpSpPr/>
          <p:nvPr/>
        </p:nvGrpSpPr>
        <p:grpSpPr>
          <a:xfrm>
            <a:off x="8666158" y="3946181"/>
            <a:ext cx="723968" cy="430553"/>
            <a:chOff x="5269610" y="3909536"/>
            <a:chExt cx="723968" cy="430553"/>
          </a:xfrm>
        </p:grpSpPr>
        <p:sp>
          <p:nvSpPr>
            <p:cNvPr id="999" name="Hình tự do: Hình 799">
              <a:extLst>
                <a:ext uri="{FF2B5EF4-FFF2-40B4-BE49-F238E27FC236}">
                  <a16:creationId xmlns:a16="http://schemas.microsoft.com/office/drawing/2014/main" id="{02DF1244-69F1-4E2B-8C08-560039D8B76D}"/>
                </a:ext>
              </a:extLst>
            </p:cNvPr>
            <p:cNvSpPr/>
            <p:nvPr/>
          </p:nvSpPr>
          <p:spPr>
            <a:xfrm>
              <a:off x="5269610" y="3922378"/>
              <a:ext cx="723968" cy="417711"/>
            </a:xfrm>
            <a:custGeom>
              <a:avLst/>
              <a:gdLst>
                <a:gd name="connsiteX0" fmla="*/ 319183 w 723968"/>
                <a:gd name="connsiteY0" fmla="*/ 1922 h 417711"/>
                <a:gd name="connsiteX1" fmla="*/ 3429 w 723968"/>
                <a:gd name="connsiteY1" fmla="*/ 184611 h 417711"/>
                <a:gd name="connsiteX2" fmla="*/ 3429 w 723968"/>
                <a:gd name="connsiteY2" fmla="*/ 194136 h 417711"/>
                <a:gd name="connsiteX3" fmla="*/ 388239 w 723968"/>
                <a:gd name="connsiteY3" fmla="*/ 415783 h 417711"/>
                <a:gd name="connsiteX4" fmla="*/ 404622 w 723968"/>
                <a:gd name="connsiteY4" fmla="*/ 415783 h 417711"/>
                <a:gd name="connsiteX5" fmla="*/ 720376 w 723968"/>
                <a:gd name="connsiteY5" fmla="*/ 233474 h 417711"/>
                <a:gd name="connsiteX6" fmla="*/ 723776 w 723968"/>
                <a:gd name="connsiteY6" fmla="*/ 227350 h 417711"/>
                <a:gd name="connsiteX7" fmla="*/ 720376 w 723968"/>
                <a:gd name="connsiteY7" fmla="*/ 223949 h 417711"/>
                <a:gd name="connsiteX8" fmla="*/ 335471 w 723968"/>
                <a:gd name="connsiteY8" fmla="*/ 1922 h 417711"/>
                <a:gd name="connsiteX9" fmla="*/ 319183 w 723968"/>
                <a:gd name="connsiteY9" fmla="*/ 1922 h 4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68" h="417711">
                  <a:moveTo>
                    <a:pt x="319183" y="1922"/>
                  </a:moveTo>
                  <a:lnTo>
                    <a:pt x="3429" y="184611"/>
                  </a:lnTo>
                  <a:cubicBezTo>
                    <a:pt x="-1143" y="187183"/>
                    <a:pt x="-1143" y="191374"/>
                    <a:pt x="3429" y="194136"/>
                  </a:cubicBezTo>
                  <a:lnTo>
                    <a:pt x="388239" y="415783"/>
                  </a:lnTo>
                  <a:cubicBezTo>
                    <a:pt x="393402" y="418355"/>
                    <a:pt x="399459" y="418355"/>
                    <a:pt x="404622" y="415783"/>
                  </a:cubicBezTo>
                  <a:lnTo>
                    <a:pt x="720376" y="233474"/>
                  </a:lnTo>
                  <a:cubicBezTo>
                    <a:pt x="723005" y="232722"/>
                    <a:pt x="724529" y="229979"/>
                    <a:pt x="723776" y="227350"/>
                  </a:cubicBezTo>
                  <a:cubicBezTo>
                    <a:pt x="723309" y="225702"/>
                    <a:pt x="722024" y="224416"/>
                    <a:pt x="720376" y="223949"/>
                  </a:cubicBezTo>
                  <a:lnTo>
                    <a:pt x="335471" y="1922"/>
                  </a:lnTo>
                  <a:cubicBezTo>
                    <a:pt x="330346" y="-641"/>
                    <a:pt x="324307" y="-641"/>
                    <a:pt x="319183" y="1922"/>
                  </a:cubicBezTo>
                  <a:close/>
                </a:path>
              </a:pathLst>
            </a:custGeom>
            <a:solidFill>
              <a:srgbClr val="37474F"/>
            </a:solidFill>
            <a:ln w="9525" cap="flat">
              <a:noFill/>
              <a:prstDash val="solid"/>
              <a:miter/>
            </a:ln>
          </p:spPr>
          <p:txBody>
            <a:bodyPr rtlCol="0" anchor="ctr"/>
            <a:lstStyle/>
            <a:p>
              <a:endParaRPr lang="en-US"/>
            </a:p>
          </p:txBody>
        </p:sp>
        <p:grpSp>
          <p:nvGrpSpPr>
            <p:cNvPr id="1000" name="Đồ họa 4">
              <a:extLst>
                <a:ext uri="{FF2B5EF4-FFF2-40B4-BE49-F238E27FC236}">
                  <a16:creationId xmlns:a16="http://schemas.microsoft.com/office/drawing/2014/main" id="{AD2C4C0A-FA10-4B13-82E6-CB88659E526D}"/>
                </a:ext>
              </a:extLst>
            </p:cNvPr>
            <p:cNvGrpSpPr/>
            <p:nvPr/>
          </p:nvGrpSpPr>
          <p:grpSpPr>
            <a:xfrm>
              <a:off x="5297995" y="3909536"/>
              <a:ext cx="647223" cy="407838"/>
              <a:chOff x="5297995" y="3909536"/>
              <a:chExt cx="647223" cy="407838"/>
            </a:xfrm>
          </p:grpSpPr>
          <p:sp>
            <p:nvSpPr>
              <p:cNvPr id="1001" name="Hình tự do: Hình 801">
                <a:extLst>
                  <a:ext uri="{FF2B5EF4-FFF2-40B4-BE49-F238E27FC236}">
                    <a16:creationId xmlns:a16="http://schemas.microsoft.com/office/drawing/2014/main" id="{AE9A00A1-5582-4B5F-981A-C48C5EC3B803}"/>
                  </a:ext>
                </a:extLst>
              </p:cNvPr>
              <p:cNvSpPr/>
              <p:nvPr/>
            </p:nvSpPr>
            <p:spPr>
              <a:xfrm>
                <a:off x="5298186" y="3940873"/>
                <a:ext cx="647033" cy="376501"/>
              </a:xfrm>
              <a:custGeom>
                <a:avLst/>
                <a:gdLst>
                  <a:gd name="connsiteX0" fmla="*/ 276701 w 647033"/>
                  <a:gd name="connsiteY0" fmla="*/ 0 h 376501"/>
                  <a:gd name="connsiteX1" fmla="*/ 5620 w 647033"/>
                  <a:gd name="connsiteY1" fmla="*/ 142875 h 376501"/>
                  <a:gd name="connsiteX2" fmla="*/ 0 w 647033"/>
                  <a:gd name="connsiteY2" fmla="*/ 151638 h 376501"/>
                  <a:gd name="connsiteX3" fmla="*/ 0 w 647033"/>
                  <a:gd name="connsiteY3" fmla="*/ 158687 h 376501"/>
                  <a:gd name="connsiteX4" fmla="*/ 5620 w 647033"/>
                  <a:gd name="connsiteY4" fmla="*/ 167450 h 376501"/>
                  <a:gd name="connsiteX5" fmla="*/ 362902 w 647033"/>
                  <a:gd name="connsiteY5" fmla="*/ 373952 h 376501"/>
                  <a:gd name="connsiteX6" fmla="*/ 381952 w 647033"/>
                  <a:gd name="connsiteY6" fmla="*/ 373952 h 376501"/>
                  <a:gd name="connsiteX7" fmla="*/ 647033 w 647033"/>
                  <a:gd name="connsiteY7" fmla="*/ 220980 h 376501"/>
                  <a:gd name="connsiteX8" fmla="*/ 647033 w 647033"/>
                  <a:gd name="connsiteY8" fmla="*/ 213932 h 37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033" h="376501">
                    <a:moveTo>
                      <a:pt x="276701" y="0"/>
                    </a:moveTo>
                    <a:lnTo>
                      <a:pt x="5620" y="142875"/>
                    </a:lnTo>
                    <a:lnTo>
                      <a:pt x="0" y="151638"/>
                    </a:lnTo>
                    <a:lnTo>
                      <a:pt x="0" y="158687"/>
                    </a:lnTo>
                    <a:cubicBezTo>
                      <a:pt x="124" y="162420"/>
                      <a:pt x="2286" y="165773"/>
                      <a:pt x="5620" y="167450"/>
                    </a:cubicBezTo>
                    <a:lnTo>
                      <a:pt x="362902" y="373952"/>
                    </a:lnTo>
                    <a:cubicBezTo>
                      <a:pt x="368798" y="377352"/>
                      <a:pt x="376056" y="377352"/>
                      <a:pt x="381952" y="373952"/>
                    </a:cubicBezTo>
                    <a:lnTo>
                      <a:pt x="647033" y="220980"/>
                    </a:lnTo>
                    <a:lnTo>
                      <a:pt x="647033" y="213932"/>
                    </a:lnTo>
                    <a:close/>
                  </a:path>
                </a:pathLst>
              </a:custGeom>
              <a:solidFill>
                <a:srgbClr val="263238"/>
              </a:solidFill>
              <a:ln w="9525" cap="flat">
                <a:noFill/>
                <a:prstDash val="solid"/>
                <a:miter/>
              </a:ln>
            </p:spPr>
            <p:txBody>
              <a:bodyPr rtlCol="0" anchor="ctr"/>
              <a:lstStyle/>
              <a:p>
                <a:endParaRPr lang="en-US"/>
              </a:p>
            </p:txBody>
          </p:sp>
          <p:sp>
            <p:nvSpPr>
              <p:cNvPr id="1002" name="Hình tự do: Hình 802">
                <a:extLst>
                  <a:ext uri="{FF2B5EF4-FFF2-40B4-BE49-F238E27FC236}">
                    <a16:creationId xmlns:a16="http://schemas.microsoft.com/office/drawing/2014/main" id="{0CD9A9CA-1D3B-4BFD-AFCC-83ECD0CE42BE}"/>
                  </a:ext>
                </a:extLst>
              </p:cNvPr>
              <p:cNvSpPr/>
              <p:nvPr/>
            </p:nvSpPr>
            <p:spPr>
              <a:xfrm>
                <a:off x="5297995" y="3933825"/>
                <a:ext cx="646461" cy="375862"/>
              </a:xfrm>
              <a:custGeom>
                <a:avLst/>
                <a:gdLst>
                  <a:gd name="connsiteX0" fmla="*/ 372428 w 646461"/>
                  <a:gd name="connsiteY0" fmla="*/ 375856 h 375862"/>
                  <a:gd name="connsiteX1" fmla="*/ 362903 w 646461"/>
                  <a:gd name="connsiteY1" fmla="*/ 373571 h 375862"/>
                  <a:gd name="connsiteX2" fmla="*/ 5620 w 646461"/>
                  <a:gd name="connsiteY2" fmla="*/ 167259 h 375862"/>
                  <a:gd name="connsiteX3" fmla="*/ 0 w 646461"/>
                  <a:gd name="connsiteY3" fmla="*/ 158496 h 375862"/>
                  <a:gd name="connsiteX4" fmla="*/ 5620 w 646461"/>
                  <a:gd name="connsiteY4" fmla="*/ 149733 h 375862"/>
                  <a:gd name="connsiteX5" fmla="*/ 264605 w 646461"/>
                  <a:gd name="connsiteY5" fmla="*/ 0 h 375862"/>
                  <a:gd name="connsiteX6" fmla="*/ 646462 w 646461"/>
                  <a:gd name="connsiteY6" fmla="*/ 220504 h 375862"/>
                  <a:gd name="connsiteX7" fmla="*/ 381762 w 646461"/>
                  <a:gd name="connsiteY7" fmla="*/ 373571 h 375862"/>
                  <a:gd name="connsiteX8" fmla="*/ 372428 w 646461"/>
                  <a:gd name="connsiteY8" fmla="*/ 375856 h 37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461" h="375862">
                    <a:moveTo>
                      <a:pt x="372428" y="375856"/>
                    </a:moveTo>
                    <a:cubicBezTo>
                      <a:pt x="369103" y="375942"/>
                      <a:pt x="365827" y="375152"/>
                      <a:pt x="362903" y="373571"/>
                    </a:cubicBezTo>
                    <a:lnTo>
                      <a:pt x="5620" y="167259"/>
                    </a:lnTo>
                    <a:cubicBezTo>
                      <a:pt x="2286" y="165583"/>
                      <a:pt x="124" y="162230"/>
                      <a:pt x="0" y="158496"/>
                    </a:cubicBezTo>
                    <a:cubicBezTo>
                      <a:pt x="172" y="154781"/>
                      <a:pt x="2315" y="151438"/>
                      <a:pt x="5620" y="149733"/>
                    </a:cubicBezTo>
                    <a:lnTo>
                      <a:pt x="264605" y="0"/>
                    </a:lnTo>
                    <a:lnTo>
                      <a:pt x="646462" y="220504"/>
                    </a:lnTo>
                    <a:lnTo>
                      <a:pt x="381762" y="373571"/>
                    </a:lnTo>
                    <a:cubicBezTo>
                      <a:pt x="378895" y="375113"/>
                      <a:pt x="375685" y="375904"/>
                      <a:pt x="372428" y="375856"/>
                    </a:cubicBezTo>
                    <a:close/>
                  </a:path>
                </a:pathLst>
              </a:custGeom>
              <a:solidFill>
                <a:srgbClr val="BA68C8"/>
              </a:solidFill>
              <a:ln w="9525" cap="flat">
                <a:noFill/>
                <a:prstDash val="solid"/>
                <a:miter/>
              </a:ln>
            </p:spPr>
            <p:txBody>
              <a:bodyPr rtlCol="0" anchor="ctr"/>
              <a:lstStyle/>
              <a:p>
                <a:endParaRPr lang="en-US"/>
              </a:p>
            </p:txBody>
          </p:sp>
          <p:sp>
            <p:nvSpPr>
              <p:cNvPr id="1003" name="Hình tự do: Hình 803">
                <a:extLst>
                  <a:ext uri="{FF2B5EF4-FFF2-40B4-BE49-F238E27FC236}">
                    <a16:creationId xmlns:a16="http://schemas.microsoft.com/office/drawing/2014/main" id="{BD113C35-28F5-4D01-8DAD-AB4B60570CFA}"/>
                  </a:ext>
                </a:extLst>
              </p:cNvPr>
              <p:cNvSpPr/>
              <p:nvPr/>
            </p:nvSpPr>
            <p:spPr>
              <a:xfrm>
                <a:off x="5303710" y="3913250"/>
                <a:ext cx="628935" cy="390603"/>
              </a:xfrm>
              <a:custGeom>
                <a:avLst/>
                <a:gdLst>
                  <a:gd name="connsiteX0" fmla="*/ 258889 w 628935"/>
                  <a:gd name="connsiteY0" fmla="*/ 0 h 390603"/>
                  <a:gd name="connsiteX1" fmla="*/ 2667 w 628935"/>
                  <a:gd name="connsiteY1" fmla="*/ 147923 h 390603"/>
                  <a:gd name="connsiteX2" fmla="*/ 0 w 628935"/>
                  <a:gd name="connsiteY2" fmla="*/ 151638 h 390603"/>
                  <a:gd name="connsiteX3" fmla="*/ 0 w 628935"/>
                  <a:gd name="connsiteY3" fmla="*/ 179070 h 390603"/>
                  <a:gd name="connsiteX4" fmla="*/ 0 w 628935"/>
                  <a:gd name="connsiteY4" fmla="*/ 179070 h 390603"/>
                  <a:gd name="connsiteX5" fmla="*/ 2667 w 628935"/>
                  <a:gd name="connsiteY5" fmla="*/ 182785 h 390603"/>
                  <a:gd name="connsiteX6" fmla="*/ 359950 w 628935"/>
                  <a:gd name="connsiteY6" fmla="*/ 389096 h 390603"/>
                  <a:gd name="connsiteX7" fmla="*/ 372713 w 628935"/>
                  <a:gd name="connsiteY7" fmla="*/ 389096 h 390603"/>
                  <a:gd name="connsiteX8" fmla="*/ 628936 w 628935"/>
                  <a:gd name="connsiteY8" fmla="*/ 241173 h 390603"/>
                  <a:gd name="connsiteX9" fmla="*/ 628936 w 628935"/>
                  <a:gd name="connsiteY9" fmla="*/ 213646 h 39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935" h="390603">
                    <a:moveTo>
                      <a:pt x="258889" y="0"/>
                    </a:moveTo>
                    <a:lnTo>
                      <a:pt x="2667" y="147923"/>
                    </a:lnTo>
                    <a:lnTo>
                      <a:pt x="0" y="151638"/>
                    </a:lnTo>
                    <a:lnTo>
                      <a:pt x="0" y="179070"/>
                    </a:lnTo>
                    <a:lnTo>
                      <a:pt x="0" y="179070"/>
                    </a:lnTo>
                    <a:cubicBezTo>
                      <a:pt x="143" y="180699"/>
                      <a:pt x="1162" y="182128"/>
                      <a:pt x="2667" y="182785"/>
                    </a:cubicBezTo>
                    <a:lnTo>
                      <a:pt x="359950" y="389096"/>
                    </a:lnTo>
                    <a:cubicBezTo>
                      <a:pt x="363969" y="391106"/>
                      <a:pt x="368694" y="391106"/>
                      <a:pt x="372713" y="389096"/>
                    </a:cubicBezTo>
                    <a:lnTo>
                      <a:pt x="628936" y="241173"/>
                    </a:lnTo>
                    <a:lnTo>
                      <a:pt x="628936" y="213646"/>
                    </a:lnTo>
                    <a:close/>
                  </a:path>
                </a:pathLst>
              </a:custGeom>
              <a:solidFill>
                <a:srgbClr val="EBEBEB"/>
              </a:solidFill>
              <a:ln w="9525" cap="flat">
                <a:noFill/>
                <a:prstDash val="solid"/>
                <a:miter/>
              </a:ln>
            </p:spPr>
            <p:txBody>
              <a:bodyPr rtlCol="0" anchor="ctr"/>
              <a:lstStyle/>
              <a:p>
                <a:endParaRPr lang="en-US"/>
              </a:p>
            </p:txBody>
          </p:sp>
          <p:sp>
            <p:nvSpPr>
              <p:cNvPr id="1004" name="Hình tự do: Hình 804">
                <a:extLst>
                  <a:ext uri="{FF2B5EF4-FFF2-40B4-BE49-F238E27FC236}">
                    <a16:creationId xmlns:a16="http://schemas.microsoft.com/office/drawing/2014/main" id="{E6DC36DC-F817-4BF5-B8AE-E960F7AF0A38}"/>
                  </a:ext>
                </a:extLst>
              </p:cNvPr>
              <p:cNvSpPr/>
              <p:nvPr/>
            </p:nvSpPr>
            <p:spPr>
              <a:xfrm>
                <a:off x="5304289" y="3913250"/>
                <a:ext cx="628737" cy="363076"/>
              </a:xfrm>
              <a:custGeom>
                <a:avLst/>
                <a:gdLst>
                  <a:gd name="connsiteX0" fmla="*/ 628738 w 628737"/>
                  <a:gd name="connsiteY0" fmla="*/ 213646 h 363076"/>
                  <a:gd name="connsiteX1" fmla="*/ 625594 w 628737"/>
                  <a:gd name="connsiteY1" fmla="*/ 215455 h 363076"/>
                  <a:gd name="connsiteX2" fmla="*/ 583875 w 628737"/>
                  <a:gd name="connsiteY2" fmla="*/ 239649 h 363076"/>
                  <a:gd name="connsiteX3" fmla="*/ 576064 w 628737"/>
                  <a:gd name="connsiteY3" fmla="*/ 244126 h 363076"/>
                  <a:gd name="connsiteX4" fmla="*/ 372610 w 628737"/>
                  <a:gd name="connsiteY4" fmla="*/ 361569 h 363076"/>
                  <a:gd name="connsiteX5" fmla="*/ 359847 w 628737"/>
                  <a:gd name="connsiteY5" fmla="*/ 361569 h 363076"/>
                  <a:gd name="connsiteX6" fmla="*/ 2564 w 628737"/>
                  <a:gd name="connsiteY6" fmla="*/ 155258 h 363076"/>
                  <a:gd name="connsiteX7" fmla="*/ 240 w 628737"/>
                  <a:gd name="connsiteY7" fmla="*/ 150248 h 363076"/>
                  <a:gd name="connsiteX8" fmla="*/ 2564 w 628737"/>
                  <a:gd name="connsiteY8" fmla="*/ 147923 h 363076"/>
                  <a:gd name="connsiteX9" fmla="*/ 5993 w 628737"/>
                  <a:gd name="connsiteY9" fmla="*/ 145923 h 363076"/>
                  <a:gd name="connsiteX10" fmla="*/ 258310 w 628737"/>
                  <a:gd name="connsiteY10" fmla="*/ 0 h 363076"/>
                  <a:gd name="connsiteX11" fmla="*/ 625214 w 628737"/>
                  <a:gd name="connsiteY11" fmla="*/ 211836 h 363076"/>
                  <a:gd name="connsiteX12" fmla="*/ 625976 w 628737"/>
                  <a:gd name="connsiteY12" fmla="*/ 211836 h 36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737" h="363076">
                    <a:moveTo>
                      <a:pt x="628738" y="213646"/>
                    </a:moveTo>
                    <a:lnTo>
                      <a:pt x="625594" y="215455"/>
                    </a:lnTo>
                    <a:lnTo>
                      <a:pt x="583875" y="239649"/>
                    </a:lnTo>
                    <a:lnTo>
                      <a:pt x="576064" y="244126"/>
                    </a:lnTo>
                    <a:lnTo>
                      <a:pt x="372610" y="361569"/>
                    </a:lnTo>
                    <a:cubicBezTo>
                      <a:pt x="368591" y="363579"/>
                      <a:pt x="363867" y="363579"/>
                      <a:pt x="359847" y="361569"/>
                    </a:cubicBezTo>
                    <a:lnTo>
                      <a:pt x="2564" y="155258"/>
                    </a:lnTo>
                    <a:cubicBezTo>
                      <a:pt x="535" y="154515"/>
                      <a:pt x="-503" y="152276"/>
                      <a:pt x="240" y="150248"/>
                    </a:cubicBezTo>
                    <a:cubicBezTo>
                      <a:pt x="631" y="149171"/>
                      <a:pt x="1488" y="148314"/>
                      <a:pt x="2564" y="147923"/>
                    </a:cubicBezTo>
                    <a:lnTo>
                      <a:pt x="5993" y="145923"/>
                    </a:lnTo>
                    <a:lnTo>
                      <a:pt x="258310" y="0"/>
                    </a:lnTo>
                    <a:lnTo>
                      <a:pt x="625214" y="211836"/>
                    </a:lnTo>
                    <a:lnTo>
                      <a:pt x="625976" y="211836"/>
                    </a:lnTo>
                    <a:close/>
                  </a:path>
                </a:pathLst>
              </a:custGeom>
              <a:solidFill>
                <a:srgbClr val="F0F0F0"/>
              </a:solidFill>
              <a:ln w="9525" cap="flat">
                <a:noFill/>
                <a:prstDash val="solid"/>
                <a:miter/>
              </a:ln>
            </p:spPr>
            <p:txBody>
              <a:bodyPr rtlCol="0" anchor="ctr"/>
              <a:lstStyle/>
              <a:p>
                <a:endParaRPr lang="en-US"/>
              </a:p>
            </p:txBody>
          </p:sp>
          <p:sp>
            <p:nvSpPr>
              <p:cNvPr id="1005" name="Hình tự do: Hình 805">
                <a:extLst>
                  <a:ext uri="{FF2B5EF4-FFF2-40B4-BE49-F238E27FC236}">
                    <a16:creationId xmlns:a16="http://schemas.microsoft.com/office/drawing/2014/main" id="{46EE3C9A-9F0F-45CC-9FB4-2CE5EF699BAD}"/>
                  </a:ext>
                </a:extLst>
              </p:cNvPr>
              <p:cNvSpPr/>
              <p:nvPr/>
            </p:nvSpPr>
            <p:spPr>
              <a:xfrm>
                <a:off x="5304091" y="4064508"/>
                <a:ext cx="366331" cy="239748"/>
              </a:xfrm>
              <a:custGeom>
                <a:avLst/>
                <a:gdLst>
                  <a:gd name="connsiteX0" fmla="*/ 366332 w 366331"/>
                  <a:gd name="connsiteY0" fmla="*/ 212217 h 239748"/>
                  <a:gd name="connsiteX1" fmla="*/ 366332 w 366331"/>
                  <a:gd name="connsiteY1" fmla="*/ 239744 h 239748"/>
                  <a:gd name="connsiteX2" fmla="*/ 359950 w 366331"/>
                  <a:gd name="connsiteY2" fmla="*/ 238220 h 239748"/>
                  <a:gd name="connsiteX3" fmla="*/ 2667 w 366331"/>
                  <a:gd name="connsiteY3" fmla="*/ 31242 h 239748"/>
                  <a:gd name="connsiteX4" fmla="*/ 0 w 366331"/>
                  <a:gd name="connsiteY4" fmla="*/ 27527 h 239748"/>
                  <a:gd name="connsiteX5" fmla="*/ 0 w 366331"/>
                  <a:gd name="connsiteY5" fmla="*/ 0 h 239748"/>
                  <a:gd name="connsiteX6" fmla="*/ 2667 w 366331"/>
                  <a:gd name="connsiteY6" fmla="*/ 3715 h 239748"/>
                  <a:gd name="connsiteX7" fmla="*/ 359950 w 366331"/>
                  <a:gd name="connsiteY7" fmla="*/ 210026 h 239748"/>
                  <a:gd name="connsiteX8" fmla="*/ 366332 w 366331"/>
                  <a:gd name="connsiteY8" fmla="*/ 212217 h 23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331" h="239748">
                    <a:moveTo>
                      <a:pt x="366332" y="212217"/>
                    </a:moveTo>
                    <a:lnTo>
                      <a:pt x="366332" y="239744"/>
                    </a:lnTo>
                    <a:cubicBezTo>
                      <a:pt x="364112" y="239801"/>
                      <a:pt x="361912" y="239268"/>
                      <a:pt x="359950" y="238220"/>
                    </a:cubicBezTo>
                    <a:lnTo>
                      <a:pt x="2667" y="31242"/>
                    </a:lnTo>
                    <a:cubicBezTo>
                      <a:pt x="1191" y="30556"/>
                      <a:pt x="181" y="29146"/>
                      <a:pt x="0" y="27527"/>
                    </a:cubicBezTo>
                    <a:lnTo>
                      <a:pt x="0" y="0"/>
                    </a:lnTo>
                    <a:cubicBezTo>
                      <a:pt x="181" y="1619"/>
                      <a:pt x="1191" y="3029"/>
                      <a:pt x="2667" y="3715"/>
                    </a:cubicBezTo>
                    <a:lnTo>
                      <a:pt x="359950" y="210026"/>
                    </a:lnTo>
                    <a:cubicBezTo>
                      <a:pt x="361845" y="211312"/>
                      <a:pt x="364046" y="212065"/>
                      <a:pt x="366332" y="212217"/>
                    </a:cubicBezTo>
                    <a:close/>
                  </a:path>
                </a:pathLst>
              </a:custGeom>
              <a:solidFill>
                <a:srgbClr val="E0E0E0"/>
              </a:solidFill>
              <a:ln w="9525" cap="flat">
                <a:noFill/>
                <a:prstDash val="solid"/>
                <a:miter/>
              </a:ln>
            </p:spPr>
            <p:txBody>
              <a:bodyPr rtlCol="0" anchor="ctr"/>
              <a:lstStyle/>
              <a:p>
                <a:endParaRPr lang="en-US"/>
              </a:p>
            </p:txBody>
          </p:sp>
          <p:sp>
            <p:nvSpPr>
              <p:cNvPr id="1006" name="Hình tự do: Hình 806">
                <a:extLst>
                  <a:ext uri="{FF2B5EF4-FFF2-40B4-BE49-F238E27FC236}">
                    <a16:creationId xmlns:a16="http://schemas.microsoft.com/office/drawing/2014/main" id="{054F9ED5-555C-4C48-B9C8-F2B97C8BD446}"/>
                  </a:ext>
                </a:extLst>
              </p:cNvPr>
              <p:cNvSpPr/>
              <p:nvPr/>
            </p:nvSpPr>
            <p:spPr>
              <a:xfrm>
                <a:off x="5308690" y="3909536"/>
                <a:ext cx="624337" cy="363171"/>
              </a:xfrm>
              <a:custGeom>
                <a:avLst/>
                <a:gdLst>
                  <a:gd name="connsiteX0" fmla="*/ 624337 w 624337"/>
                  <a:gd name="connsiteY0" fmla="*/ 213646 h 363171"/>
                  <a:gd name="connsiteX1" fmla="*/ 578236 w 624337"/>
                  <a:gd name="connsiteY1" fmla="*/ 240316 h 363171"/>
                  <a:gd name="connsiteX2" fmla="*/ 570997 w 624337"/>
                  <a:gd name="connsiteY2" fmla="*/ 244507 h 363171"/>
                  <a:gd name="connsiteX3" fmla="*/ 368210 w 624337"/>
                  <a:gd name="connsiteY3" fmla="*/ 361664 h 363171"/>
                  <a:gd name="connsiteX4" fmla="*/ 355446 w 624337"/>
                  <a:gd name="connsiteY4" fmla="*/ 361664 h 363171"/>
                  <a:gd name="connsiteX5" fmla="*/ 35406 w 624337"/>
                  <a:gd name="connsiteY5" fmla="*/ 176689 h 363171"/>
                  <a:gd name="connsiteX6" fmla="*/ 27310 w 624337"/>
                  <a:gd name="connsiteY6" fmla="*/ 172021 h 363171"/>
                  <a:gd name="connsiteX7" fmla="*/ 1497 w 624337"/>
                  <a:gd name="connsiteY7" fmla="*/ 149447 h 363171"/>
                  <a:gd name="connsiteX8" fmla="*/ 830 w 624337"/>
                  <a:gd name="connsiteY8" fmla="*/ 148495 h 363171"/>
                  <a:gd name="connsiteX9" fmla="*/ 69 w 624337"/>
                  <a:gd name="connsiteY9" fmla="*/ 146590 h 363171"/>
                  <a:gd name="connsiteX10" fmla="*/ 4545 w 624337"/>
                  <a:gd name="connsiteY10" fmla="*/ 140113 h 363171"/>
                  <a:gd name="connsiteX11" fmla="*/ 28644 w 624337"/>
                  <a:gd name="connsiteY11" fmla="*/ 130111 h 363171"/>
                  <a:gd name="connsiteX12" fmla="*/ 28644 w 624337"/>
                  <a:gd name="connsiteY12" fmla="*/ 130111 h 363171"/>
                  <a:gd name="connsiteX13" fmla="*/ 253910 w 624337"/>
                  <a:gd name="connsiteY13" fmla="*/ 0 h 36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37" h="363171">
                    <a:moveTo>
                      <a:pt x="624337" y="213646"/>
                    </a:moveTo>
                    <a:lnTo>
                      <a:pt x="578236" y="240316"/>
                    </a:lnTo>
                    <a:lnTo>
                      <a:pt x="570997" y="244507"/>
                    </a:lnTo>
                    <a:lnTo>
                      <a:pt x="368210" y="361664"/>
                    </a:lnTo>
                    <a:cubicBezTo>
                      <a:pt x="364190" y="363674"/>
                      <a:pt x="359466" y="363674"/>
                      <a:pt x="355446" y="361664"/>
                    </a:cubicBezTo>
                    <a:lnTo>
                      <a:pt x="35406" y="176689"/>
                    </a:lnTo>
                    <a:lnTo>
                      <a:pt x="27310" y="172021"/>
                    </a:lnTo>
                    <a:cubicBezTo>
                      <a:pt x="17137" y="166497"/>
                      <a:pt x="8327" y="158791"/>
                      <a:pt x="1497" y="149447"/>
                    </a:cubicBezTo>
                    <a:cubicBezTo>
                      <a:pt x="1221" y="149171"/>
                      <a:pt x="993" y="148847"/>
                      <a:pt x="830" y="148495"/>
                    </a:cubicBezTo>
                    <a:cubicBezTo>
                      <a:pt x="440" y="147923"/>
                      <a:pt x="183" y="147275"/>
                      <a:pt x="69" y="146590"/>
                    </a:cubicBezTo>
                    <a:cubicBezTo>
                      <a:pt x="-398" y="143580"/>
                      <a:pt x="1564" y="140732"/>
                      <a:pt x="4545" y="140113"/>
                    </a:cubicBezTo>
                    <a:cubicBezTo>
                      <a:pt x="12918" y="137674"/>
                      <a:pt x="21005" y="134321"/>
                      <a:pt x="28644" y="130111"/>
                    </a:cubicBezTo>
                    <a:lnTo>
                      <a:pt x="28644" y="130111"/>
                    </a:lnTo>
                    <a:lnTo>
                      <a:pt x="253910" y="0"/>
                    </a:lnTo>
                    <a:close/>
                  </a:path>
                </a:pathLst>
              </a:custGeom>
              <a:solidFill>
                <a:srgbClr val="FFFFFF"/>
              </a:solidFill>
              <a:ln w="9525" cap="flat">
                <a:noFill/>
                <a:prstDash val="solid"/>
                <a:miter/>
              </a:ln>
            </p:spPr>
            <p:txBody>
              <a:bodyPr rtlCol="0" anchor="ctr"/>
              <a:lstStyle/>
              <a:p>
                <a:endParaRPr lang="en-US"/>
              </a:p>
            </p:txBody>
          </p:sp>
          <p:sp>
            <p:nvSpPr>
              <p:cNvPr id="1007" name="Hình tự do: Hình 807">
                <a:extLst>
                  <a:ext uri="{FF2B5EF4-FFF2-40B4-BE49-F238E27FC236}">
                    <a16:creationId xmlns:a16="http://schemas.microsoft.com/office/drawing/2014/main" id="{22CF8659-AC89-4837-BFB2-A3375A95A6C3}"/>
                  </a:ext>
                </a:extLst>
              </p:cNvPr>
              <p:cNvSpPr/>
              <p:nvPr/>
            </p:nvSpPr>
            <p:spPr>
              <a:xfrm>
                <a:off x="5882845" y="4118597"/>
                <a:ext cx="16779" cy="9727"/>
              </a:xfrm>
              <a:custGeom>
                <a:avLst/>
                <a:gdLst>
                  <a:gd name="connsiteX0" fmla="*/ 2462 w 16779"/>
                  <a:gd name="connsiteY0" fmla="*/ 1441 h 9727"/>
                  <a:gd name="connsiteX1" fmla="*/ 195 w 16779"/>
                  <a:gd name="connsiteY1" fmla="*/ 6032 h 9727"/>
                  <a:gd name="connsiteX2" fmla="*/ 2462 w 16779"/>
                  <a:gd name="connsiteY2" fmla="*/ 8299 h 9727"/>
                  <a:gd name="connsiteX3" fmla="*/ 14368 w 16779"/>
                  <a:gd name="connsiteY3" fmla="*/ 8299 h 9727"/>
                  <a:gd name="connsiteX4" fmla="*/ 16540 w 16779"/>
                  <a:gd name="connsiteY4" fmla="*/ 3518 h 9727"/>
                  <a:gd name="connsiteX5" fmla="*/ 14368 w 16779"/>
                  <a:gd name="connsiteY5" fmla="*/ 1346 h 9727"/>
                  <a:gd name="connsiteX6" fmla="*/ 2462 w 16779"/>
                  <a:gd name="connsiteY6" fmla="*/ 1441 h 9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79" h="9727">
                    <a:moveTo>
                      <a:pt x="2462" y="1441"/>
                    </a:moveTo>
                    <a:cubicBezTo>
                      <a:pt x="566" y="2079"/>
                      <a:pt x="-453" y="4137"/>
                      <a:pt x="195" y="6032"/>
                    </a:cubicBezTo>
                    <a:cubicBezTo>
                      <a:pt x="557" y="7099"/>
                      <a:pt x="1395" y="7937"/>
                      <a:pt x="2462" y="8299"/>
                    </a:cubicBezTo>
                    <a:cubicBezTo>
                      <a:pt x="6205" y="10204"/>
                      <a:pt x="10625" y="10204"/>
                      <a:pt x="14368" y="8299"/>
                    </a:cubicBezTo>
                    <a:cubicBezTo>
                      <a:pt x="16292" y="7575"/>
                      <a:pt x="17264" y="5432"/>
                      <a:pt x="16540" y="3518"/>
                    </a:cubicBezTo>
                    <a:cubicBezTo>
                      <a:pt x="16159" y="2517"/>
                      <a:pt x="15368" y="1727"/>
                      <a:pt x="14368" y="1346"/>
                    </a:cubicBezTo>
                    <a:cubicBezTo>
                      <a:pt x="10606" y="-483"/>
                      <a:pt x="6196" y="-445"/>
                      <a:pt x="2462" y="1441"/>
                    </a:cubicBezTo>
                    <a:close/>
                  </a:path>
                </a:pathLst>
              </a:custGeom>
              <a:solidFill>
                <a:srgbClr val="000000">
                  <a:alpha val="10000"/>
                </a:srgbClr>
              </a:solidFill>
              <a:ln w="9525" cap="flat">
                <a:noFill/>
                <a:prstDash val="solid"/>
                <a:miter/>
              </a:ln>
            </p:spPr>
            <p:txBody>
              <a:bodyPr rtlCol="0" anchor="ctr"/>
              <a:lstStyle/>
              <a:p>
                <a:endParaRPr lang="en-US"/>
              </a:p>
            </p:txBody>
          </p:sp>
          <p:sp>
            <p:nvSpPr>
              <p:cNvPr id="1008" name="Hình tự do: Hình 808">
                <a:extLst>
                  <a:ext uri="{FF2B5EF4-FFF2-40B4-BE49-F238E27FC236}">
                    <a16:creationId xmlns:a16="http://schemas.microsoft.com/office/drawing/2014/main" id="{FFEAB184-CF19-4D4C-AB1A-759BB90CE85D}"/>
                  </a:ext>
                </a:extLst>
              </p:cNvPr>
              <p:cNvSpPr/>
              <p:nvPr/>
            </p:nvSpPr>
            <p:spPr>
              <a:xfrm>
                <a:off x="5887402" y="4096015"/>
                <a:ext cx="44207" cy="31879"/>
              </a:xfrm>
              <a:custGeom>
                <a:avLst/>
                <a:gdLst>
                  <a:gd name="connsiteX0" fmla="*/ 36100 w 44207"/>
                  <a:gd name="connsiteY0" fmla="*/ 1735 h 31879"/>
                  <a:gd name="connsiteX1" fmla="*/ 20098 w 44207"/>
                  <a:gd name="connsiteY1" fmla="*/ 2783 h 31879"/>
                  <a:gd name="connsiteX2" fmla="*/ 0 w 44207"/>
                  <a:gd name="connsiteY2" fmla="*/ 31358 h 31879"/>
                  <a:gd name="connsiteX3" fmla="*/ 4381 w 44207"/>
                  <a:gd name="connsiteY3" fmla="*/ 31834 h 31879"/>
                  <a:gd name="connsiteX4" fmla="*/ 22288 w 44207"/>
                  <a:gd name="connsiteY4" fmla="*/ 6212 h 31879"/>
                  <a:gd name="connsiteX5" fmla="*/ 29623 w 44207"/>
                  <a:gd name="connsiteY5" fmla="*/ 4021 h 31879"/>
                  <a:gd name="connsiteX6" fmla="*/ 33909 w 44207"/>
                  <a:gd name="connsiteY6" fmla="*/ 5164 h 31879"/>
                  <a:gd name="connsiteX7" fmla="*/ 39910 w 44207"/>
                  <a:gd name="connsiteY7" fmla="*/ 19832 h 31879"/>
                  <a:gd name="connsiteX8" fmla="*/ 39910 w 44207"/>
                  <a:gd name="connsiteY8" fmla="*/ 23357 h 31879"/>
                  <a:gd name="connsiteX9" fmla="*/ 44101 w 44207"/>
                  <a:gd name="connsiteY9" fmla="*/ 25833 h 31879"/>
                  <a:gd name="connsiteX10" fmla="*/ 44101 w 44207"/>
                  <a:gd name="connsiteY10" fmla="*/ 19832 h 31879"/>
                  <a:gd name="connsiteX11" fmla="*/ 36100 w 44207"/>
                  <a:gd name="connsiteY11" fmla="*/ 1735 h 3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879">
                    <a:moveTo>
                      <a:pt x="36100" y="1735"/>
                    </a:moveTo>
                    <a:cubicBezTo>
                      <a:pt x="30985" y="-913"/>
                      <a:pt x="24822" y="-503"/>
                      <a:pt x="20098" y="2783"/>
                    </a:cubicBezTo>
                    <a:cubicBezTo>
                      <a:pt x="10163" y="9565"/>
                      <a:pt x="3019" y="19718"/>
                      <a:pt x="0" y="31358"/>
                    </a:cubicBezTo>
                    <a:cubicBezTo>
                      <a:pt x="1410" y="31805"/>
                      <a:pt x="2905" y="31967"/>
                      <a:pt x="4381" y="31834"/>
                    </a:cubicBezTo>
                    <a:cubicBezTo>
                      <a:pt x="7125" y="21442"/>
                      <a:pt x="13468" y="12355"/>
                      <a:pt x="22288" y="6212"/>
                    </a:cubicBezTo>
                    <a:cubicBezTo>
                      <a:pt x="24508" y="4869"/>
                      <a:pt x="27032" y="4116"/>
                      <a:pt x="29623" y="4021"/>
                    </a:cubicBezTo>
                    <a:cubicBezTo>
                      <a:pt x="31128" y="4011"/>
                      <a:pt x="32604" y="4411"/>
                      <a:pt x="33909" y="5164"/>
                    </a:cubicBezTo>
                    <a:cubicBezTo>
                      <a:pt x="38328" y="8669"/>
                      <a:pt x="40605" y="14232"/>
                      <a:pt x="39910" y="19832"/>
                    </a:cubicBezTo>
                    <a:cubicBezTo>
                      <a:pt x="39910" y="21071"/>
                      <a:pt x="39910" y="22213"/>
                      <a:pt x="39910" y="23357"/>
                    </a:cubicBezTo>
                    <a:lnTo>
                      <a:pt x="44101" y="25833"/>
                    </a:lnTo>
                    <a:cubicBezTo>
                      <a:pt x="44244" y="23833"/>
                      <a:pt x="44244" y="21833"/>
                      <a:pt x="44101" y="19832"/>
                    </a:cubicBezTo>
                    <a:cubicBezTo>
                      <a:pt x="44777" y="12812"/>
                      <a:pt x="41738" y="5955"/>
                      <a:pt x="36100" y="1735"/>
                    </a:cubicBezTo>
                    <a:close/>
                  </a:path>
                </a:pathLst>
              </a:custGeom>
              <a:solidFill>
                <a:srgbClr val="263238"/>
              </a:solidFill>
              <a:ln w="9525" cap="flat">
                <a:noFill/>
                <a:prstDash val="solid"/>
                <a:miter/>
              </a:ln>
            </p:spPr>
            <p:txBody>
              <a:bodyPr rtlCol="0" anchor="ctr"/>
              <a:lstStyle/>
              <a:p>
                <a:endParaRPr lang="en-US"/>
              </a:p>
            </p:txBody>
          </p:sp>
          <p:sp>
            <p:nvSpPr>
              <p:cNvPr id="1009" name="Hình tự do: Hình 809">
                <a:extLst>
                  <a:ext uri="{FF2B5EF4-FFF2-40B4-BE49-F238E27FC236}">
                    <a16:creationId xmlns:a16="http://schemas.microsoft.com/office/drawing/2014/main" id="{6BE170CC-B22C-422D-B45B-2EC7412B00E0}"/>
                  </a:ext>
                </a:extLst>
              </p:cNvPr>
              <p:cNvSpPr/>
              <p:nvPr/>
            </p:nvSpPr>
            <p:spPr>
              <a:xfrm>
                <a:off x="5930074" y="4124325"/>
                <a:ext cx="797" cy="952"/>
              </a:xfrm>
              <a:custGeom>
                <a:avLst/>
                <a:gdLst>
                  <a:gd name="connsiteX0" fmla="*/ 762 w 797"/>
                  <a:gd name="connsiteY0" fmla="*/ 0 h 952"/>
                  <a:gd name="connsiteX1" fmla="*/ 762 w 797"/>
                  <a:gd name="connsiteY1" fmla="*/ 953 h 952"/>
                  <a:gd name="connsiteX2" fmla="*/ 0 w 797"/>
                  <a:gd name="connsiteY2" fmla="*/ 953 h 952"/>
                </a:gdLst>
                <a:ahLst/>
                <a:cxnLst>
                  <a:cxn ang="0">
                    <a:pos x="connsiteX0" y="connsiteY0"/>
                  </a:cxn>
                  <a:cxn ang="0">
                    <a:pos x="connsiteX1" y="connsiteY1"/>
                  </a:cxn>
                  <a:cxn ang="0">
                    <a:pos x="connsiteX2" y="connsiteY2"/>
                  </a:cxn>
                </a:cxnLst>
                <a:rect l="l" t="t" r="r" b="b"/>
                <a:pathLst>
                  <a:path w="797" h="952">
                    <a:moveTo>
                      <a:pt x="762" y="0"/>
                    </a:moveTo>
                    <a:cubicBezTo>
                      <a:pt x="810" y="314"/>
                      <a:pt x="810" y="638"/>
                      <a:pt x="762" y="953"/>
                    </a:cubicBezTo>
                    <a:lnTo>
                      <a:pt x="0" y="953"/>
                    </a:lnTo>
                    <a:close/>
                  </a:path>
                </a:pathLst>
              </a:custGeom>
              <a:solidFill>
                <a:srgbClr val="263238"/>
              </a:solidFill>
              <a:ln w="9525" cap="flat">
                <a:noFill/>
                <a:prstDash val="solid"/>
                <a:miter/>
              </a:ln>
            </p:spPr>
            <p:txBody>
              <a:bodyPr rtlCol="0" anchor="ctr"/>
              <a:lstStyle/>
              <a:p>
                <a:endParaRPr lang="en-US"/>
              </a:p>
            </p:txBody>
          </p:sp>
          <p:sp>
            <p:nvSpPr>
              <p:cNvPr id="1010" name="Hình tự do: Hình 810">
                <a:extLst>
                  <a:ext uri="{FF2B5EF4-FFF2-40B4-BE49-F238E27FC236}">
                    <a16:creationId xmlns:a16="http://schemas.microsoft.com/office/drawing/2014/main" id="{69719C61-88D0-460F-848A-013F3704FA3D}"/>
                  </a:ext>
                </a:extLst>
              </p:cNvPr>
              <p:cNvSpPr/>
              <p:nvPr/>
            </p:nvSpPr>
            <p:spPr>
              <a:xfrm>
                <a:off x="5847081" y="4097845"/>
                <a:ext cx="16725" cy="9803"/>
              </a:xfrm>
              <a:custGeom>
                <a:avLst/>
                <a:gdLst>
                  <a:gd name="connsiteX0" fmla="*/ 2411 w 16725"/>
                  <a:gd name="connsiteY0" fmla="*/ 1429 h 9803"/>
                  <a:gd name="connsiteX1" fmla="*/ 240 w 16725"/>
                  <a:gd name="connsiteY1" fmla="*/ 6210 h 9803"/>
                  <a:gd name="connsiteX2" fmla="*/ 2411 w 16725"/>
                  <a:gd name="connsiteY2" fmla="*/ 8382 h 9803"/>
                  <a:gd name="connsiteX3" fmla="*/ 14318 w 16725"/>
                  <a:gd name="connsiteY3" fmla="*/ 8382 h 9803"/>
                  <a:gd name="connsiteX4" fmla="*/ 16489 w 16725"/>
                  <a:gd name="connsiteY4" fmla="*/ 3600 h 9803"/>
                  <a:gd name="connsiteX5" fmla="*/ 14318 w 16725"/>
                  <a:gd name="connsiteY5" fmla="*/ 1429 h 9803"/>
                  <a:gd name="connsiteX6" fmla="*/ 2411 w 16725"/>
                  <a:gd name="connsiteY6" fmla="*/ 1429 h 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5" h="9803">
                    <a:moveTo>
                      <a:pt x="2411" y="1429"/>
                    </a:moveTo>
                    <a:cubicBezTo>
                      <a:pt x="487" y="2153"/>
                      <a:pt x="-484" y="4296"/>
                      <a:pt x="240" y="6210"/>
                    </a:cubicBezTo>
                    <a:cubicBezTo>
                      <a:pt x="621" y="7210"/>
                      <a:pt x="1411" y="8001"/>
                      <a:pt x="2411" y="8382"/>
                    </a:cubicBezTo>
                    <a:cubicBezTo>
                      <a:pt x="6155" y="10277"/>
                      <a:pt x="10574" y="10277"/>
                      <a:pt x="14318" y="8382"/>
                    </a:cubicBezTo>
                    <a:cubicBezTo>
                      <a:pt x="16242" y="7658"/>
                      <a:pt x="17204" y="5515"/>
                      <a:pt x="16489" y="3600"/>
                    </a:cubicBezTo>
                    <a:cubicBezTo>
                      <a:pt x="16108" y="2591"/>
                      <a:pt x="15318" y="1810"/>
                      <a:pt x="14318" y="1429"/>
                    </a:cubicBezTo>
                    <a:cubicBezTo>
                      <a:pt x="10574" y="-476"/>
                      <a:pt x="6155" y="-476"/>
                      <a:pt x="2411"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11" name="Hình tự do: Hình 811">
                <a:extLst>
                  <a:ext uri="{FF2B5EF4-FFF2-40B4-BE49-F238E27FC236}">
                    <a16:creationId xmlns:a16="http://schemas.microsoft.com/office/drawing/2014/main" id="{C9A6A2D9-8F90-41B5-81DF-ECC85CD62BAD}"/>
                  </a:ext>
                </a:extLst>
              </p:cNvPr>
              <p:cNvSpPr/>
              <p:nvPr/>
            </p:nvSpPr>
            <p:spPr>
              <a:xfrm>
                <a:off x="5851588" y="4075052"/>
                <a:ext cx="44207" cy="31864"/>
              </a:xfrm>
              <a:custGeom>
                <a:avLst/>
                <a:gdLst>
                  <a:gd name="connsiteX0" fmla="*/ 36100 w 44207"/>
                  <a:gd name="connsiteY0" fmla="*/ 1648 h 31864"/>
                  <a:gd name="connsiteX1" fmla="*/ 20098 w 44207"/>
                  <a:gd name="connsiteY1" fmla="*/ 2791 h 31864"/>
                  <a:gd name="connsiteX2" fmla="*/ 0 w 44207"/>
                  <a:gd name="connsiteY2" fmla="*/ 31366 h 31864"/>
                  <a:gd name="connsiteX3" fmla="*/ 4382 w 44207"/>
                  <a:gd name="connsiteY3" fmla="*/ 31842 h 31864"/>
                  <a:gd name="connsiteX4" fmla="*/ 22288 w 44207"/>
                  <a:gd name="connsiteY4" fmla="*/ 6220 h 31864"/>
                  <a:gd name="connsiteX5" fmla="*/ 29623 w 44207"/>
                  <a:gd name="connsiteY5" fmla="*/ 4029 h 31864"/>
                  <a:gd name="connsiteX6" fmla="*/ 33909 w 44207"/>
                  <a:gd name="connsiteY6" fmla="*/ 5172 h 31864"/>
                  <a:gd name="connsiteX7" fmla="*/ 39910 w 44207"/>
                  <a:gd name="connsiteY7" fmla="*/ 19840 h 31864"/>
                  <a:gd name="connsiteX8" fmla="*/ 39910 w 44207"/>
                  <a:gd name="connsiteY8" fmla="*/ 23365 h 31864"/>
                  <a:gd name="connsiteX9" fmla="*/ 44101 w 44207"/>
                  <a:gd name="connsiteY9" fmla="*/ 25746 h 31864"/>
                  <a:gd name="connsiteX10" fmla="*/ 44101 w 44207"/>
                  <a:gd name="connsiteY10" fmla="*/ 19840 h 31864"/>
                  <a:gd name="connsiteX11" fmla="*/ 36100 w 44207"/>
                  <a:gd name="connsiteY11" fmla="*/ 1648 h 3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864">
                    <a:moveTo>
                      <a:pt x="36100" y="1648"/>
                    </a:moveTo>
                    <a:cubicBezTo>
                      <a:pt x="30956" y="-905"/>
                      <a:pt x="24832" y="-467"/>
                      <a:pt x="20098" y="2791"/>
                    </a:cubicBezTo>
                    <a:cubicBezTo>
                      <a:pt x="10163" y="9572"/>
                      <a:pt x="3019" y="19726"/>
                      <a:pt x="0" y="31366"/>
                    </a:cubicBezTo>
                    <a:cubicBezTo>
                      <a:pt x="1419" y="31766"/>
                      <a:pt x="2905" y="31927"/>
                      <a:pt x="4382" y="31842"/>
                    </a:cubicBezTo>
                    <a:cubicBezTo>
                      <a:pt x="7125" y="21450"/>
                      <a:pt x="13468" y="12363"/>
                      <a:pt x="22288" y="6220"/>
                    </a:cubicBezTo>
                    <a:cubicBezTo>
                      <a:pt x="24508" y="4876"/>
                      <a:pt x="27032" y="4124"/>
                      <a:pt x="29623" y="4029"/>
                    </a:cubicBezTo>
                    <a:cubicBezTo>
                      <a:pt x="31128" y="4019"/>
                      <a:pt x="32604" y="4419"/>
                      <a:pt x="33909" y="5172"/>
                    </a:cubicBezTo>
                    <a:cubicBezTo>
                      <a:pt x="38329" y="8677"/>
                      <a:pt x="40605" y="14240"/>
                      <a:pt x="39910" y="19840"/>
                    </a:cubicBezTo>
                    <a:cubicBezTo>
                      <a:pt x="39910" y="20983"/>
                      <a:pt x="39910" y="22222"/>
                      <a:pt x="39910" y="23365"/>
                    </a:cubicBezTo>
                    <a:lnTo>
                      <a:pt x="44101" y="25746"/>
                    </a:lnTo>
                    <a:cubicBezTo>
                      <a:pt x="44244" y="23784"/>
                      <a:pt x="44244" y="21802"/>
                      <a:pt x="44101" y="19840"/>
                    </a:cubicBezTo>
                    <a:cubicBezTo>
                      <a:pt x="44748" y="12801"/>
                      <a:pt x="41729" y="5924"/>
                      <a:pt x="36100" y="1648"/>
                    </a:cubicBezTo>
                    <a:close/>
                  </a:path>
                </a:pathLst>
              </a:custGeom>
              <a:solidFill>
                <a:srgbClr val="263238"/>
              </a:solidFill>
              <a:ln w="9525" cap="flat">
                <a:noFill/>
                <a:prstDash val="solid"/>
                <a:miter/>
              </a:ln>
            </p:spPr>
            <p:txBody>
              <a:bodyPr rtlCol="0" anchor="ctr"/>
              <a:lstStyle/>
              <a:p>
                <a:endParaRPr lang="en-US"/>
              </a:p>
            </p:txBody>
          </p:sp>
          <p:sp>
            <p:nvSpPr>
              <p:cNvPr id="1012" name="Hình tự do: Hình 812">
                <a:extLst>
                  <a:ext uri="{FF2B5EF4-FFF2-40B4-BE49-F238E27FC236}">
                    <a16:creationId xmlns:a16="http://schemas.microsoft.com/office/drawing/2014/main" id="{804551A5-DC99-46E6-AC96-A8782C0A3AF2}"/>
                  </a:ext>
                </a:extLst>
              </p:cNvPr>
              <p:cNvSpPr/>
              <p:nvPr/>
            </p:nvSpPr>
            <p:spPr>
              <a:xfrm>
                <a:off x="5811271" y="4077176"/>
                <a:ext cx="16721" cy="9810"/>
              </a:xfrm>
              <a:custGeom>
                <a:avLst/>
                <a:gdLst>
                  <a:gd name="connsiteX0" fmla="*/ 2407 w 16721"/>
                  <a:gd name="connsiteY0" fmla="*/ 1429 h 9810"/>
                  <a:gd name="connsiteX1" fmla="*/ 236 w 16721"/>
                  <a:gd name="connsiteY1" fmla="*/ 6210 h 9810"/>
                  <a:gd name="connsiteX2" fmla="*/ 2407 w 16721"/>
                  <a:gd name="connsiteY2" fmla="*/ 8382 h 9810"/>
                  <a:gd name="connsiteX3" fmla="*/ 14314 w 16721"/>
                  <a:gd name="connsiteY3" fmla="*/ 8382 h 9810"/>
                  <a:gd name="connsiteX4" fmla="*/ 16485 w 16721"/>
                  <a:gd name="connsiteY4" fmla="*/ 3601 h 9810"/>
                  <a:gd name="connsiteX5" fmla="*/ 14314 w 16721"/>
                  <a:gd name="connsiteY5" fmla="*/ 1429 h 9810"/>
                  <a:gd name="connsiteX6" fmla="*/ 2407 w 16721"/>
                  <a:gd name="connsiteY6" fmla="*/ 142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1" h="9810">
                    <a:moveTo>
                      <a:pt x="2407" y="1429"/>
                    </a:moveTo>
                    <a:cubicBezTo>
                      <a:pt x="483" y="2153"/>
                      <a:pt x="-479" y="4296"/>
                      <a:pt x="236" y="6210"/>
                    </a:cubicBezTo>
                    <a:cubicBezTo>
                      <a:pt x="617" y="7210"/>
                      <a:pt x="1407" y="8001"/>
                      <a:pt x="2407" y="8382"/>
                    </a:cubicBezTo>
                    <a:cubicBezTo>
                      <a:pt x="6151" y="10287"/>
                      <a:pt x="10570" y="10287"/>
                      <a:pt x="14314" y="8382"/>
                    </a:cubicBezTo>
                    <a:cubicBezTo>
                      <a:pt x="16238" y="7658"/>
                      <a:pt x="17200" y="5515"/>
                      <a:pt x="16485" y="3601"/>
                    </a:cubicBezTo>
                    <a:cubicBezTo>
                      <a:pt x="16104" y="2600"/>
                      <a:pt x="15314" y="1810"/>
                      <a:pt x="14314" y="1429"/>
                    </a:cubicBezTo>
                    <a:cubicBezTo>
                      <a:pt x="10570" y="-476"/>
                      <a:pt x="6151" y="-476"/>
                      <a:pt x="2407"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13" name="Hình tự do: Hình 813">
                <a:extLst>
                  <a:ext uri="{FF2B5EF4-FFF2-40B4-BE49-F238E27FC236}">
                    <a16:creationId xmlns:a16="http://schemas.microsoft.com/office/drawing/2014/main" id="{DEFA4814-F8F6-421C-83ED-5DD9B98D8CE0}"/>
                  </a:ext>
                </a:extLst>
              </p:cNvPr>
              <p:cNvSpPr/>
              <p:nvPr/>
            </p:nvSpPr>
            <p:spPr>
              <a:xfrm>
                <a:off x="5815774" y="4054668"/>
                <a:ext cx="44207" cy="31864"/>
              </a:xfrm>
              <a:custGeom>
                <a:avLst/>
                <a:gdLst>
                  <a:gd name="connsiteX0" fmla="*/ 36100 w 44207"/>
                  <a:gd name="connsiteY0" fmla="*/ 1647 h 31864"/>
                  <a:gd name="connsiteX1" fmla="*/ 20098 w 44207"/>
                  <a:gd name="connsiteY1" fmla="*/ 2791 h 31864"/>
                  <a:gd name="connsiteX2" fmla="*/ 0 w 44207"/>
                  <a:gd name="connsiteY2" fmla="*/ 31366 h 31864"/>
                  <a:gd name="connsiteX3" fmla="*/ 4381 w 44207"/>
                  <a:gd name="connsiteY3" fmla="*/ 31842 h 31864"/>
                  <a:gd name="connsiteX4" fmla="*/ 22288 w 44207"/>
                  <a:gd name="connsiteY4" fmla="*/ 6220 h 31864"/>
                  <a:gd name="connsiteX5" fmla="*/ 29623 w 44207"/>
                  <a:gd name="connsiteY5" fmla="*/ 4029 h 31864"/>
                  <a:gd name="connsiteX6" fmla="*/ 33909 w 44207"/>
                  <a:gd name="connsiteY6" fmla="*/ 5077 h 31864"/>
                  <a:gd name="connsiteX7" fmla="*/ 39910 w 44207"/>
                  <a:gd name="connsiteY7" fmla="*/ 19840 h 31864"/>
                  <a:gd name="connsiteX8" fmla="*/ 39910 w 44207"/>
                  <a:gd name="connsiteY8" fmla="*/ 23365 h 31864"/>
                  <a:gd name="connsiteX9" fmla="*/ 44101 w 44207"/>
                  <a:gd name="connsiteY9" fmla="*/ 25746 h 31864"/>
                  <a:gd name="connsiteX10" fmla="*/ 44101 w 44207"/>
                  <a:gd name="connsiteY10" fmla="*/ 19840 h 31864"/>
                  <a:gd name="connsiteX11" fmla="*/ 36100 w 44207"/>
                  <a:gd name="connsiteY11" fmla="*/ 1647 h 3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864">
                    <a:moveTo>
                      <a:pt x="36100" y="1647"/>
                    </a:moveTo>
                    <a:cubicBezTo>
                      <a:pt x="30956" y="-905"/>
                      <a:pt x="24832" y="-467"/>
                      <a:pt x="20098" y="2791"/>
                    </a:cubicBezTo>
                    <a:cubicBezTo>
                      <a:pt x="10163" y="9572"/>
                      <a:pt x="3019" y="19726"/>
                      <a:pt x="0" y="31366"/>
                    </a:cubicBezTo>
                    <a:cubicBezTo>
                      <a:pt x="1419" y="31766"/>
                      <a:pt x="2905" y="31928"/>
                      <a:pt x="4381" y="31842"/>
                    </a:cubicBezTo>
                    <a:cubicBezTo>
                      <a:pt x="7125" y="21450"/>
                      <a:pt x="13468" y="12363"/>
                      <a:pt x="22288" y="6220"/>
                    </a:cubicBezTo>
                    <a:cubicBezTo>
                      <a:pt x="24508" y="4877"/>
                      <a:pt x="27032" y="4124"/>
                      <a:pt x="29623" y="4029"/>
                    </a:cubicBezTo>
                    <a:cubicBezTo>
                      <a:pt x="31118" y="4038"/>
                      <a:pt x="32585" y="4400"/>
                      <a:pt x="33909" y="5077"/>
                    </a:cubicBezTo>
                    <a:cubicBezTo>
                      <a:pt x="38319" y="8639"/>
                      <a:pt x="40576" y="14211"/>
                      <a:pt x="39910" y="19840"/>
                    </a:cubicBezTo>
                    <a:cubicBezTo>
                      <a:pt x="39910" y="20983"/>
                      <a:pt x="39910" y="22221"/>
                      <a:pt x="39910" y="23365"/>
                    </a:cubicBezTo>
                    <a:lnTo>
                      <a:pt x="44101" y="25746"/>
                    </a:lnTo>
                    <a:cubicBezTo>
                      <a:pt x="44244" y="23784"/>
                      <a:pt x="44244" y="21803"/>
                      <a:pt x="44101" y="19840"/>
                    </a:cubicBezTo>
                    <a:cubicBezTo>
                      <a:pt x="44748" y="12801"/>
                      <a:pt x="41729" y="5924"/>
                      <a:pt x="36100" y="1647"/>
                    </a:cubicBezTo>
                    <a:close/>
                  </a:path>
                </a:pathLst>
              </a:custGeom>
              <a:solidFill>
                <a:srgbClr val="263238"/>
              </a:solidFill>
              <a:ln w="9525" cap="flat">
                <a:noFill/>
                <a:prstDash val="solid"/>
                <a:miter/>
              </a:ln>
            </p:spPr>
            <p:txBody>
              <a:bodyPr rtlCol="0" anchor="ctr"/>
              <a:lstStyle/>
              <a:p>
                <a:endParaRPr lang="en-US"/>
              </a:p>
            </p:txBody>
          </p:sp>
          <p:sp>
            <p:nvSpPr>
              <p:cNvPr id="1014" name="Hình tự do: Hình 814">
                <a:extLst>
                  <a:ext uri="{FF2B5EF4-FFF2-40B4-BE49-F238E27FC236}">
                    <a16:creationId xmlns:a16="http://schemas.microsoft.com/office/drawing/2014/main" id="{16356D90-76B4-44C6-8B20-A2322EA22933}"/>
                  </a:ext>
                </a:extLst>
              </p:cNvPr>
              <p:cNvSpPr/>
              <p:nvPr/>
            </p:nvSpPr>
            <p:spPr>
              <a:xfrm>
                <a:off x="5775457" y="4056221"/>
                <a:ext cx="16725" cy="9810"/>
              </a:xfrm>
              <a:custGeom>
                <a:avLst/>
                <a:gdLst>
                  <a:gd name="connsiteX0" fmla="*/ 2408 w 16725"/>
                  <a:gd name="connsiteY0" fmla="*/ 1429 h 9810"/>
                  <a:gd name="connsiteX1" fmla="*/ 236 w 16725"/>
                  <a:gd name="connsiteY1" fmla="*/ 6211 h 9810"/>
                  <a:gd name="connsiteX2" fmla="*/ 2408 w 16725"/>
                  <a:gd name="connsiteY2" fmla="*/ 8382 h 9810"/>
                  <a:gd name="connsiteX3" fmla="*/ 14314 w 16725"/>
                  <a:gd name="connsiteY3" fmla="*/ 8382 h 9810"/>
                  <a:gd name="connsiteX4" fmla="*/ 16485 w 16725"/>
                  <a:gd name="connsiteY4" fmla="*/ 3601 h 9810"/>
                  <a:gd name="connsiteX5" fmla="*/ 14314 w 16725"/>
                  <a:gd name="connsiteY5" fmla="*/ 1429 h 9810"/>
                  <a:gd name="connsiteX6" fmla="*/ 2408 w 16725"/>
                  <a:gd name="connsiteY6" fmla="*/ 142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5" h="9810">
                    <a:moveTo>
                      <a:pt x="2408" y="1429"/>
                    </a:moveTo>
                    <a:cubicBezTo>
                      <a:pt x="483" y="2153"/>
                      <a:pt x="-479" y="4296"/>
                      <a:pt x="236" y="6211"/>
                    </a:cubicBezTo>
                    <a:cubicBezTo>
                      <a:pt x="617" y="7210"/>
                      <a:pt x="1407" y="8001"/>
                      <a:pt x="2408" y="8382"/>
                    </a:cubicBezTo>
                    <a:cubicBezTo>
                      <a:pt x="6151" y="10287"/>
                      <a:pt x="10570" y="10287"/>
                      <a:pt x="14314" y="8382"/>
                    </a:cubicBezTo>
                    <a:cubicBezTo>
                      <a:pt x="16238" y="7658"/>
                      <a:pt x="17209" y="5515"/>
                      <a:pt x="16485" y="3601"/>
                    </a:cubicBezTo>
                    <a:cubicBezTo>
                      <a:pt x="16104" y="2591"/>
                      <a:pt x="15314" y="1810"/>
                      <a:pt x="14314" y="1429"/>
                    </a:cubicBezTo>
                    <a:cubicBezTo>
                      <a:pt x="10570" y="-476"/>
                      <a:pt x="6151" y="-476"/>
                      <a:pt x="2408"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15" name="Hình tự do: Hình 815">
                <a:extLst>
                  <a:ext uri="{FF2B5EF4-FFF2-40B4-BE49-F238E27FC236}">
                    <a16:creationId xmlns:a16="http://schemas.microsoft.com/office/drawing/2014/main" id="{B3D6FE43-496F-42F8-A7E1-129C9AE7392A}"/>
                  </a:ext>
                </a:extLst>
              </p:cNvPr>
              <p:cNvSpPr/>
              <p:nvPr/>
            </p:nvSpPr>
            <p:spPr>
              <a:xfrm>
                <a:off x="5779960" y="4033999"/>
                <a:ext cx="44207" cy="31551"/>
              </a:xfrm>
              <a:custGeom>
                <a:avLst/>
                <a:gdLst>
                  <a:gd name="connsiteX0" fmla="*/ 36100 w 44207"/>
                  <a:gd name="connsiteY0" fmla="*/ 1648 h 31551"/>
                  <a:gd name="connsiteX1" fmla="*/ 20098 w 44207"/>
                  <a:gd name="connsiteY1" fmla="*/ 2791 h 31551"/>
                  <a:gd name="connsiteX2" fmla="*/ 0 w 44207"/>
                  <a:gd name="connsiteY2" fmla="*/ 31366 h 31551"/>
                  <a:gd name="connsiteX3" fmla="*/ 4381 w 44207"/>
                  <a:gd name="connsiteY3" fmla="*/ 31366 h 31551"/>
                  <a:gd name="connsiteX4" fmla="*/ 22288 w 44207"/>
                  <a:gd name="connsiteY4" fmla="*/ 5743 h 31551"/>
                  <a:gd name="connsiteX5" fmla="*/ 29623 w 44207"/>
                  <a:gd name="connsiteY5" fmla="*/ 3553 h 31551"/>
                  <a:gd name="connsiteX6" fmla="*/ 33909 w 44207"/>
                  <a:gd name="connsiteY6" fmla="*/ 4600 h 31551"/>
                  <a:gd name="connsiteX7" fmla="*/ 39910 w 44207"/>
                  <a:gd name="connsiteY7" fmla="*/ 19364 h 31551"/>
                  <a:gd name="connsiteX8" fmla="*/ 39910 w 44207"/>
                  <a:gd name="connsiteY8" fmla="*/ 22889 h 31551"/>
                  <a:gd name="connsiteX9" fmla="*/ 44101 w 44207"/>
                  <a:gd name="connsiteY9" fmla="*/ 25270 h 31551"/>
                  <a:gd name="connsiteX10" fmla="*/ 44101 w 44207"/>
                  <a:gd name="connsiteY10" fmla="*/ 19364 h 31551"/>
                  <a:gd name="connsiteX11" fmla="*/ 36100 w 44207"/>
                  <a:gd name="connsiteY11" fmla="*/ 1648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551">
                    <a:moveTo>
                      <a:pt x="36100" y="1648"/>
                    </a:moveTo>
                    <a:cubicBezTo>
                      <a:pt x="30956" y="-905"/>
                      <a:pt x="24832" y="-467"/>
                      <a:pt x="20098" y="2791"/>
                    </a:cubicBezTo>
                    <a:cubicBezTo>
                      <a:pt x="10192" y="9601"/>
                      <a:pt x="3058" y="19745"/>
                      <a:pt x="0" y="31366"/>
                    </a:cubicBezTo>
                    <a:cubicBezTo>
                      <a:pt x="1448" y="31613"/>
                      <a:pt x="2934" y="31613"/>
                      <a:pt x="4381" y="31366"/>
                    </a:cubicBezTo>
                    <a:cubicBezTo>
                      <a:pt x="7125" y="20974"/>
                      <a:pt x="13468" y="11887"/>
                      <a:pt x="22288" y="5743"/>
                    </a:cubicBezTo>
                    <a:cubicBezTo>
                      <a:pt x="24508" y="4400"/>
                      <a:pt x="27032" y="3648"/>
                      <a:pt x="29623" y="3553"/>
                    </a:cubicBezTo>
                    <a:cubicBezTo>
                      <a:pt x="31118" y="3562"/>
                      <a:pt x="32585" y="3924"/>
                      <a:pt x="33909" y="4600"/>
                    </a:cubicBezTo>
                    <a:cubicBezTo>
                      <a:pt x="38319" y="8163"/>
                      <a:pt x="40576" y="13735"/>
                      <a:pt x="39910" y="19364"/>
                    </a:cubicBezTo>
                    <a:cubicBezTo>
                      <a:pt x="39910" y="20507"/>
                      <a:pt x="39910" y="21745"/>
                      <a:pt x="39910" y="22889"/>
                    </a:cubicBezTo>
                    <a:lnTo>
                      <a:pt x="44101" y="25270"/>
                    </a:lnTo>
                    <a:cubicBezTo>
                      <a:pt x="44244" y="23307"/>
                      <a:pt x="44244" y="21326"/>
                      <a:pt x="44101" y="19364"/>
                    </a:cubicBezTo>
                    <a:cubicBezTo>
                      <a:pt x="44587" y="12487"/>
                      <a:pt x="41577" y="5829"/>
                      <a:pt x="36100" y="1648"/>
                    </a:cubicBezTo>
                    <a:close/>
                  </a:path>
                </a:pathLst>
              </a:custGeom>
              <a:solidFill>
                <a:srgbClr val="263238"/>
              </a:solidFill>
              <a:ln w="9525" cap="flat">
                <a:noFill/>
                <a:prstDash val="solid"/>
                <a:miter/>
              </a:ln>
            </p:spPr>
            <p:txBody>
              <a:bodyPr rtlCol="0" anchor="ctr"/>
              <a:lstStyle/>
              <a:p>
                <a:endParaRPr lang="en-US"/>
              </a:p>
            </p:txBody>
          </p:sp>
          <p:sp>
            <p:nvSpPr>
              <p:cNvPr id="1016" name="Hình tự do: Hình 816">
                <a:extLst>
                  <a:ext uri="{FF2B5EF4-FFF2-40B4-BE49-F238E27FC236}">
                    <a16:creationId xmlns:a16="http://schemas.microsoft.com/office/drawing/2014/main" id="{EB762198-450F-482C-AD1E-A96289B3CF99}"/>
                  </a:ext>
                </a:extLst>
              </p:cNvPr>
              <p:cNvSpPr/>
              <p:nvPr/>
            </p:nvSpPr>
            <p:spPr>
              <a:xfrm>
                <a:off x="5739639" y="4035837"/>
                <a:ext cx="16725" cy="9803"/>
              </a:xfrm>
              <a:custGeom>
                <a:avLst/>
                <a:gdLst>
                  <a:gd name="connsiteX0" fmla="*/ 2411 w 16725"/>
                  <a:gd name="connsiteY0" fmla="*/ 1429 h 9803"/>
                  <a:gd name="connsiteX1" fmla="*/ 240 w 16725"/>
                  <a:gd name="connsiteY1" fmla="*/ 6210 h 9803"/>
                  <a:gd name="connsiteX2" fmla="*/ 2411 w 16725"/>
                  <a:gd name="connsiteY2" fmla="*/ 8382 h 9803"/>
                  <a:gd name="connsiteX3" fmla="*/ 14318 w 16725"/>
                  <a:gd name="connsiteY3" fmla="*/ 8382 h 9803"/>
                  <a:gd name="connsiteX4" fmla="*/ 16489 w 16725"/>
                  <a:gd name="connsiteY4" fmla="*/ 3601 h 9803"/>
                  <a:gd name="connsiteX5" fmla="*/ 14318 w 16725"/>
                  <a:gd name="connsiteY5" fmla="*/ 1429 h 9803"/>
                  <a:gd name="connsiteX6" fmla="*/ 2411 w 16725"/>
                  <a:gd name="connsiteY6" fmla="*/ 1429 h 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25" h="9803">
                    <a:moveTo>
                      <a:pt x="2411" y="1429"/>
                    </a:moveTo>
                    <a:cubicBezTo>
                      <a:pt x="487" y="2153"/>
                      <a:pt x="-484" y="4296"/>
                      <a:pt x="240" y="6210"/>
                    </a:cubicBezTo>
                    <a:cubicBezTo>
                      <a:pt x="621" y="7211"/>
                      <a:pt x="1411" y="8001"/>
                      <a:pt x="2411" y="8382"/>
                    </a:cubicBezTo>
                    <a:cubicBezTo>
                      <a:pt x="6155" y="10277"/>
                      <a:pt x="10574" y="10277"/>
                      <a:pt x="14318" y="8382"/>
                    </a:cubicBezTo>
                    <a:cubicBezTo>
                      <a:pt x="16242" y="7658"/>
                      <a:pt x="17204" y="5515"/>
                      <a:pt x="16489" y="3601"/>
                    </a:cubicBezTo>
                    <a:cubicBezTo>
                      <a:pt x="16108" y="2591"/>
                      <a:pt x="15318" y="1810"/>
                      <a:pt x="14318" y="1429"/>
                    </a:cubicBezTo>
                    <a:cubicBezTo>
                      <a:pt x="10574" y="-476"/>
                      <a:pt x="6155" y="-476"/>
                      <a:pt x="2411"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17" name="Hình tự do: Hình 817">
                <a:extLst>
                  <a:ext uri="{FF2B5EF4-FFF2-40B4-BE49-F238E27FC236}">
                    <a16:creationId xmlns:a16="http://schemas.microsoft.com/office/drawing/2014/main" id="{D2D97049-E8FC-4A49-8AA4-B56C57AE2459}"/>
                  </a:ext>
                </a:extLst>
              </p:cNvPr>
              <p:cNvSpPr/>
              <p:nvPr/>
            </p:nvSpPr>
            <p:spPr>
              <a:xfrm>
                <a:off x="5744146" y="4013330"/>
                <a:ext cx="44207" cy="31864"/>
              </a:xfrm>
              <a:custGeom>
                <a:avLst/>
                <a:gdLst>
                  <a:gd name="connsiteX0" fmla="*/ 36100 w 44207"/>
                  <a:gd name="connsiteY0" fmla="*/ 1647 h 31864"/>
                  <a:gd name="connsiteX1" fmla="*/ 20098 w 44207"/>
                  <a:gd name="connsiteY1" fmla="*/ 2791 h 31864"/>
                  <a:gd name="connsiteX2" fmla="*/ 0 w 44207"/>
                  <a:gd name="connsiteY2" fmla="*/ 31366 h 31864"/>
                  <a:gd name="connsiteX3" fmla="*/ 4382 w 44207"/>
                  <a:gd name="connsiteY3" fmla="*/ 31842 h 31864"/>
                  <a:gd name="connsiteX4" fmla="*/ 22288 w 44207"/>
                  <a:gd name="connsiteY4" fmla="*/ 6220 h 31864"/>
                  <a:gd name="connsiteX5" fmla="*/ 29623 w 44207"/>
                  <a:gd name="connsiteY5" fmla="*/ 4029 h 31864"/>
                  <a:gd name="connsiteX6" fmla="*/ 33909 w 44207"/>
                  <a:gd name="connsiteY6" fmla="*/ 5077 h 31864"/>
                  <a:gd name="connsiteX7" fmla="*/ 39910 w 44207"/>
                  <a:gd name="connsiteY7" fmla="*/ 19840 h 31864"/>
                  <a:gd name="connsiteX8" fmla="*/ 39910 w 44207"/>
                  <a:gd name="connsiteY8" fmla="*/ 23364 h 31864"/>
                  <a:gd name="connsiteX9" fmla="*/ 44101 w 44207"/>
                  <a:gd name="connsiteY9" fmla="*/ 25746 h 31864"/>
                  <a:gd name="connsiteX10" fmla="*/ 44101 w 44207"/>
                  <a:gd name="connsiteY10" fmla="*/ 19840 h 31864"/>
                  <a:gd name="connsiteX11" fmla="*/ 36100 w 44207"/>
                  <a:gd name="connsiteY11" fmla="*/ 1647 h 3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864">
                    <a:moveTo>
                      <a:pt x="36100" y="1647"/>
                    </a:moveTo>
                    <a:cubicBezTo>
                      <a:pt x="30956" y="-905"/>
                      <a:pt x="24832" y="-467"/>
                      <a:pt x="20098" y="2791"/>
                    </a:cubicBezTo>
                    <a:cubicBezTo>
                      <a:pt x="10192" y="9601"/>
                      <a:pt x="3058" y="19745"/>
                      <a:pt x="0" y="31366"/>
                    </a:cubicBezTo>
                    <a:cubicBezTo>
                      <a:pt x="1419" y="31766"/>
                      <a:pt x="2905" y="31928"/>
                      <a:pt x="4382" y="31842"/>
                    </a:cubicBezTo>
                    <a:cubicBezTo>
                      <a:pt x="7125" y="21450"/>
                      <a:pt x="13468" y="12363"/>
                      <a:pt x="22288" y="6220"/>
                    </a:cubicBezTo>
                    <a:cubicBezTo>
                      <a:pt x="24508" y="4877"/>
                      <a:pt x="27032" y="4124"/>
                      <a:pt x="29623" y="4029"/>
                    </a:cubicBezTo>
                    <a:cubicBezTo>
                      <a:pt x="31118" y="4038"/>
                      <a:pt x="32585" y="4400"/>
                      <a:pt x="33909" y="5077"/>
                    </a:cubicBezTo>
                    <a:cubicBezTo>
                      <a:pt x="38319" y="8639"/>
                      <a:pt x="40577" y="14211"/>
                      <a:pt x="39910" y="19840"/>
                    </a:cubicBezTo>
                    <a:cubicBezTo>
                      <a:pt x="39910" y="20983"/>
                      <a:pt x="39910" y="22221"/>
                      <a:pt x="39910" y="23364"/>
                    </a:cubicBezTo>
                    <a:lnTo>
                      <a:pt x="44101" y="25746"/>
                    </a:lnTo>
                    <a:cubicBezTo>
                      <a:pt x="44244" y="23784"/>
                      <a:pt x="44244" y="21802"/>
                      <a:pt x="44101" y="19840"/>
                    </a:cubicBezTo>
                    <a:cubicBezTo>
                      <a:pt x="44748" y="12801"/>
                      <a:pt x="41729" y="5924"/>
                      <a:pt x="36100" y="1647"/>
                    </a:cubicBezTo>
                    <a:close/>
                  </a:path>
                </a:pathLst>
              </a:custGeom>
              <a:solidFill>
                <a:srgbClr val="263238"/>
              </a:solidFill>
              <a:ln w="9525" cap="flat">
                <a:noFill/>
                <a:prstDash val="solid"/>
                <a:miter/>
              </a:ln>
            </p:spPr>
            <p:txBody>
              <a:bodyPr rtlCol="0" anchor="ctr"/>
              <a:lstStyle/>
              <a:p>
                <a:endParaRPr lang="en-US"/>
              </a:p>
            </p:txBody>
          </p:sp>
          <p:sp>
            <p:nvSpPr>
              <p:cNvPr id="1018" name="Hình tự do: Hình 818">
                <a:extLst>
                  <a:ext uri="{FF2B5EF4-FFF2-40B4-BE49-F238E27FC236}">
                    <a16:creationId xmlns:a16="http://schemas.microsoft.com/office/drawing/2014/main" id="{2C900B05-31AD-4D08-9882-9E8C450EC39D}"/>
                  </a:ext>
                </a:extLst>
              </p:cNvPr>
              <p:cNvSpPr/>
              <p:nvPr/>
            </p:nvSpPr>
            <p:spPr>
              <a:xfrm>
                <a:off x="5703775" y="4015168"/>
                <a:ext cx="16830" cy="9715"/>
              </a:xfrm>
              <a:custGeom>
                <a:avLst/>
                <a:gdLst>
                  <a:gd name="connsiteX0" fmla="*/ 2462 w 16830"/>
                  <a:gd name="connsiteY0" fmla="*/ 1429 h 9715"/>
                  <a:gd name="connsiteX1" fmla="*/ 195 w 16830"/>
                  <a:gd name="connsiteY1" fmla="*/ 6020 h 9715"/>
                  <a:gd name="connsiteX2" fmla="*/ 2462 w 16830"/>
                  <a:gd name="connsiteY2" fmla="*/ 8287 h 9715"/>
                  <a:gd name="connsiteX3" fmla="*/ 14368 w 16830"/>
                  <a:gd name="connsiteY3" fmla="*/ 8287 h 9715"/>
                  <a:gd name="connsiteX4" fmla="*/ 16635 w 16830"/>
                  <a:gd name="connsiteY4" fmla="*/ 3696 h 9715"/>
                  <a:gd name="connsiteX5" fmla="*/ 14368 w 16830"/>
                  <a:gd name="connsiteY5" fmla="*/ 1429 h 9715"/>
                  <a:gd name="connsiteX6" fmla="*/ 2462 w 16830"/>
                  <a:gd name="connsiteY6" fmla="*/ 1429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0" h="9715">
                    <a:moveTo>
                      <a:pt x="2462" y="1429"/>
                    </a:moveTo>
                    <a:cubicBezTo>
                      <a:pt x="566" y="2067"/>
                      <a:pt x="-453" y="4124"/>
                      <a:pt x="195" y="6020"/>
                    </a:cubicBezTo>
                    <a:cubicBezTo>
                      <a:pt x="557" y="7087"/>
                      <a:pt x="1395" y="7925"/>
                      <a:pt x="2462" y="8287"/>
                    </a:cubicBezTo>
                    <a:cubicBezTo>
                      <a:pt x="6205" y="10192"/>
                      <a:pt x="10625" y="10192"/>
                      <a:pt x="14368" y="8287"/>
                    </a:cubicBezTo>
                    <a:cubicBezTo>
                      <a:pt x="16264" y="7649"/>
                      <a:pt x="17283" y="5591"/>
                      <a:pt x="16635" y="3696"/>
                    </a:cubicBezTo>
                    <a:cubicBezTo>
                      <a:pt x="16273" y="2629"/>
                      <a:pt x="15435" y="1791"/>
                      <a:pt x="14368" y="1429"/>
                    </a:cubicBezTo>
                    <a:cubicBezTo>
                      <a:pt x="10625" y="-476"/>
                      <a:pt x="6205" y="-476"/>
                      <a:pt x="2462"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19" name="Hình tự do: Hình 819">
                <a:extLst>
                  <a:ext uri="{FF2B5EF4-FFF2-40B4-BE49-F238E27FC236}">
                    <a16:creationId xmlns:a16="http://schemas.microsoft.com/office/drawing/2014/main" id="{6DFC8533-FCDB-440E-BD6E-16443F161E38}"/>
                  </a:ext>
                </a:extLst>
              </p:cNvPr>
              <p:cNvSpPr/>
              <p:nvPr/>
            </p:nvSpPr>
            <p:spPr>
              <a:xfrm>
                <a:off x="5708332" y="3992661"/>
                <a:ext cx="44207" cy="31964"/>
              </a:xfrm>
              <a:custGeom>
                <a:avLst/>
                <a:gdLst>
                  <a:gd name="connsiteX0" fmla="*/ 36100 w 44207"/>
                  <a:gd name="connsiteY0" fmla="*/ 1648 h 31964"/>
                  <a:gd name="connsiteX1" fmla="*/ 20098 w 44207"/>
                  <a:gd name="connsiteY1" fmla="*/ 2791 h 31964"/>
                  <a:gd name="connsiteX2" fmla="*/ 0 w 44207"/>
                  <a:gd name="connsiteY2" fmla="*/ 31366 h 31964"/>
                  <a:gd name="connsiteX3" fmla="*/ 4381 w 44207"/>
                  <a:gd name="connsiteY3" fmla="*/ 31937 h 31964"/>
                  <a:gd name="connsiteX4" fmla="*/ 22288 w 44207"/>
                  <a:gd name="connsiteY4" fmla="*/ 6315 h 31964"/>
                  <a:gd name="connsiteX5" fmla="*/ 29623 w 44207"/>
                  <a:gd name="connsiteY5" fmla="*/ 4124 h 31964"/>
                  <a:gd name="connsiteX6" fmla="*/ 33909 w 44207"/>
                  <a:gd name="connsiteY6" fmla="*/ 5172 h 31964"/>
                  <a:gd name="connsiteX7" fmla="*/ 39910 w 44207"/>
                  <a:gd name="connsiteY7" fmla="*/ 19936 h 31964"/>
                  <a:gd name="connsiteX8" fmla="*/ 39910 w 44207"/>
                  <a:gd name="connsiteY8" fmla="*/ 23460 h 31964"/>
                  <a:gd name="connsiteX9" fmla="*/ 44101 w 44207"/>
                  <a:gd name="connsiteY9" fmla="*/ 25841 h 31964"/>
                  <a:gd name="connsiteX10" fmla="*/ 44101 w 44207"/>
                  <a:gd name="connsiteY10" fmla="*/ 19936 h 31964"/>
                  <a:gd name="connsiteX11" fmla="*/ 36100 w 44207"/>
                  <a:gd name="connsiteY11" fmla="*/ 1648 h 3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964">
                    <a:moveTo>
                      <a:pt x="36100" y="1648"/>
                    </a:moveTo>
                    <a:cubicBezTo>
                      <a:pt x="30956" y="-905"/>
                      <a:pt x="24832" y="-467"/>
                      <a:pt x="20098" y="2791"/>
                    </a:cubicBezTo>
                    <a:cubicBezTo>
                      <a:pt x="10173" y="9582"/>
                      <a:pt x="3029" y="19726"/>
                      <a:pt x="0" y="31366"/>
                    </a:cubicBezTo>
                    <a:cubicBezTo>
                      <a:pt x="1410" y="31851"/>
                      <a:pt x="2896" y="32042"/>
                      <a:pt x="4381" y="31937"/>
                    </a:cubicBezTo>
                    <a:cubicBezTo>
                      <a:pt x="7096" y="21526"/>
                      <a:pt x="13449" y="12439"/>
                      <a:pt x="22288" y="6315"/>
                    </a:cubicBezTo>
                    <a:cubicBezTo>
                      <a:pt x="24508" y="4972"/>
                      <a:pt x="27032" y="4219"/>
                      <a:pt x="29623" y="4124"/>
                    </a:cubicBezTo>
                    <a:cubicBezTo>
                      <a:pt x="31118" y="4134"/>
                      <a:pt x="32585" y="4495"/>
                      <a:pt x="33909" y="5172"/>
                    </a:cubicBezTo>
                    <a:cubicBezTo>
                      <a:pt x="38329" y="8725"/>
                      <a:pt x="40595" y="14306"/>
                      <a:pt x="39910" y="19936"/>
                    </a:cubicBezTo>
                    <a:cubicBezTo>
                      <a:pt x="39910" y="21079"/>
                      <a:pt x="39910" y="22317"/>
                      <a:pt x="39910" y="23460"/>
                    </a:cubicBezTo>
                    <a:lnTo>
                      <a:pt x="44101" y="25841"/>
                    </a:lnTo>
                    <a:cubicBezTo>
                      <a:pt x="44244" y="23879"/>
                      <a:pt x="44244" y="21898"/>
                      <a:pt x="44101" y="19936"/>
                    </a:cubicBezTo>
                    <a:cubicBezTo>
                      <a:pt x="44787" y="12868"/>
                      <a:pt x="41758" y="5943"/>
                      <a:pt x="36100" y="1648"/>
                    </a:cubicBezTo>
                    <a:close/>
                  </a:path>
                </a:pathLst>
              </a:custGeom>
              <a:solidFill>
                <a:srgbClr val="263238"/>
              </a:solidFill>
              <a:ln w="9525" cap="flat">
                <a:noFill/>
                <a:prstDash val="solid"/>
                <a:miter/>
              </a:ln>
            </p:spPr>
            <p:txBody>
              <a:bodyPr rtlCol="0" anchor="ctr"/>
              <a:lstStyle/>
              <a:p>
                <a:endParaRPr lang="en-US"/>
              </a:p>
            </p:txBody>
          </p:sp>
          <p:sp>
            <p:nvSpPr>
              <p:cNvPr id="1020" name="Hình tự do: Hình 820">
                <a:extLst>
                  <a:ext uri="{FF2B5EF4-FFF2-40B4-BE49-F238E27FC236}">
                    <a16:creationId xmlns:a16="http://schemas.microsoft.com/office/drawing/2014/main" id="{5FAD78C0-3B82-4A91-9874-48BE06B04DB5}"/>
                  </a:ext>
                </a:extLst>
              </p:cNvPr>
              <p:cNvSpPr/>
              <p:nvPr/>
            </p:nvSpPr>
            <p:spPr>
              <a:xfrm>
                <a:off x="5667961" y="3994499"/>
                <a:ext cx="16830" cy="9715"/>
              </a:xfrm>
              <a:custGeom>
                <a:avLst/>
                <a:gdLst>
                  <a:gd name="connsiteX0" fmla="*/ 2462 w 16830"/>
                  <a:gd name="connsiteY0" fmla="*/ 1429 h 9715"/>
                  <a:gd name="connsiteX1" fmla="*/ 195 w 16830"/>
                  <a:gd name="connsiteY1" fmla="*/ 6020 h 9715"/>
                  <a:gd name="connsiteX2" fmla="*/ 2462 w 16830"/>
                  <a:gd name="connsiteY2" fmla="*/ 8287 h 9715"/>
                  <a:gd name="connsiteX3" fmla="*/ 14368 w 16830"/>
                  <a:gd name="connsiteY3" fmla="*/ 8287 h 9715"/>
                  <a:gd name="connsiteX4" fmla="*/ 16635 w 16830"/>
                  <a:gd name="connsiteY4" fmla="*/ 3696 h 9715"/>
                  <a:gd name="connsiteX5" fmla="*/ 14368 w 16830"/>
                  <a:gd name="connsiteY5" fmla="*/ 1429 h 9715"/>
                  <a:gd name="connsiteX6" fmla="*/ 2462 w 16830"/>
                  <a:gd name="connsiteY6" fmla="*/ 1429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0" h="9715">
                    <a:moveTo>
                      <a:pt x="2462" y="1429"/>
                    </a:moveTo>
                    <a:cubicBezTo>
                      <a:pt x="566" y="2067"/>
                      <a:pt x="-453" y="4124"/>
                      <a:pt x="195" y="6020"/>
                    </a:cubicBezTo>
                    <a:cubicBezTo>
                      <a:pt x="557" y="7087"/>
                      <a:pt x="1395" y="7925"/>
                      <a:pt x="2462" y="8287"/>
                    </a:cubicBezTo>
                    <a:cubicBezTo>
                      <a:pt x="6205" y="10192"/>
                      <a:pt x="10625" y="10192"/>
                      <a:pt x="14368" y="8287"/>
                    </a:cubicBezTo>
                    <a:cubicBezTo>
                      <a:pt x="16264" y="7649"/>
                      <a:pt x="17283" y="5591"/>
                      <a:pt x="16635" y="3696"/>
                    </a:cubicBezTo>
                    <a:cubicBezTo>
                      <a:pt x="16273" y="2629"/>
                      <a:pt x="15435" y="1791"/>
                      <a:pt x="14368" y="1429"/>
                    </a:cubicBezTo>
                    <a:cubicBezTo>
                      <a:pt x="10625" y="-476"/>
                      <a:pt x="6205" y="-476"/>
                      <a:pt x="2462"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21" name="Hình tự do: Hình 821">
                <a:extLst>
                  <a:ext uri="{FF2B5EF4-FFF2-40B4-BE49-F238E27FC236}">
                    <a16:creationId xmlns:a16="http://schemas.microsoft.com/office/drawing/2014/main" id="{9EA89EBF-2C01-49A4-8418-00BCEC41E335}"/>
                  </a:ext>
                </a:extLst>
              </p:cNvPr>
              <p:cNvSpPr/>
              <p:nvPr/>
            </p:nvSpPr>
            <p:spPr>
              <a:xfrm>
                <a:off x="5672518" y="3971991"/>
                <a:ext cx="44207" cy="31964"/>
              </a:xfrm>
              <a:custGeom>
                <a:avLst/>
                <a:gdLst>
                  <a:gd name="connsiteX0" fmla="*/ 36100 w 44207"/>
                  <a:gd name="connsiteY0" fmla="*/ 1648 h 31964"/>
                  <a:gd name="connsiteX1" fmla="*/ 20098 w 44207"/>
                  <a:gd name="connsiteY1" fmla="*/ 2791 h 31964"/>
                  <a:gd name="connsiteX2" fmla="*/ 0 w 44207"/>
                  <a:gd name="connsiteY2" fmla="*/ 31366 h 31964"/>
                  <a:gd name="connsiteX3" fmla="*/ 4382 w 44207"/>
                  <a:gd name="connsiteY3" fmla="*/ 31937 h 31964"/>
                  <a:gd name="connsiteX4" fmla="*/ 22289 w 44207"/>
                  <a:gd name="connsiteY4" fmla="*/ 6315 h 31964"/>
                  <a:gd name="connsiteX5" fmla="*/ 29623 w 44207"/>
                  <a:gd name="connsiteY5" fmla="*/ 4029 h 31964"/>
                  <a:gd name="connsiteX6" fmla="*/ 33909 w 44207"/>
                  <a:gd name="connsiteY6" fmla="*/ 5172 h 31964"/>
                  <a:gd name="connsiteX7" fmla="*/ 39910 w 44207"/>
                  <a:gd name="connsiteY7" fmla="*/ 19936 h 31964"/>
                  <a:gd name="connsiteX8" fmla="*/ 39910 w 44207"/>
                  <a:gd name="connsiteY8" fmla="*/ 23460 h 31964"/>
                  <a:gd name="connsiteX9" fmla="*/ 44101 w 44207"/>
                  <a:gd name="connsiteY9" fmla="*/ 25841 h 31964"/>
                  <a:gd name="connsiteX10" fmla="*/ 44101 w 44207"/>
                  <a:gd name="connsiteY10" fmla="*/ 19936 h 31964"/>
                  <a:gd name="connsiteX11" fmla="*/ 36100 w 44207"/>
                  <a:gd name="connsiteY11" fmla="*/ 1648 h 3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964">
                    <a:moveTo>
                      <a:pt x="36100" y="1648"/>
                    </a:moveTo>
                    <a:cubicBezTo>
                      <a:pt x="30956" y="-905"/>
                      <a:pt x="24832" y="-467"/>
                      <a:pt x="20098" y="2791"/>
                    </a:cubicBezTo>
                    <a:cubicBezTo>
                      <a:pt x="10173" y="9582"/>
                      <a:pt x="3038" y="19726"/>
                      <a:pt x="0" y="31366"/>
                    </a:cubicBezTo>
                    <a:cubicBezTo>
                      <a:pt x="1410" y="31842"/>
                      <a:pt x="2896" y="32042"/>
                      <a:pt x="4382" y="31937"/>
                    </a:cubicBezTo>
                    <a:cubicBezTo>
                      <a:pt x="7068" y="21517"/>
                      <a:pt x="13430" y="12420"/>
                      <a:pt x="22289" y="6315"/>
                    </a:cubicBezTo>
                    <a:cubicBezTo>
                      <a:pt x="24508" y="4953"/>
                      <a:pt x="27022" y="4162"/>
                      <a:pt x="29623" y="4029"/>
                    </a:cubicBezTo>
                    <a:cubicBezTo>
                      <a:pt x="31128" y="4019"/>
                      <a:pt x="32604" y="4420"/>
                      <a:pt x="33909" y="5172"/>
                    </a:cubicBezTo>
                    <a:cubicBezTo>
                      <a:pt x="38329" y="8725"/>
                      <a:pt x="40596" y="14306"/>
                      <a:pt x="39910" y="19936"/>
                    </a:cubicBezTo>
                    <a:cubicBezTo>
                      <a:pt x="39910" y="21079"/>
                      <a:pt x="39910" y="22222"/>
                      <a:pt x="39910" y="23460"/>
                    </a:cubicBezTo>
                    <a:lnTo>
                      <a:pt x="44101" y="25841"/>
                    </a:lnTo>
                    <a:cubicBezTo>
                      <a:pt x="44244" y="23879"/>
                      <a:pt x="44244" y="21898"/>
                      <a:pt x="44101" y="19936"/>
                    </a:cubicBezTo>
                    <a:cubicBezTo>
                      <a:pt x="44787" y="12868"/>
                      <a:pt x="41758" y="5944"/>
                      <a:pt x="36100" y="1648"/>
                    </a:cubicBezTo>
                    <a:close/>
                  </a:path>
                </a:pathLst>
              </a:custGeom>
              <a:solidFill>
                <a:srgbClr val="263238"/>
              </a:solidFill>
              <a:ln w="9525" cap="flat">
                <a:noFill/>
                <a:prstDash val="solid"/>
                <a:miter/>
              </a:ln>
            </p:spPr>
            <p:txBody>
              <a:bodyPr rtlCol="0" anchor="ctr"/>
              <a:lstStyle/>
              <a:p>
                <a:endParaRPr lang="en-US"/>
              </a:p>
            </p:txBody>
          </p:sp>
          <p:sp>
            <p:nvSpPr>
              <p:cNvPr id="1022" name="Hình tự do: Hình 822">
                <a:extLst>
                  <a:ext uri="{FF2B5EF4-FFF2-40B4-BE49-F238E27FC236}">
                    <a16:creationId xmlns:a16="http://schemas.microsoft.com/office/drawing/2014/main" id="{2D1E7E06-7094-404B-9CB8-BB2E5D4F0D15}"/>
                  </a:ext>
                </a:extLst>
              </p:cNvPr>
              <p:cNvSpPr/>
              <p:nvPr/>
            </p:nvSpPr>
            <p:spPr>
              <a:xfrm>
                <a:off x="5632147" y="3973829"/>
                <a:ext cx="16830" cy="9715"/>
              </a:xfrm>
              <a:custGeom>
                <a:avLst/>
                <a:gdLst>
                  <a:gd name="connsiteX0" fmla="*/ 2462 w 16830"/>
                  <a:gd name="connsiteY0" fmla="*/ 1429 h 9715"/>
                  <a:gd name="connsiteX1" fmla="*/ 195 w 16830"/>
                  <a:gd name="connsiteY1" fmla="*/ 6020 h 9715"/>
                  <a:gd name="connsiteX2" fmla="*/ 2462 w 16830"/>
                  <a:gd name="connsiteY2" fmla="*/ 8287 h 9715"/>
                  <a:gd name="connsiteX3" fmla="*/ 14368 w 16830"/>
                  <a:gd name="connsiteY3" fmla="*/ 8287 h 9715"/>
                  <a:gd name="connsiteX4" fmla="*/ 16635 w 16830"/>
                  <a:gd name="connsiteY4" fmla="*/ 3696 h 9715"/>
                  <a:gd name="connsiteX5" fmla="*/ 14368 w 16830"/>
                  <a:gd name="connsiteY5" fmla="*/ 1429 h 9715"/>
                  <a:gd name="connsiteX6" fmla="*/ 2462 w 16830"/>
                  <a:gd name="connsiteY6" fmla="*/ 1429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0" h="9715">
                    <a:moveTo>
                      <a:pt x="2462" y="1429"/>
                    </a:moveTo>
                    <a:cubicBezTo>
                      <a:pt x="566" y="2067"/>
                      <a:pt x="-453" y="4124"/>
                      <a:pt x="195" y="6020"/>
                    </a:cubicBezTo>
                    <a:cubicBezTo>
                      <a:pt x="557" y="7087"/>
                      <a:pt x="1395" y="7925"/>
                      <a:pt x="2462" y="8287"/>
                    </a:cubicBezTo>
                    <a:cubicBezTo>
                      <a:pt x="6205" y="10192"/>
                      <a:pt x="10625" y="10192"/>
                      <a:pt x="14368" y="8287"/>
                    </a:cubicBezTo>
                    <a:cubicBezTo>
                      <a:pt x="16264" y="7649"/>
                      <a:pt x="17283" y="5591"/>
                      <a:pt x="16635" y="3696"/>
                    </a:cubicBezTo>
                    <a:cubicBezTo>
                      <a:pt x="16273" y="2629"/>
                      <a:pt x="15435" y="1791"/>
                      <a:pt x="14368" y="1429"/>
                    </a:cubicBezTo>
                    <a:cubicBezTo>
                      <a:pt x="10625" y="-476"/>
                      <a:pt x="6205" y="-476"/>
                      <a:pt x="2462"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23" name="Hình tự do: Hình 823">
                <a:extLst>
                  <a:ext uri="{FF2B5EF4-FFF2-40B4-BE49-F238E27FC236}">
                    <a16:creationId xmlns:a16="http://schemas.microsoft.com/office/drawing/2014/main" id="{03324493-E8F7-4806-9F77-1C09DBCA7154}"/>
                  </a:ext>
                </a:extLst>
              </p:cNvPr>
              <p:cNvSpPr/>
              <p:nvPr/>
            </p:nvSpPr>
            <p:spPr>
              <a:xfrm>
                <a:off x="5636704" y="3951227"/>
                <a:ext cx="44538" cy="31964"/>
              </a:xfrm>
              <a:custGeom>
                <a:avLst/>
                <a:gdLst>
                  <a:gd name="connsiteX0" fmla="*/ 36100 w 44538"/>
                  <a:gd name="connsiteY0" fmla="*/ 1648 h 31964"/>
                  <a:gd name="connsiteX1" fmla="*/ 20098 w 44538"/>
                  <a:gd name="connsiteY1" fmla="*/ 2791 h 31964"/>
                  <a:gd name="connsiteX2" fmla="*/ 0 w 44538"/>
                  <a:gd name="connsiteY2" fmla="*/ 31366 h 31964"/>
                  <a:gd name="connsiteX3" fmla="*/ 4382 w 44538"/>
                  <a:gd name="connsiteY3" fmla="*/ 31937 h 31964"/>
                  <a:gd name="connsiteX4" fmla="*/ 22288 w 44538"/>
                  <a:gd name="connsiteY4" fmla="*/ 6315 h 31964"/>
                  <a:gd name="connsiteX5" fmla="*/ 29623 w 44538"/>
                  <a:gd name="connsiteY5" fmla="*/ 4029 h 31964"/>
                  <a:gd name="connsiteX6" fmla="*/ 33909 w 44538"/>
                  <a:gd name="connsiteY6" fmla="*/ 5172 h 31964"/>
                  <a:gd name="connsiteX7" fmla="*/ 40196 w 44538"/>
                  <a:gd name="connsiteY7" fmla="*/ 20698 h 31964"/>
                  <a:gd name="connsiteX8" fmla="*/ 40196 w 44538"/>
                  <a:gd name="connsiteY8" fmla="*/ 24222 h 31964"/>
                  <a:gd name="connsiteX9" fmla="*/ 44387 w 44538"/>
                  <a:gd name="connsiteY9" fmla="*/ 26603 h 31964"/>
                  <a:gd name="connsiteX10" fmla="*/ 44387 w 44538"/>
                  <a:gd name="connsiteY10" fmla="*/ 20698 h 31964"/>
                  <a:gd name="connsiteX11" fmla="*/ 36100 w 44538"/>
                  <a:gd name="connsiteY11" fmla="*/ 1648 h 3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538" h="31964">
                    <a:moveTo>
                      <a:pt x="36100" y="1648"/>
                    </a:moveTo>
                    <a:cubicBezTo>
                      <a:pt x="30956" y="-905"/>
                      <a:pt x="24832" y="-467"/>
                      <a:pt x="20098" y="2791"/>
                    </a:cubicBezTo>
                    <a:cubicBezTo>
                      <a:pt x="10154" y="9563"/>
                      <a:pt x="3010" y="19717"/>
                      <a:pt x="0" y="31366"/>
                    </a:cubicBezTo>
                    <a:cubicBezTo>
                      <a:pt x="1410" y="31851"/>
                      <a:pt x="2896" y="32042"/>
                      <a:pt x="4382" y="31937"/>
                    </a:cubicBezTo>
                    <a:cubicBezTo>
                      <a:pt x="7068" y="21517"/>
                      <a:pt x="13430" y="12420"/>
                      <a:pt x="22288" y="6315"/>
                    </a:cubicBezTo>
                    <a:cubicBezTo>
                      <a:pt x="24489" y="4915"/>
                      <a:pt x="27022" y="4124"/>
                      <a:pt x="29623" y="4029"/>
                    </a:cubicBezTo>
                    <a:cubicBezTo>
                      <a:pt x="31128" y="4019"/>
                      <a:pt x="32604" y="4419"/>
                      <a:pt x="33909" y="5172"/>
                    </a:cubicBezTo>
                    <a:cubicBezTo>
                      <a:pt x="38691" y="8801"/>
                      <a:pt x="41100" y="14764"/>
                      <a:pt x="40196" y="20698"/>
                    </a:cubicBezTo>
                    <a:cubicBezTo>
                      <a:pt x="40196" y="21841"/>
                      <a:pt x="40196" y="22984"/>
                      <a:pt x="40196" y="24222"/>
                    </a:cubicBezTo>
                    <a:lnTo>
                      <a:pt x="44387" y="26603"/>
                    </a:lnTo>
                    <a:cubicBezTo>
                      <a:pt x="44529" y="24641"/>
                      <a:pt x="44529" y="22660"/>
                      <a:pt x="44387" y="20698"/>
                    </a:cubicBezTo>
                    <a:cubicBezTo>
                      <a:pt x="45291" y="13316"/>
                      <a:pt x="42120" y="6020"/>
                      <a:pt x="36100" y="1648"/>
                    </a:cubicBezTo>
                    <a:close/>
                  </a:path>
                </a:pathLst>
              </a:custGeom>
              <a:solidFill>
                <a:srgbClr val="263238"/>
              </a:solidFill>
              <a:ln w="9525" cap="flat">
                <a:noFill/>
                <a:prstDash val="solid"/>
                <a:miter/>
              </a:ln>
            </p:spPr>
            <p:txBody>
              <a:bodyPr rtlCol="0" anchor="ctr"/>
              <a:lstStyle/>
              <a:p>
                <a:endParaRPr lang="en-US"/>
              </a:p>
            </p:txBody>
          </p:sp>
          <p:sp>
            <p:nvSpPr>
              <p:cNvPr id="1024" name="Hình tự do: Hình 824">
                <a:extLst>
                  <a:ext uri="{FF2B5EF4-FFF2-40B4-BE49-F238E27FC236}">
                    <a16:creationId xmlns:a16="http://schemas.microsoft.com/office/drawing/2014/main" id="{3E76AED2-19DA-4E14-8902-E71EB1CB093A}"/>
                  </a:ext>
                </a:extLst>
              </p:cNvPr>
              <p:cNvSpPr/>
              <p:nvPr/>
            </p:nvSpPr>
            <p:spPr>
              <a:xfrm>
                <a:off x="5596333" y="3953160"/>
                <a:ext cx="16830" cy="9715"/>
              </a:xfrm>
              <a:custGeom>
                <a:avLst/>
                <a:gdLst>
                  <a:gd name="connsiteX0" fmla="*/ 2462 w 16830"/>
                  <a:gd name="connsiteY0" fmla="*/ 1429 h 9715"/>
                  <a:gd name="connsiteX1" fmla="*/ 195 w 16830"/>
                  <a:gd name="connsiteY1" fmla="*/ 6020 h 9715"/>
                  <a:gd name="connsiteX2" fmla="*/ 2462 w 16830"/>
                  <a:gd name="connsiteY2" fmla="*/ 8287 h 9715"/>
                  <a:gd name="connsiteX3" fmla="*/ 14368 w 16830"/>
                  <a:gd name="connsiteY3" fmla="*/ 8287 h 9715"/>
                  <a:gd name="connsiteX4" fmla="*/ 16635 w 16830"/>
                  <a:gd name="connsiteY4" fmla="*/ 3696 h 9715"/>
                  <a:gd name="connsiteX5" fmla="*/ 14368 w 16830"/>
                  <a:gd name="connsiteY5" fmla="*/ 1429 h 9715"/>
                  <a:gd name="connsiteX6" fmla="*/ 2462 w 16830"/>
                  <a:gd name="connsiteY6" fmla="*/ 1429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0" h="9715">
                    <a:moveTo>
                      <a:pt x="2462" y="1429"/>
                    </a:moveTo>
                    <a:cubicBezTo>
                      <a:pt x="566" y="2067"/>
                      <a:pt x="-453" y="4124"/>
                      <a:pt x="195" y="6020"/>
                    </a:cubicBezTo>
                    <a:cubicBezTo>
                      <a:pt x="557" y="7086"/>
                      <a:pt x="1395" y="7925"/>
                      <a:pt x="2462" y="8287"/>
                    </a:cubicBezTo>
                    <a:cubicBezTo>
                      <a:pt x="6205" y="10192"/>
                      <a:pt x="10625" y="10192"/>
                      <a:pt x="14368" y="8287"/>
                    </a:cubicBezTo>
                    <a:cubicBezTo>
                      <a:pt x="16264" y="7649"/>
                      <a:pt x="17283" y="5591"/>
                      <a:pt x="16635" y="3696"/>
                    </a:cubicBezTo>
                    <a:cubicBezTo>
                      <a:pt x="16273" y="2629"/>
                      <a:pt x="15435" y="1791"/>
                      <a:pt x="14368" y="1429"/>
                    </a:cubicBezTo>
                    <a:cubicBezTo>
                      <a:pt x="10625" y="-476"/>
                      <a:pt x="6205" y="-476"/>
                      <a:pt x="2462"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25" name="Hình tự do: Hình 825">
                <a:extLst>
                  <a:ext uri="{FF2B5EF4-FFF2-40B4-BE49-F238E27FC236}">
                    <a16:creationId xmlns:a16="http://schemas.microsoft.com/office/drawing/2014/main" id="{0132C717-F69D-4EB2-92EA-06F3B59EC43A}"/>
                  </a:ext>
                </a:extLst>
              </p:cNvPr>
              <p:cNvSpPr/>
              <p:nvPr/>
            </p:nvSpPr>
            <p:spPr>
              <a:xfrm>
                <a:off x="5600890" y="3930621"/>
                <a:ext cx="44207" cy="31996"/>
              </a:xfrm>
              <a:custGeom>
                <a:avLst/>
                <a:gdLst>
                  <a:gd name="connsiteX0" fmla="*/ 36100 w 44207"/>
                  <a:gd name="connsiteY0" fmla="*/ 1680 h 31996"/>
                  <a:gd name="connsiteX1" fmla="*/ 20098 w 44207"/>
                  <a:gd name="connsiteY1" fmla="*/ 2823 h 31996"/>
                  <a:gd name="connsiteX2" fmla="*/ 0 w 44207"/>
                  <a:gd name="connsiteY2" fmla="*/ 31398 h 31996"/>
                  <a:gd name="connsiteX3" fmla="*/ 4381 w 44207"/>
                  <a:gd name="connsiteY3" fmla="*/ 31969 h 31996"/>
                  <a:gd name="connsiteX4" fmla="*/ 22288 w 44207"/>
                  <a:gd name="connsiteY4" fmla="*/ 6347 h 31996"/>
                  <a:gd name="connsiteX5" fmla="*/ 29623 w 44207"/>
                  <a:gd name="connsiteY5" fmla="*/ 4061 h 31996"/>
                  <a:gd name="connsiteX6" fmla="*/ 33909 w 44207"/>
                  <a:gd name="connsiteY6" fmla="*/ 5204 h 31996"/>
                  <a:gd name="connsiteX7" fmla="*/ 39910 w 44207"/>
                  <a:gd name="connsiteY7" fmla="*/ 19968 h 31996"/>
                  <a:gd name="connsiteX8" fmla="*/ 39910 w 44207"/>
                  <a:gd name="connsiteY8" fmla="*/ 23492 h 31996"/>
                  <a:gd name="connsiteX9" fmla="*/ 44101 w 44207"/>
                  <a:gd name="connsiteY9" fmla="*/ 25873 h 31996"/>
                  <a:gd name="connsiteX10" fmla="*/ 44101 w 44207"/>
                  <a:gd name="connsiteY10" fmla="*/ 19968 h 31996"/>
                  <a:gd name="connsiteX11" fmla="*/ 36100 w 44207"/>
                  <a:gd name="connsiteY11" fmla="*/ 1680 h 3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996">
                    <a:moveTo>
                      <a:pt x="36100" y="1680"/>
                    </a:moveTo>
                    <a:cubicBezTo>
                      <a:pt x="30966" y="-921"/>
                      <a:pt x="24813" y="-473"/>
                      <a:pt x="20098" y="2823"/>
                    </a:cubicBezTo>
                    <a:cubicBezTo>
                      <a:pt x="10173" y="9614"/>
                      <a:pt x="3038" y="19758"/>
                      <a:pt x="0" y="31398"/>
                    </a:cubicBezTo>
                    <a:cubicBezTo>
                      <a:pt x="1410" y="31874"/>
                      <a:pt x="2896" y="32074"/>
                      <a:pt x="4381" y="31969"/>
                    </a:cubicBezTo>
                    <a:cubicBezTo>
                      <a:pt x="7067" y="21549"/>
                      <a:pt x="13430" y="12453"/>
                      <a:pt x="22288" y="6347"/>
                    </a:cubicBezTo>
                    <a:cubicBezTo>
                      <a:pt x="24489" y="4947"/>
                      <a:pt x="27022" y="4156"/>
                      <a:pt x="29623" y="4061"/>
                    </a:cubicBezTo>
                    <a:cubicBezTo>
                      <a:pt x="31128" y="4051"/>
                      <a:pt x="32604" y="4452"/>
                      <a:pt x="33909" y="5204"/>
                    </a:cubicBezTo>
                    <a:cubicBezTo>
                      <a:pt x="38329" y="8757"/>
                      <a:pt x="40595" y="14338"/>
                      <a:pt x="39910" y="19968"/>
                    </a:cubicBezTo>
                    <a:cubicBezTo>
                      <a:pt x="39910" y="21111"/>
                      <a:pt x="39910" y="22254"/>
                      <a:pt x="39910" y="23492"/>
                    </a:cubicBezTo>
                    <a:lnTo>
                      <a:pt x="44101" y="25873"/>
                    </a:lnTo>
                    <a:cubicBezTo>
                      <a:pt x="44244" y="23911"/>
                      <a:pt x="44244" y="21930"/>
                      <a:pt x="44101" y="19968"/>
                    </a:cubicBezTo>
                    <a:cubicBezTo>
                      <a:pt x="44787" y="12900"/>
                      <a:pt x="41758" y="5975"/>
                      <a:pt x="36100" y="1680"/>
                    </a:cubicBezTo>
                    <a:close/>
                  </a:path>
                </a:pathLst>
              </a:custGeom>
              <a:solidFill>
                <a:srgbClr val="263238"/>
              </a:solidFill>
              <a:ln w="9525" cap="flat">
                <a:noFill/>
                <a:prstDash val="solid"/>
                <a:miter/>
              </a:ln>
            </p:spPr>
            <p:txBody>
              <a:bodyPr rtlCol="0" anchor="ctr"/>
              <a:lstStyle/>
              <a:p>
                <a:endParaRPr lang="en-US"/>
              </a:p>
            </p:txBody>
          </p:sp>
          <p:sp>
            <p:nvSpPr>
              <p:cNvPr id="1026" name="Hình tự do: Hình 826">
                <a:extLst>
                  <a:ext uri="{FF2B5EF4-FFF2-40B4-BE49-F238E27FC236}">
                    <a16:creationId xmlns:a16="http://schemas.microsoft.com/office/drawing/2014/main" id="{1B8C6D38-5458-4590-8AF1-A054AF926947}"/>
                  </a:ext>
                </a:extLst>
              </p:cNvPr>
              <p:cNvSpPr/>
              <p:nvPr/>
            </p:nvSpPr>
            <p:spPr>
              <a:xfrm>
                <a:off x="5560138" y="3932396"/>
                <a:ext cx="16830" cy="9715"/>
              </a:xfrm>
              <a:custGeom>
                <a:avLst/>
                <a:gdLst>
                  <a:gd name="connsiteX0" fmla="*/ 2462 w 16830"/>
                  <a:gd name="connsiteY0" fmla="*/ 1429 h 9715"/>
                  <a:gd name="connsiteX1" fmla="*/ 195 w 16830"/>
                  <a:gd name="connsiteY1" fmla="*/ 6020 h 9715"/>
                  <a:gd name="connsiteX2" fmla="*/ 2462 w 16830"/>
                  <a:gd name="connsiteY2" fmla="*/ 8287 h 9715"/>
                  <a:gd name="connsiteX3" fmla="*/ 14368 w 16830"/>
                  <a:gd name="connsiteY3" fmla="*/ 8287 h 9715"/>
                  <a:gd name="connsiteX4" fmla="*/ 16635 w 16830"/>
                  <a:gd name="connsiteY4" fmla="*/ 3696 h 9715"/>
                  <a:gd name="connsiteX5" fmla="*/ 14368 w 16830"/>
                  <a:gd name="connsiteY5" fmla="*/ 1429 h 9715"/>
                  <a:gd name="connsiteX6" fmla="*/ 2462 w 16830"/>
                  <a:gd name="connsiteY6" fmla="*/ 1429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30" h="9715">
                    <a:moveTo>
                      <a:pt x="2462" y="1429"/>
                    </a:moveTo>
                    <a:cubicBezTo>
                      <a:pt x="566" y="2067"/>
                      <a:pt x="-453" y="4124"/>
                      <a:pt x="195" y="6020"/>
                    </a:cubicBezTo>
                    <a:cubicBezTo>
                      <a:pt x="557" y="7087"/>
                      <a:pt x="1395" y="7925"/>
                      <a:pt x="2462" y="8287"/>
                    </a:cubicBezTo>
                    <a:cubicBezTo>
                      <a:pt x="6205" y="10192"/>
                      <a:pt x="10625" y="10192"/>
                      <a:pt x="14368" y="8287"/>
                    </a:cubicBezTo>
                    <a:cubicBezTo>
                      <a:pt x="16264" y="7649"/>
                      <a:pt x="17283" y="5591"/>
                      <a:pt x="16635" y="3696"/>
                    </a:cubicBezTo>
                    <a:cubicBezTo>
                      <a:pt x="16273" y="2629"/>
                      <a:pt x="15435" y="1791"/>
                      <a:pt x="14368" y="1429"/>
                    </a:cubicBezTo>
                    <a:cubicBezTo>
                      <a:pt x="10625" y="-476"/>
                      <a:pt x="6205" y="-476"/>
                      <a:pt x="2462" y="1429"/>
                    </a:cubicBezTo>
                    <a:close/>
                  </a:path>
                </a:pathLst>
              </a:custGeom>
              <a:solidFill>
                <a:srgbClr val="000000">
                  <a:alpha val="10000"/>
                </a:srgbClr>
              </a:solidFill>
              <a:ln w="9525" cap="flat">
                <a:noFill/>
                <a:prstDash val="solid"/>
                <a:miter/>
              </a:ln>
            </p:spPr>
            <p:txBody>
              <a:bodyPr rtlCol="0" anchor="ctr"/>
              <a:lstStyle/>
              <a:p>
                <a:endParaRPr lang="en-US"/>
              </a:p>
            </p:txBody>
          </p:sp>
          <p:sp>
            <p:nvSpPr>
              <p:cNvPr id="1027" name="Hình tự do: Hình 827">
                <a:extLst>
                  <a:ext uri="{FF2B5EF4-FFF2-40B4-BE49-F238E27FC236}">
                    <a16:creationId xmlns:a16="http://schemas.microsoft.com/office/drawing/2014/main" id="{BE8A496F-9C59-4FDC-B5C5-9BBDB5A5203A}"/>
                  </a:ext>
                </a:extLst>
              </p:cNvPr>
              <p:cNvSpPr/>
              <p:nvPr/>
            </p:nvSpPr>
            <p:spPr>
              <a:xfrm>
                <a:off x="5565076" y="3909952"/>
                <a:ext cx="44207" cy="31997"/>
              </a:xfrm>
              <a:custGeom>
                <a:avLst/>
                <a:gdLst>
                  <a:gd name="connsiteX0" fmla="*/ 36100 w 44207"/>
                  <a:gd name="connsiteY0" fmla="*/ 1680 h 31997"/>
                  <a:gd name="connsiteX1" fmla="*/ 20098 w 44207"/>
                  <a:gd name="connsiteY1" fmla="*/ 2823 h 31997"/>
                  <a:gd name="connsiteX2" fmla="*/ 0 w 44207"/>
                  <a:gd name="connsiteY2" fmla="*/ 31398 h 31997"/>
                  <a:gd name="connsiteX3" fmla="*/ 4382 w 44207"/>
                  <a:gd name="connsiteY3" fmla="*/ 31969 h 31997"/>
                  <a:gd name="connsiteX4" fmla="*/ 22289 w 44207"/>
                  <a:gd name="connsiteY4" fmla="*/ 6347 h 31997"/>
                  <a:gd name="connsiteX5" fmla="*/ 29623 w 44207"/>
                  <a:gd name="connsiteY5" fmla="*/ 4061 h 31997"/>
                  <a:gd name="connsiteX6" fmla="*/ 33909 w 44207"/>
                  <a:gd name="connsiteY6" fmla="*/ 5204 h 31997"/>
                  <a:gd name="connsiteX7" fmla="*/ 39910 w 44207"/>
                  <a:gd name="connsiteY7" fmla="*/ 19968 h 31997"/>
                  <a:gd name="connsiteX8" fmla="*/ 39910 w 44207"/>
                  <a:gd name="connsiteY8" fmla="*/ 23492 h 31997"/>
                  <a:gd name="connsiteX9" fmla="*/ 44101 w 44207"/>
                  <a:gd name="connsiteY9" fmla="*/ 25873 h 31997"/>
                  <a:gd name="connsiteX10" fmla="*/ 44101 w 44207"/>
                  <a:gd name="connsiteY10" fmla="*/ 19968 h 31997"/>
                  <a:gd name="connsiteX11" fmla="*/ 36100 w 44207"/>
                  <a:gd name="connsiteY11" fmla="*/ 1680 h 3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07" h="31997">
                    <a:moveTo>
                      <a:pt x="36100" y="1680"/>
                    </a:moveTo>
                    <a:cubicBezTo>
                      <a:pt x="30966" y="-921"/>
                      <a:pt x="24813" y="-473"/>
                      <a:pt x="20098" y="2823"/>
                    </a:cubicBezTo>
                    <a:cubicBezTo>
                      <a:pt x="10173" y="9614"/>
                      <a:pt x="3038" y="19758"/>
                      <a:pt x="0" y="31398"/>
                    </a:cubicBezTo>
                    <a:cubicBezTo>
                      <a:pt x="1410" y="31883"/>
                      <a:pt x="2896" y="32074"/>
                      <a:pt x="4382" y="31969"/>
                    </a:cubicBezTo>
                    <a:cubicBezTo>
                      <a:pt x="7068" y="21549"/>
                      <a:pt x="13430" y="12452"/>
                      <a:pt x="22289" y="6347"/>
                    </a:cubicBezTo>
                    <a:cubicBezTo>
                      <a:pt x="24489" y="4947"/>
                      <a:pt x="27022" y="4156"/>
                      <a:pt x="29623" y="4061"/>
                    </a:cubicBezTo>
                    <a:cubicBezTo>
                      <a:pt x="31128" y="4051"/>
                      <a:pt x="32604" y="4451"/>
                      <a:pt x="33909" y="5204"/>
                    </a:cubicBezTo>
                    <a:cubicBezTo>
                      <a:pt x="38329" y="8757"/>
                      <a:pt x="40596" y="14338"/>
                      <a:pt x="39910" y="19968"/>
                    </a:cubicBezTo>
                    <a:cubicBezTo>
                      <a:pt x="39910" y="21111"/>
                      <a:pt x="39910" y="22253"/>
                      <a:pt x="39910" y="23492"/>
                    </a:cubicBezTo>
                    <a:lnTo>
                      <a:pt x="44101" y="25873"/>
                    </a:lnTo>
                    <a:cubicBezTo>
                      <a:pt x="44244" y="23911"/>
                      <a:pt x="44244" y="21930"/>
                      <a:pt x="44101" y="19968"/>
                    </a:cubicBezTo>
                    <a:cubicBezTo>
                      <a:pt x="44787" y="12900"/>
                      <a:pt x="41758" y="5975"/>
                      <a:pt x="36100" y="1680"/>
                    </a:cubicBezTo>
                    <a:close/>
                  </a:path>
                </a:pathLst>
              </a:custGeom>
              <a:solidFill>
                <a:srgbClr val="263238"/>
              </a:solidFill>
              <a:ln w="9525" cap="flat">
                <a:noFill/>
                <a:prstDash val="solid"/>
                <a:miter/>
              </a:ln>
            </p:spPr>
            <p:txBody>
              <a:bodyPr rtlCol="0" anchor="ctr"/>
              <a:lstStyle/>
              <a:p>
                <a:endParaRPr lang="en-US"/>
              </a:p>
            </p:txBody>
          </p:sp>
          <p:sp>
            <p:nvSpPr>
              <p:cNvPr id="1028" name="Hình tự do: Hình 828">
                <a:extLst>
                  <a:ext uri="{FF2B5EF4-FFF2-40B4-BE49-F238E27FC236}">
                    <a16:creationId xmlns:a16="http://schemas.microsoft.com/office/drawing/2014/main" id="{11902CDD-5BAB-4954-A385-D967AA4AECAE}"/>
                  </a:ext>
                </a:extLst>
              </p:cNvPr>
              <p:cNvSpPr/>
              <p:nvPr/>
            </p:nvSpPr>
            <p:spPr>
              <a:xfrm>
                <a:off x="5630598" y="4112616"/>
                <a:ext cx="204758" cy="121722"/>
              </a:xfrm>
              <a:custGeom>
                <a:avLst/>
                <a:gdLst>
                  <a:gd name="connsiteX0" fmla="*/ 4011 w 204758"/>
                  <a:gd name="connsiteY0" fmla="*/ 121723 h 121722"/>
                  <a:gd name="connsiteX1" fmla="*/ 1 w 204758"/>
                  <a:gd name="connsiteY1" fmla="*/ 117541 h 121722"/>
                  <a:gd name="connsiteX2" fmla="*/ 2011 w 204758"/>
                  <a:gd name="connsiteY2" fmla="*/ 114103 h 121722"/>
                  <a:gd name="connsiteX3" fmla="*/ 199178 w 204758"/>
                  <a:gd name="connsiteY3" fmla="*/ 279 h 121722"/>
                  <a:gd name="connsiteX4" fmla="*/ 204484 w 204758"/>
                  <a:gd name="connsiteY4" fmla="*/ 2613 h 121722"/>
                  <a:gd name="connsiteX5" fmla="*/ 203179 w 204758"/>
                  <a:gd name="connsiteY5" fmla="*/ 7327 h 121722"/>
                  <a:gd name="connsiteX6" fmla="*/ 6011 w 204758"/>
                  <a:gd name="connsiteY6" fmla="*/ 121151 h 121722"/>
                  <a:gd name="connsiteX7" fmla="*/ 4011 w 204758"/>
                  <a:gd name="connsiteY7" fmla="*/ 121723 h 12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758" h="121722">
                    <a:moveTo>
                      <a:pt x="4011" y="121723"/>
                    </a:moveTo>
                    <a:cubicBezTo>
                      <a:pt x="1753" y="121675"/>
                      <a:pt x="-47" y="119808"/>
                      <a:pt x="1" y="117541"/>
                    </a:cubicBezTo>
                    <a:cubicBezTo>
                      <a:pt x="29" y="116122"/>
                      <a:pt x="791" y="114826"/>
                      <a:pt x="2011" y="114103"/>
                    </a:cubicBezTo>
                    <a:lnTo>
                      <a:pt x="199178" y="279"/>
                    </a:lnTo>
                    <a:cubicBezTo>
                      <a:pt x="201283" y="-540"/>
                      <a:pt x="203664" y="508"/>
                      <a:pt x="204484" y="2613"/>
                    </a:cubicBezTo>
                    <a:cubicBezTo>
                      <a:pt x="205131" y="4298"/>
                      <a:pt x="204607" y="6213"/>
                      <a:pt x="203179" y="7327"/>
                    </a:cubicBezTo>
                    <a:lnTo>
                      <a:pt x="6011" y="121151"/>
                    </a:lnTo>
                    <a:cubicBezTo>
                      <a:pt x="5411" y="121532"/>
                      <a:pt x="4716" y="121723"/>
                      <a:pt x="4011" y="121723"/>
                    </a:cubicBezTo>
                    <a:close/>
                  </a:path>
                </a:pathLst>
              </a:custGeom>
              <a:solidFill>
                <a:srgbClr val="EBEBEB"/>
              </a:solidFill>
              <a:ln w="9525" cap="flat">
                <a:noFill/>
                <a:prstDash val="solid"/>
                <a:miter/>
              </a:ln>
            </p:spPr>
            <p:txBody>
              <a:bodyPr rtlCol="0" anchor="ctr"/>
              <a:lstStyle/>
              <a:p>
                <a:endParaRPr lang="en-US"/>
              </a:p>
            </p:txBody>
          </p:sp>
          <p:sp>
            <p:nvSpPr>
              <p:cNvPr id="1029" name="Hình tự do: Hình 829">
                <a:extLst>
                  <a:ext uri="{FF2B5EF4-FFF2-40B4-BE49-F238E27FC236}">
                    <a16:creationId xmlns:a16="http://schemas.microsoft.com/office/drawing/2014/main" id="{8D04713D-1A8A-483D-A2A3-CCC8ECF033BE}"/>
                  </a:ext>
                </a:extLst>
              </p:cNvPr>
              <p:cNvSpPr/>
              <p:nvPr/>
            </p:nvSpPr>
            <p:spPr>
              <a:xfrm>
                <a:off x="5606702" y="4098609"/>
                <a:ext cx="205275" cy="122003"/>
              </a:xfrm>
              <a:custGeom>
                <a:avLst/>
                <a:gdLst>
                  <a:gd name="connsiteX0" fmla="*/ 4094 w 205275"/>
                  <a:gd name="connsiteY0" fmla="*/ 121918 h 122003"/>
                  <a:gd name="connsiteX1" fmla="*/ 570 w 205275"/>
                  <a:gd name="connsiteY1" fmla="*/ 119918 h 122003"/>
                  <a:gd name="connsiteX2" fmla="*/ 1941 w 205275"/>
                  <a:gd name="connsiteY2" fmla="*/ 114431 h 122003"/>
                  <a:gd name="connsiteX3" fmla="*/ 1998 w 205275"/>
                  <a:gd name="connsiteY3" fmla="*/ 114393 h 122003"/>
                  <a:gd name="connsiteX4" fmla="*/ 199166 w 205275"/>
                  <a:gd name="connsiteY4" fmla="*/ 570 h 122003"/>
                  <a:gd name="connsiteX5" fmla="*/ 204652 w 205275"/>
                  <a:gd name="connsiteY5" fmla="*/ 1941 h 122003"/>
                  <a:gd name="connsiteX6" fmla="*/ 204690 w 205275"/>
                  <a:gd name="connsiteY6" fmla="*/ 1999 h 122003"/>
                  <a:gd name="connsiteX7" fmla="*/ 203424 w 205275"/>
                  <a:gd name="connsiteY7" fmla="*/ 7371 h 122003"/>
                  <a:gd name="connsiteX8" fmla="*/ 203166 w 205275"/>
                  <a:gd name="connsiteY8" fmla="*/ 7523 h 122003"/>
                  <a:gd name="connsiteX9" fmla="*/ 6094 w 205275"/>
                  <a:gd name="connsiteY9" fmla="*/ 121823 h 122003"/>
                  <a:gd name="connsiteX10" fmla="*/ 4094 w 205275"/>
                  <a:gd name="connsiteY10" fmla="*/ 121918 h 12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275" h="122003">
                    <a:moveTo>
                      <a:pt x="4094" y="121918"/>
                    </a:moveTo>
                    <a:cubicBezTo>
                      <a:pt x="2656" y="121899"/>
                      <a:pt x="1322" y="121147"/>
                      <a:pt x="570" y="119918"/>
                    </a:cubicBezTo>
                    <a:cubicBezTo>
                      <a:pt x="-564" y="118023"/>
                      <a:pt x="46" y="115565"/>
                      <a:pt x="1941" y="114431"/>
                    </a:cubicBezTo>
                    <a:cubicBezTo>
                      <a:pt x="1960" y="114413"/>
                      <a:pt x="1979" y="114403"/>
                      <a:pt x="1998" y="114393"/>
                    </a:cubicBezTo>
                    <a:lnTo>
                      <a:pt x="199166" y="570"/>
                    </a:lnTo>
                    <a:cubicBezTo>
                      <a:pt x="201061" y="-564"/>
                      <a:pt x="203519" y="46"/>
                      <a:pt x="204652" y="1941"/>
                    </a:cubicBezTo>
                    <a:cubicBezTo>
                      <a:pt x="204671" y="1960"/>
                      <a:pt x="204681" y="1979"/>
                      <a:pt x="204690" y="1999"/>
                    </a:cubicBezTo>
                    <a:cubicBezTo>
                      <a:pt x="205824" y="3827"/>
                      <a:pt x="205262" y="6237"/>
                      <a:pt x="203424" y="7371"/>
                    </a:cubicBezTo>
                    <a:cubicBezTo>
                      <a:pt x="203338" y="7428"/>
                      <a:pt x="203252" y="7475"/>
                      <a:pt x="203166" y="7523"/>
                    </a:cubicBezTo>
                    <a:lnTo>
                      <a:pt x="6094" y="121823"/>
                    </a:lnTo>
                    <a:cubicBezTo>
                      <a:pt x="5446" y="122023"/>
                      <a:pt x="4761" y="122061"/>
                      <a:pt x="4094" y="121918"/>
                    </a:cubicBezTo>
                    <a:close/>
                  </a:path>
                </a:pathLst>
              </a:custGeom>
              <a:solidFill>
                <a:srgbClr val="EBEBEB"/>
              </a:solidFill>
              <a:ln w="9525" cap="flat">
                <a:noFill/>
                <a:prstDash val="solid"/>
                <a:miter/>
              </a:ln>
            </p:spPr>
            <p:txBody>
              <a:bodyPr rtlCol="0" anchor="ctr"/>
              <a:lstStyle/>
              <a:p>
                <a:endParaRPr lang="en-US"/>
              </a:p>
            </p:txBody>
          </p:sp>
          <p:sp>
            <p:nvSpPr>
              <p:cNvPr id="1030" name="Hình tự do: Hình 830">
                <a:extLst>
                  <a:ext uri="{FF2B5EF4-FFF2-40B4-BE49-F238E27FC236}">
                    <a16:creationId xmlns:a16="http://schemas.microsoft.com/office/drawing/2014/main" id="{46EAA168-8425-44F2-879C-0DA8E6C41A1F}"/>
                  </a:ext>
                </a:extLst>
              </p:cNvPr>
              <p:cNvSpPr/>
              <p:nvPr/>
            </p:nvSpPr>
            <p:spPr>
              <a:xfrm>
                <a:off x="5582816" y="4084798"/>
                <a:ext cx="204952" cy="121918"/>
              </a:xfrm>
              <a:custGeom>
                <a:avLst/>
                <a:gdLst>
                  <a:gd name="connsiteX0" fmla="*/ 4072 w 204952"/>
                  <a:gd name="connsiteY0" fmla="*/ 121918 h 121918"/>
                  <a:gd name="connsiteX1" fmla="*/ 548 w 204952"/>
                  <a:gd name="connsiteY1" fmla="*/ 119918 h 121918"/>
                  <a:gd name="connsiteX2" fmla="*/ 1977 w 204952"/>
                  <a:gd name="connsiteY2" fmla="*/ 114441 h 121918"/>
                  <a:gd name="connsiteX3" fmla="*/ 2072 w 204952"/>
                  <a:gd name="connsiteY3" fmla="*/ 114393 h 121918"/>
                  <a:gd name="connsiteX4" fmla="*/ 198859 w 204952"/>
                  <a:gd name="connsiteY4" fmla="*/ 570 h 121918"/>
                  <a:gd name="connsiteX5" fmla="*/ 204345 w 204952"/>
                  <a:gd name="connsiteY5" fmla="*/ 1941 h 121918"/>
                  <a:gd name="connsiteX6" fmla="*/ 204383 w 204952"/>
                  <a:gd name="connsiteY6" fmla="*/ 1998 h 121918"/>
                  <a:gd name="connsiteX7" fmla="*/ 203012 w 204952"/>
                  <a:gd name="connsiteY7" fmla="*/ 7485 h 121918"/>
                  <a:gd name="connsiteX8" fmla="*/ 202954 w 204952"/>
                  <a:gd name="connsiteY8" fmla="*/ 7523 h 121918"/>
                  <a:gd name="connsiteX9" fmla="*/ 5787 w 204952"/>
                  <a:gd name="connsiteY9" fmla="*/ 121347 h 121918"/>
                  <a:gd name="connsiteX10" fmla="*/ 4072 w 204952"/>
                  <a:gd name="connsiteY10" fmla="*/ 121918 h 12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952" h="121918">
                    <a:moveTo>
                      <a:pt x="4072" y="121918"/>
                    </a:moveTo>
                    <a:cubicBezTo>
                      <a:pt x="2634" y="121899"/>
                      <a:pt x="1301" y="121147"/>
                      <a:pt x="548" y="119918"/>
                    </a:cubicBezTo>
                    <a:cubicBezTo>
                      <a:pt x="-566" y="118013"/>
                      <a:pt x="72" y="115565"/>
                      <a:pt x="1977" y="114441"/>
                    </a:cubicBezTo>
                    <a:cubicBezTo>
                      <a:pt x="2015" y="114432"/>
                      <a:pt x="2044" y="114412"/>
                      <a:pt x="2072" y="114393"/>
                    </a:cubicBezTo>
                    <a:lnTo>
                      <a:pt x="198859" y="570"/>
                    </a:lnTo>
                    <a:cubicBezTo>
                      <a:pt x="200754" y="-564"/>
                      <a:pt x="203212" y="46"/>
                      <a:pt x="204345" y="1941"/>
                    </a:cubicBezTo>
                    <a:cubicBezTo>
                      <a:pt x="204364" y="1960"/>
                      <a:pt x="204374" y="1979"/>
                      <a:pt x="204383" y="1998"/>
                    </a:cubicBezTo>
                    <a:cubicBezTo>
                      <a:pt x="205517" y="3894"/>
                      <a:pt x="204907" y="6351"/>
                      <a:pt x="203012" y="7485"/>
                    </a:cubicBezTo>
                    <a:cubicBezTo>
                      <a:pt x="202993" y="7504"/>
                      <a:pt x="202974" y="7513"/>
                      <a:pt x="202954" y="7523"/>
                    </a:cubicBezTo>
                    <a:lnTo>
                      <a:pt x="5787" y="121347"/>
                    </a:lnTo>
                    <a:cubicBezTo>
                      <a:pt x="5263" y="121661"/>
                      <a:pt x="4682" y="121861"/>
                      <a:pt x="4072" y="121918"/>
                    </a:cubicBezTo>
                    <a:close/>
                  </a:path>
                </a:pathLst>
              </a:custGeom>
              <a:solidFill>
                <a:srgbClr val="EBEBEB"/>
              </a:solidFill>
              <a:ln w="9525" cap="flat">
                <a:noFill/>
                <a:prstDash val="solid"/>
                <a:miter/>
              </a:ln>
            </p:spPr>
            <p:txBody>
              <a:bodyPr rtlCol="0" anchor="ctr"/>
              <a:lstStyle/>
              <a:p>
                <a:endParaRPr lang="en-US"/>
              </a:p>
            </p:txBody>
          </p:sp>
          <p:sp>
            <p:nvSpPr>
              <p:cNvPr id="1031" name="Hình tự do: Hình 831">
                <a:extLst>
                  <a:ext uri="{FF2B5EF4-FFF2-40B4-BE49-F238E27FC236}">
                    <a16:creationId xmlns:a16="http://schemas.microsoft.com/office/drawing/2014/main" id="{2B5759DA-E577-4BBF-BAC0-9103ED672BA4}"/>
                  </a:ext>
                </a:extLst>
              </p:cNvPr>
              <p:cNvSpPr/>
              <p:nvPr/>
            </p:nvSpPr>
            <p:spPr>
              <a:xfrm>
                <a:off x="5558593" y="4070575"/>
                <a:ext cx="205172" cy="122330"/>
              </a:xfrm>
              <a:custGeom>
                <a:avLst/>
                <a:gdLst>
                  <a:gd name="connsiteX0" fmla="*/ 4007 w 205172"/>
                  <a:gd name="connsiteY0" fmla="*/ 122330 h 122330"/>
                  <a:gd name="connsiteX1" fmla="*/ 482 w 205172"/>
                  <a:gd name="connsiteY1" fmla="*/ 120330 h 122330"/>
                  <a:gd name="connsiteX2" fmla="*/ 2006 w 205172"/>
                  <a:gd name="connsiteY2" fmla="*/ 114805 h 122330"/>
                  <a:gd name="connsiteX3" fmla="*/ 199174 w 205172"/>
                  <a:gd name="connsiteY3" fmla="*/ 505 h 122330"/>
                  <a:gd name="connsiteX4" fmla="*/ 204603 w 205172"/>
                  <a:gd name="connsiteY4" fmla="*/ 2029 h 122330"/>
                  <a:gd name="connsiteX5" fmla="*/ 203231 w 205172"/>
                  <a:gd name="connsiteY5" fmla="*/ 7516 h 122330"/>
                  <a:gd name="connsiteX6" fmla="*/ 203174 w 205172"/>
                  <a:gd name="connsiteY6" fmla="*/ 7554 h 122330"/>
                  <a:gd name="connsiteX7" fmla="*/ 6007 w 205172"/>
                  <a:gd name="connsiteY7" fmla="*/ 121378 h 122330"/>
                  <a:gd name="connsiteX8" fmla="*/ 4007 w 205172"/>
                  <a:gd name="connsiteY8" fmla="*/ 122330 h 12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172" h="122330">
                    <a:moveTo>
                      <a:pt x="4007" y="122330"/>
                    </a:moveTo>
                    <a:cubicBezTo>
                      <a:pt x="2559" y="122349"/>
                      <a:pt x="1206" y="121587"/>
                      <a:pt x="482" y="120330"/>
                    </a:cubicBezTo>
                    <a:cubicBezTo>
                      <a:pt x="-546" y="118377"/>
                      <a:pt x="120" y="115958"/>
                      <a:pt x="2006" y="114805"/>
                    </a:cubicBezTo>
                    <a:lnTo>
                      <a:pt x="199174" y="505"/>
                    </a:lnTo>
                    <a:cubicBezTo>
                      <a:pt x="201098" y="-562"/>
                      <a:pt x="203517" y="115"/>
                      <a:pt x="204603" y="2029"/>
                    </a:cubicBezTo>
                    <a:cubicBezTo>
                      <a:pt x="205737" y="3925"/>
                      <a:pt x="205127" y="6382"/>
                      <a:pt x="203231" y="7516"/>
                    </a:cubicBezTo>
                    <a:cubicBezTo>
                      <a:pt x="203212" y="7535"/>
                      <a:pt x="203193" y="7544"/>
                      <a:pt x="203174" y="7554"/>
                    </a:cubicBezTo>
                    <a:lnTo>
                      <a:pt x="6007" y="121378"/>
                    </a:lnTo>
                    <a:cubicBezTo>
                      <a:pt x="5454" y="121892"/>
                      <a:pt x="4759" y="122225"/>
                      <a:pt x="4007" y="122330"/>
                    </a:cubicBezTo>
                    <a:close/>
                  </a:path>
                </a:pathLst>
              </a:custGeom>
              <a:solidFill>
                <a:srgbClr val="EBEBEB"/>
              </a:solidFill>
              <a:ln w="9525" cap="flat">
                <a:noFill/>
                <a:prstDash val="solid"/>
                <a:miter/>
              </a:ln>
            </p:spPr>
            <p:txBody>
              <a:bodyPr rtlCol="0" anchor="ctr"/>
              <a:lstStyle/>
              <a:p>
                <a:endParaRPr lang="en-US"/>
              </a:p>
            </p:txBody>
          </p:sp>
          <p:sp>
            <p:nvSpPr>
              <p:cNvPr id="1032" name="Hình tự do: Hình 832">
                <a:extLst>
                  <a:ext uri="{FF2B5EF4-FFF2-40B4-BE49-F238E27FC236}">
                    <a16:creationId xmlns:a16="http://schemas.microsoft.com/office/drawing/2014/main" id="{652B1FBB-24C2-4AF4-A469-70AF79047183}"/>
                  </a:ext>
                </a:extLst>
              </p:cNvPr>
              <p:cNvSpPr/>
              <p:nvPr/>
            </p:nvSpPr>
            <p:spPr>
              <a:xfrm>
                <a:off x="5535208" y="4057080"/>
                <a:ext cx="204914" cy="122108"/>
              </a:xfrm>
              <a:custGeom>
                <a:avLst/>
                <a:gdLst>
                  <a:gd name="connsiteX0" fmla="*/ 3865 w 204914"/>
                  <a:gd name="connsiteY0" fmla="*/ 122109 h 122108"/>
                  <a:gd name="connsiteX1" fmla="*/ 7 w 204914"/>
                  <a:gd name="connsiteY1" fmla="*/ 117794 h 122108"/>
                  <a:gd name="connsiteX2" fmla="*/ 1865 w 204914"/>
                  <a:gd name="connsiteY2" fmla="*/ 114584 h 122108"/>
                  <a:gd name="connsiteX3" fmla="*/ 198842 w 204914"/>
                  <a:gd name="connsiteY3" fmla="*/ 570 h 122108"/>
                  <a:gd name="connsiteX4" fmla="*/ 204328 w 204914"/>
                  <a:gd name="connsiteY4" fmla="*/ 1941 h 122108"/>
                  <a:gd name="connsiteX5" fmla="*/ 204366 w 204914"/>
                  <a:gd name="connsiteY5" fmla="*/ 1998 h 122108"/>
                  <a:gd name="connsiteX6" fmla="*/ 202937 w 204914"/>
                  <a:gd name="connsiteY6" fmla="*/ 7475 h 122108"/>
                  <a:gd name="connsiteX7" fmla="*/ 202842 w 204914"/>
                  <a:gd name="connsiteY7" fmla="*/ 7523 h 122108"/>
                  <a:gd name="connsiteX8" fmla="*/ 5960 w 204914"/>
                  <a:gd name="connsiteY8" fmla="*/ 121537 h 122108"/>
                  <a:gd name="connsiteX9" fmla="*/ 3865 w 204914"/>
                  <a:gd name="connsiteY9" fmla="*/ 122109 h 12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914" h="122108">
                    <a:moveTo>
                      <a:pt x="3865" y="122109"/>
                    </a:moveTo>
                    <a:cubicBezTo>
                      <a:pt x="1607" y="121985"/>
                      <a:pt x="-126" y="120051"/>
                      <a:pt x="7" y="117794"/>
                    </a:cubicBezTo>
                    <a:cubicBezTo>
                      <a:pt x="74" y="116489"/>
                      <a:pt x="769" y="115298"/>
                      <a:pt x="1865" y="114584"/>
                    </a:cubicBezTo>
                    <a:lnTo>
                      <a:pt x="198842" y="570"/>
                    </a:lnTo>
                    <a:cubicBezTo>
                      <a:pt x="200737" y="-564"/>
                      <a:pt x="203195" y="46"/>
                      <a:pt x="204328" y="1941"/>
                    </a:cubicBezTo>
                    <a:cubicBezTo>
                      <a:pt x="204347" y="1960"/>
                      <a:pt x="204357" y="1979"/>
                      <a:pt x="204366" y="1998"/>
                    </a:cubicBezTo>
                    <a:cubicBezTo>
                      <a:pt x="205481" y="3903"/>
                      <a:pt x="204842" y="6351"/>
                      <a:pt x="202937" y="7475"/>
                    </a:cubicBezTo>
                    <a:cubicBezTo>
                      <a:pt x="202899" y="7485"/>
                      <a:pt x="202871" y="7504"/>
                      <a:pt x="202842" y="7523"/>
                    </a:cubicBezTo>
                    <a:lnTo>
                      <a:pt x="5960" y="121537"/>
                    </a:lnTo>
                    <a:cubicBezTo>
                      <a:pt x="5322" y="121909"/>
                      <a:pt x="4598" y="122109"/>
                      <a:pt x="3865" y="122109"/>
                    </a:cubicBezTo>
                    <a:close/>
                  </a:path>
                </a:pathLst>
              </a:custGeom>
              <a:solidFill>
                <a:srgbClr val="EBEBEB"/>
              </a:solidFill>
              <a:ln w="9525" cap="flat">
                <a:noFill/>
                <a:prstDash val="solid"/>
                <a:miter/>
              </a:ln>
            </p:spPr>
            <p:txBody>
              <a:bodyPr rtlCol="0" anchor="ctr"/>
              <a:lstStyle/>
              <a:p>
                <a:endParaRPr lang="en-US"/>
              </a:p>
            </p:txBody>
          </p:sp>
          <p:sp>
            <p:nvSpPr>
              <p:cNvPr id="1033" name="Hình tự do: Hình 833">
                <a:extLst>
                  <a:ext uri="{FF2B5EF4-FFF2-40B4-BE49-F238E27FC236}">
                    <a16:creationId xmlns:a16="http://schemas.microsoft.com/office/drawing/2014/main" id="{7729F1F9-BF53-418C-8EC7-184FC99B6486}"/>
                  </a:ext>
                </a:extLst>
              </p:cNvPr>
              <p:cNvSpPr/>
              <p:nvPr/>
            </p:nvSpPr>
            <p:spPr>
              <a:xfrm>
                <a:off x="5510865" y="4043468"/>
                <a:ext cx="205266" cy="121909"/>
              </a:xfrm>
              <a:custGeom>
                <a:avLst/>
                <a:gdLst>
                  <a:gd name="connsiteX0" fmla="*/ 4109 w 205266"/>
                  <a:gd name="connsiteY0" fmla="*/ 121909 h 121909"/>
                  <a:gd name="connsiteX1" fmla="*/ 585 w 205266"/>
                  <a:gd name="connsiteY1" fmla="*/ 119909 h 121909"/>
                  <a:gd name="connsiteX2" fmla="*/ 1852 w 205266"/>
                  <a:gd name="connsiteY2" fmla="*/ 114537 h 121909"/>
                  <a:gd name="connsiteX3" fmla="*/ 2109 w 205266"/>
                  <a:gd name="connsiteY3" fmla="*/ 114385 h 121909"/>
                  <a:gd name="connsiteX4" fmla="*/ 199181 w 205266"/>
                  <a:gd name="connsiteY4" fmla="*/ 561 h 121909"/>
                  <a:gd name="connsiteX5" fmla="*/ 204706 w 205266"/>
                  <a:gd name="connsiteY5" fmla="*/ 1990 h 121909"/>
                  <a:gd name="connsiteX6" fmla="*/ 203277 w 205266"/>
                  <a:gd name="connsiteY6" fmla="*/ 7514 h 121909"/>
                  <a:gd name="connsiteX7" fmla="*/ 6110 w 205266"/>
                  <a:gd name="connsiteY7" fmla="*/ 121338 h 121909"/>
                  <a:gd name="connsiteX8" fmla="*/ 4109 w 205266"/>
                  <a:gd name="connsiteY8" fmla="*/ 121909 h 1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66" h="121909">
                    <a:moveTo>
                      <a:pt x="4109" y="121909"/>
                    </a:moveTo>
                    <a:cubicBezTo>
                      <a:pt x="2671" y="121891"/>
                      <a:pt x="1337" y="121138"/>
                      <a:pt x="585" y="119909"/>
                    </a:cubicBezTo>
                    <a:cubicBezTo>
                      <a:pt x="-548" y="118080"/>
                      <a:pt x="14" y="115671"/>
                      <a:pt x="1852" y="114537"/>
                    </a:cubicBezTo>
                    <a:cubicBezTo>
                      <a:pt x="1938" y="114480"/>
                      <a:pt x="2023" y="114432"/>
                      <a:pt x="2109" y="114385"/>
                    </a:cubicBezTo>
                    <a:lnTo>
                      <a:pt x="199181" y="561"/>
                    </a:lnTo>
                    <a:cubicBezTo>
                      <a:pt x="201105" y="-573"/>
                      <a:pt x="203572" y="66"/>
                      <a:pt x="204706" y="1990"/>
                    </a:cubicBezTo>
                    <a:cubicBezTo>
                      <a:pt x="205839" y="3914"/>
                      <a:pt x="205201" y="6381"/>
                      <a:pt x="203277" y="7514"/>
                    </a:cubicBezTo>
                    <a:lnTo>
                      <a:pt x="6110" y="121338"/>
                    </a:lnTo>
                    <a:cubicBezTo>
                      <a:pt x="5509" y="121700"/>
                      <a:pt x="4814" y="121900"/>
                      <a:pt x="4109" y="121909"/>
                    </a:cubicBezTo>
                    <a:close/>
                  </a:path>
                </a:pathLst>
              </a:custGeom>
              <a:solidFill>
                <a:srgbClr val="EBEBEB"/>
              </a:solidFill>
              <a:ln w="9525" cap="flat">
                <a:noFill/>
                <a:prstDash val="solid"/>
                <a:miter/>
              </a:ln>
            </p:spPr>
            <p:txBody>
              <a:bodyPr rtlCol="0" anchor="ctr"/>
              <a:lstStyle/>
              <a:p>
                <a:endParaRPr lang="en-US"/>
              </a:p>
            </p:txBody>
          </p:sp>
          <p:sp>
            <p:nvSpPr>
              <p:cNvPr id="1034" name="Hình tự do: Hình 834">
                <a:extLst>
                  <a:ext uri="{FF2B5EF4-FFF2-40B4-BE49-F238E27FC236}">
                    <a16:creationId xmlns:a16="http://schemas.microsoft.com/office/drawing/2014/main" id="{1AB7C93A-BCDD-4231-A638-1B4EDCCAF5BC}"/>
                  </a:ext>
                </a:extLst>
              </p:cNvPr>
              <p:cNvSpPr/>
              <p:nvPr/>
            </p:nvSpPr>
            <p:spPr>
              <a:xfrm>
                <a:off x="5487245" y="4029676"/>
                <a:ext cx="205171" cy="121891"/>
              </a:xfrm>
              <a:custGeom>
                <a:avLst/>
                <a:gdLst>
                  <a:gd name="connsiteX0" fmla="*/ 4107 w 205171"/>
                  <a:gd name="connsiteY0" fmla="*/ 121890 h 121891"/>
                  <a:gd name="connsiteX1" fmla="*/ 2 w 205171"/>
                  <a:gd name="connsiteY1" fmla="*/ 118004 h 121891"/>
                  <a:gd name="connsiteX2" fmla="*/ 2107 w 205171"/>
                  <a:gd name="connsiteY2" fmla="*/ 114365 h 121891"/>
                  <a:gd name="connsiteX3" fmla="*/ 199179 w 205171"/>
                  <a:gd name="connsiteY3" fmla="*/ 541 h 121891"/>
                  <a:gd name="connsiteX4" fmla="*/ 204523 w 205171"/>
                  <a:gd name="connsiteY4" fmla="*/ 1923 h 121891"/>
                  <a:gd name="connsiteX5" fmla="*/ 204609 w 205171"/>
                  <a:gd name="connsiteY5" fmla="*/ 2065 h 121891"/>
                  <a:gd name="connsiteX6" fmla="*/ 203294 w 205171"/>
                  <a:gd name="connsiteY6" fmla="*/ 7428 h 121891"/>
                  <a:gd name="connsiteX7" fmla="*/ 203180 w 205171"/>
                  <a:gd name="connsiteY7" fmla="*/ 7495 h 121891"/>
                  <a:gd name="connsiteX8" fmla="*/ 6012 w 205171"/>
                  <a:gd name="connsiteY8" fmla="*/ 121318 h 121891"/>
                  <a:gd name="connsiteX9" fmla="*/ 4107 w 205171"/>
                  <a:gd name="connsiteY9" fmla="*/ 121890 h 12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171" h="121891">
                    <a:moveTo>
                      <a:pt x="4107" y="121890"/>
                    </a:moveTo>
                    <a:cubicBezTo>
                      <a:pt x="1897" y="121947"/>
                      <a:pt x="59" y="120214"/>
                      <a:pt x="2" y="118004"/>
                    </a:cubicBezTo>
                    <a:cubicBezTo>
                      <a:pt x="-46" y="116489"/>
                      <a:pt x="773" y="115080"/>
                      <a:pt x="2107" y="114365"/>
                    </a:cubicBezTo>
                    <a:lnTo>
                      <a:pt x="199179" y="541"/>
                    </a:lnTo>
                    <a:cubicBezTo>
                      <a:pt x="201037" y="-554"/>
                      <a:pt x="203427" y="65"/>
                      <a:pt x="204523" y="1923"/>
                    </a:cubicBezTo>
                    <a:cubicBezTo>
                      <a:pt x="204551" y="1970"/>
                      <a:pt x="204580" y="2018"/>
                      <a:pt x="204609" y="2065"/>
                    </a:cubicBezTo>
                    <a:cubicBezTo>
                      <a:pt x="205723" y="3913"/>
                      <a:pt x="205132" y="6314"/>
                      <a:pt x="203294" y="7428"/>
                    </a:cubicBezTo>
                    <a:cubicBezTo>
                      <a:pt x="203256" y="7447"/>
                      <a:pt x="203218" y="7476"/>
                      <a:pt x="203180" y="7495"/>
                    </a:cubicBezTo>
                    <a:lnTo>
                      <a:pt x="6012" y="121318"/>
                    </a:lnTo>
                    <a:cubicBezTo>
                      <a:pt x="5441" y="121681"/>
                      <a:pt x="4784" y="121881"/>
                      <a:pt x="4107" y="121890"/>
                    </a:cubicBezTo>
                    <a:close/>
                  </a:path>
                </a:pathLst>
              </a:custGeom>
              <a:solidFill>
                <a:srgbClr val="EBEBEB"/>
              </a:solidFill>
              <a:ln w="9525" cap="flat">
                <a:noFill/>
                <a:prstDash val="solid"/>
                <a:miter/>
              </a:ln>
            </p:spPr>
            <p:txBody>
              <a:bodyPr rtlCol="0" anchor="ctr"/>
              <a:lstStyle/>
              <a:p>
                <a:endParaRPr lang="en-US"/>
              </a:p>
            </p:txBody>
          </p:sp>
          <p:sp>
            <p:nvSpPr>
              <p:cNvPr id="1035" name="Hình tự do: Hình 835">
                <a:extLst>
                  <a:ext uri="{FF2B5EF4-FFF2-40B4-BE49-F238E27FC236}">
                    <a16:creationId xmlns:a16="http://schemas.microsoft.com/office/drawing/2014/main" id="{D20B77E2-D1CF-48D9-9F96-8580CD839DF6}"/>
                  </a:ext>
                </a:extLst>
              </p:cNvPr>
              <p:cNvSpPr/>
              <p:nvPr/>
            </p:nvSpPr>
            <p:spPr>
              <a:xfrm>
                <a:off x="5463351" y="4015924"/>
                <a:ext cx="205238" cy="121836"/>
              </a:xfrm>
              <a:custGeom>
                <a:avLst/>
                <a:gdLst>
                  <a:gd name="connsiteX0" fmla="*/ 3999 w 205238"/>
                  <a:gd name="connsiteY0" fmla="*/ 121831 h 121836"/>
                  <a:gd name="connsiteX1" fmla="*/ 570 w 205238"/>
                  <a:gd name="connsiteY1" fmla="*/ 119831 h 121836"/>
                  <a:gd name="connsiteX2" fmla="*/ 1941 w 205238"/>
                  <a:gd name="connsiteY2" fmla="*/ 114344 h 121836"/>
                  <a:gd name="connsiteX3" fmla="*/ 1998 w 205238"/>
                  <a:gd name="connsiteY3" fmla="*/ 114306 h 121836"/>
                  <a:gd name="connsiteX4" fmla="*/ 199166 w 205238"/>
                  <a:gd name="connsiteY4" fmla="*/ 482 h 121836"/>
                  <a:gd name="connsiteX5" fmla="*/ 204690 w 205238"/>
                  <a:gd name="connsiteY5" fmla="*/ 2006 h 121836"/>
                  <a:gd name="connsiteX6" fmla="*/ 203262 w 205238"/>
                  <a:gd name="connsiteY6" fmla="*/ 7483 h 121836"/>
                  <a:gd name="connsiteX7" fmla="*/ 203166 w 205238"/>
                  <a:gd name="connsiteY7" fmla="*/ 7531 h 121836"/>
                  <a:gd name="connsiteX8" fmla="*/ 6094 w 205238"/>
                  <a:gd name="connsiteY8" fmla="*/ 121354 h 121836"/>
                  <a:gd name="connsiteX9" fmla="*/ 3999 w 205238"/>
                  <a:gd name="connsiteY9" fmla="*/ 121831 h 12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38" h="121836">
                    <a:moveTo>
                      <a:pt x="3999" y="121831"/>
                    </a:moveTo>
                    <a:cubicBezTo>
                      <a:pt x="2570" y="121859"/>
                      <a:pt x="1246" y="121088"/>
                      <a:pt x="570" y="119831"/>
                    </a:cubicBezTo>
                    <a:cubicBezTo>
                      <a:pt x="-564" y="117935"/>
                      <a:pt x="46" y="115478"/>
                      <a:pt x="1941" y="114344"/>
                    </a:cubicBezTo>
                    <a:cubicBezTo>
                      <a:pt x="1960" y="114325"/>
                      <a:pt x="1979" y="114316"/>
                      <a:pt x="1998" y="114306"/>
                    </a:cubicBezTo>
                    <a:lnTo>
                      <a:pt x="199166" y="482"/>
                    </a:lnTo>
                    <a:cubicBezTo>
                      <a:pt x="201119" y="-546"/>
                      <a:pt x="203538" y="120"/>
                      <a:pt x="204690" y="2006"/>
                    </a:cubicBezTo>
                    <a:cubicBezTo>
                      <a:pt x="205805" y="3911"/>
                      <a:pt x="205167" y="6369"/>
                      <a:pt x="203262" y="7483"/>
                    </a:cubicBezTo>
                    <a:cubicBezTo>
                      <a:pt x="203224" y="7493"/>
                      <a:pt x="203195" y="7512"/>
                      <a:pt x="203166" y="7531"/>
                    </a:cubicBezTo>
                    <a:lnTo>
                      <a:pt x="6094" y="121354"/>
                    </a:lnTo>
                    <a:cubicBezTo>
                      <a:pt x="5456" y="121697"/>
                      <a:pt x="4732" y="121869"/>
                      <a:pt x="3999" y="121831"/>
                    </a:cubicBezTo>
                    <a:close/>
                  </a:path>
                </a:pathLst>
              </a:custGeom>
              <a:solidFill>
                <a:srgbClr val="EBEBEB"/>
              </a:solidFill>
              <a:ln w="9525" cap="flat">
                <a:noFill/>
                <a:prstDash val="solid"/>
                <a:miter/>
              </a:ln>
            </p:spPr>
            <p:txBody>
              <a:bodyPr rtlCol="0" anchor="ctr"/>
              <a:lstStyle/>
              <a:p>
                <a:endParaRPr lang="en-US"/>
              </a:p>
            </p:txBody>
          </p:sp>
          <p:sp>
            <p:nvSpPr>
              <p:cNvPr id="1036" name="Hình tự do: Hình 836">
                <a:extLst>
                  <a:ext uri="{FF2B5EF4-FFF2-40B4-BE49-F238E27FC236}">
                    <a16:creationId xmlns:a16="http://schemas.microsoft.com/office/drawing/2014/main" id="{69251791-849B-448A-A861-B9E2224CFCE2}"/>
                  </a:ext>
                </a:extLst>
              </p:cNvPr>
              <p:cNvSpPr/>
              <p:nvPr/>
            </p:nvSpPr>
            <p:spPr>
              <a:xfrm>
                <a:off x="5439566" y="4002129"/>
                <a:ext cx="205318" cy="122211"/>
              </a:xfrm>
              <a:custGeom>
                <a:avLst/>
                <a:gdLst>
                  <a:gd name="connsiteX0" fmla="*/ 4066 w 205318"/>
                  <a:gd name="connsiteY0" fmla="*/ 122195 h 122211"/>
                  <a:gd name="connsiteX1" fmla="*/ 542 w 205318"/>
                  <a:gd name="connsiteY1" fmla="*/ 120100 h 122211"/>
                  <a:gd name="connsiteX2" fmla="*/ 1923 w 205318"/>
                  <a:gd name="connsiteY2" fmla="*/ 114756 h 122211"/>
                  <a:gd name="connsiteX3" fmla="*/ 2066 w 205318"/>
                  <a:gd name="connsiteY3" fmla="*/ 114670 h 122211"/>
                  <a:gd name="connsiteX4" fmla="*/ 199233 w 205318"/>
                  <a:gd name="connsiteY4" fmla="*/ 561 h 122211"/>
                  <a:gd name="connsiteX5" fmla="*/ 204758 w 205318"/>
                  <a:gd name="connsiteY5" fmla="*/ 1990 h 122211"/>
                  <a:gd name="connsiteX6" fmla="*/ 203329 w 205318"/>
                  <a:gd name="connsiteY6" fmla="*/ 7514 h 122211"/>
                  <a:gd name="connsiteX7" fmla="*/ 6161 w 205318"/>
                  <a:gd name="connsiteY7" fmla="*/ 121814 h 122211"/>
                  <a:gd name="connsiteX8" fmla="*/ 4066 w 205318"/>
                  <a:gd name="connsiteY8" fmla="*/ 122195 h 12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18" h="122211">
                    <a:moveTo>
                      <a:pt x="4066" y="122195"/>
                    </a:moveTo>
                    <a:cubicBezTo>
                      <a:pt x="2599" y="122195"/>
                      <a:pt x="1246" y="121395"/>
                      <a:pt x="542" y="120100"/>
                    </a:cubicBezTo>
                    <a:cubicBezTo>
                      <a:pt x="-554" y="118242"/>
                      <a:pt x="65" y="115852"/>
                      <a:pt x="1923" y="114756"/>
                    </a:cubicBezTo>
                    <a:cubicBezTo>
                      <a:pt x="1970" y="114728"/>
                      <a:pt x="2018" y="114699"/>
                      <a:pt x="2066" y="114670"/>
                    </a:cubicBezTo>
                    <a:lnTo>
                      <a:pt x="199233" y="561"/>
                    </a:lnTo>
                    <a:cubicBezTo>
                      <a:pt x="201157" y="-573"/>
                      <a:pt x="203624" y="66"/>
                      <a:pt x="204758" y="1990"/>
                    </a:cubicBezTo>
                    <a:cubicBezTo>
                      <a:pt x="205891" y="3914"/>
                      <a:pt x="205253" y="6381"/>
                      <a:pt x="203329" y="7514"/>
                    </a:cubicBezTo>
                    <a:lnTo>
                      <a:pt x="6161" y="121814"/>
                    </a:lnTo>
                    <a:cubicBezTo>
                      <a:pt x="5514" y="122129"/>
                      <a:pt x="4790" y="122262"/>
                      <a:pt x="4066" y="122195"/>
                    </a:cubicBezTo>
                    <a:close/>
                  </a:path>
                </a:pathLst>
              </a:custGeom>
              <a:solidFill>
                <a:srgbClr val="EBEBEB"/>
              </a:solidFill>
              <a:ln w="9525" cap="flat">
                <a:noFill/>
                <a:prstDash val="solid"/>
                <a:miter/>
              </a:ln>
            </p:spPr>
            <p:txBody>
              <a:bodyPr rtlCol="0" anchor="ctr"/>
              <a:lstStyle/>
              <a:p>
                <a:endParaRPr lang="en-US"/>
              </a:p>
            </p:txBody>
          </p:sp>
          <p:sp>
            <p:nvSpPr>
              <p:cNvPr id="1037" name="Hình tự do: Hình 837">
                <a:extLst>
                  <a:ext uri="{FF2B5EF4-FFF2-40B4-BE49-F238E27FC236}">
                    <a16:creationId xmlns:a16="http://schemas.microsoft.com/office/drawing/2014/main" id="{E3BA2034-2DC2-4E13-8848-D34E1C30F3B5}"/>
                  </a:ext>
                </a:extLst>
              </p:cNvPr>
              <p:cNvSpPr/>
              <p:nvPr/>
            </p:nvSpPr>
            <p:spPr>
              <a:xfrm>
                <a:off x="5415617" y="3987839"/>
                <a:ext cx="205273" cy="122389"/>
              </a:xfrm>
              <a:custGeom>
                <a:avLst/>
                <a:gdLst>
                  <a:gd name="connsiteX0" fmla="*/ 4107 w 205273"/>
                  <a:gd name="connsiteY0" fmla="*/ 122388 h 122389"/>
                  <a:gd name="connsiteX1" fmla="*/ 2 w 205273"/>
                  <a:gd name="connsiteY1" fmla="*/ 118502 h 122389"/>
                  <a:gd name="connsiteX2" fmla="*/ 2107 w 205273"/>
                  <a:gd name="connsiteY2" fmla="*/ 114864 h 122389"/>
                  <a:gd name="connsiteX3" fmla="*/ 199275 w 205273"/>
                  <a:gd name="connsiteY3" fmla="*/ 563 h 122389"/>
                  <a:gd name="connsiteX4" fmla="*/ 204637 w 205273"/>
                  <a:gd name="connsiteY4" fmla="*/ 1878 h 122389"/>
                  <a:gd name="connsiteX5" fmla="*/ 204704 w 205273"/>
                  <a:gd name="connsiteY5" fmla="*/ 1992 h 122389"/>
                  <a:gd name="connsiteX6" fmla="*/ 203332 w 205273"/>
                  <a:gd name="connsiteY6" fmla="*/ 7478 h 122389"/>
                  <a:gd name="connsiteX7" fmla="*/ 203275 w 205273"/>
                  <a:gd name="connsiteY7" fmla="*/ 7517 h 122389"/>
                  <a:gd name="connsiteX8" fmla="*/ 6108 w 205273"/>
                  <a:gd name="connsiteY8" fmla="*/ 121340 h 122389"/>
                  <a:gd name="connsiteX9" fmla="*/ 4107 w 205273"/>
                  <a:gd name="connsiteY9" fmla="*/ 122388 h 12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73" h="122389">
                    <a:moveTo>
                      <a:pt x="4107" y="122388"/>
                    </a:moveTo>
                    <a:cubicBezTo>
                      <a:pt x="1897" y="122445"/>
                      <a:pt x="59" y="120712"/>
                      <a:pt x="2" y="118502"/>
                    </a:cubicBezTo>
                    <a:cubicBezTo>
                      <a:pt x="-46" y="116987"/>
                      <a:pt x="773" y="115578"/>
                      <a:pt x="2107" y="114864"/>
                    </a:cubicBezTo>
                    <a:lnTo>
                      <a:pt x="199275" y="563"/>
                    </a:lnTo>
                    <a:cubicBezTo>
                      <a:pt x="201122" y="-551"/>
                      <a:pt x="203523" y="39"/>
                      <a:pt x="204637" y="1878"/>
                    </a:cubicBezTo>
                    <a:cubicBezTo>
                      <a:pt x="204656" y="1916"/>
                      <a:pt x="204685" y="1954"/>
                      <a:pt x="204704" y="1992"/>
                    </a:cubicBezTo>
                    <a:cubicBezTo>
                      <a:pt x="205837" y="3888"/>
                      <a:pt x="205228" y="6345"/>
                      <a:pt x="203332" y="7478"/>
                    </a:cubicBezTo>
                    <a:cubicBezTo>
                      <a:pt x="203313" y="7498"/>
                      <a:pt x="203294" y="7507"/>
                      <a:pt x="203275" y="7517"/>
                    </a:cubicBezTo>
                    <a:lnTo>
                      <a:pt x="6108" y="121340"/>
                    </a:lnTo>
                    <a:cubicBezTo>
                      <a:pt x="5565" y="121893"/>
                      <a:pt x="4869" y="122255"/>
                      <a:pt x="4107" y="122388"/>
                    </a:cubicBezTo>
                    <a:close/>
                  </a:path>
                </a:pathLst>
              </a:custGeom>
              <a:solidFill>
                <a:srgbClr val="EBEBEB"/>
              </a:solidFill>
              <a:ln w="9525" cap="flat">
                <a:noFill/>
                <a:prstDash val="solid"/>
                <a:miter/>
              </a:ln>
            </p:spPr>
            <p:txBody>
              <a:bodyPr rtlCol="0" anchor="ctr"/>
              <a:lstStyle/>
              <a:p>
                <a:endParaRPr lang="en-US"/>
              </a:p>
            </p:txBody>
          </p:sp>
          <p:sp>
            <p:nvSpPr>
              <p:cNvPr id="1038" name="Hình tự do: Hình 838">
                <a:extLst>
                  <a:ext uri="{FF2B5EF4-FFF2-40B4-BE49-F238E27FC236}">
                    <a16:creationId xmlns:a16="http://schemas.microsoft.com/office/drawing/2014/main" id="{50387A73-3A23-47A9-ACE1-2A3350D8871B}"/>
                  </a:ext>
                </a:extLst>
              </p:cNvPr>
              <p:cNvSpPr/>
              <p:nvPr/>
            </p:nvSpPr>
            <p:spPr>
              <a:xfrm>
                <a:off x="5391818" y="3974520"/>
                <a:ext cx="205422" cy="121982"/>
              </a:xfrm>
              <a:custGeom>
                <a:avLst/>
                <a:gdLst>
                  <a:gd name="connsiteX0" fmla="*/ 3999 w 205422"/>
                  <a:gd name="connsiteY0" fmla="*/ 121897 h 121982"/>
                  <a:gd name="connsiteX1" fmla="*/ 570 w 205422"/>
                  <a:gd name="connsiteY1" fmla="*/ 119896 h 121982"/>
                  <a:gd name="connsiteX2" fmla="*/ 1941 w 205422"/>
                  <a:gd name="connsiteY2" fmla="*/ 114410 h 121982"/>
                  <a:gd name="connsiteX3" fmla="*/ 1998 w 205422"/>
                  <a:gd name="connsiteY3" fmla="*/ 114372 h 121982"/>
                  <a:gd name="connsiteX4" fmla="*/ 199356 w 205422"/>
                  <a:gd name="connsiteY4" fmla="*/ 548 h 121982"/>
                  <a:gd name="connsiteX5" fmla="*/ 204833 w 205422"/>
                  <a:gd name="connsiteY5" fmla="*/ 1977 h 121982"/>
                  <a:gd name="connsiteX6" fmla="*/ 204881 w 205422"/>
                  <a:gd name="connsiteY6" fmla="*/ 2072 h 121982"/>
                  <a:gd name="connsiteX7" fmla="*/ 203500 w 205422"/>
                  <a:gd name="connsiteY7" fmla="*/ 7416 h 121982"/>
                  <a:gd name="connsiteX8" fmla="*/ 203357 w 205422"/>
                  <a:gd name="connsiteY8" fmla="*/ 7501 h 121982"/>
                  <a:gd name="connsiteX9" fmla="*/ 6285 w 205422"/>
                  <a:gd name="connsiteY9" fmla="*/ 121801 h 121982"/>
                  <a:gd name="connsiteX10" fmla="*/ 3999 w 205422"/>
                  <a:gd name="connsiteY10" fmla="*/ 121897 h 12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422" h="121982">
                    <a:moveTo>
                      <a:pt x="3999" y="121897"/>
                    </a:moveTo>
                    <a:cubicBezTo>
                      <a:pt x="2570" y="121925"/>
                      <a:pt x="1246" y="121154"/>
                      <a:pt x="570" y="119896"/>
                    </a:cubicBezTo>
                    <a:cubicBezTo>
                      <a:pt x="-564" y="118001"/>
                      <a:pt x="46" y="115544"/>
                      <a:pt x="1941" y="114410"/>
                    </a:cubicBezTo>
                    <a:cubicBezTo>
                      <a:pt x="1960" y="114391"/>
                      <a:pt x="1979" y="114382"/>
                      <a:pt x="1998" y="114372"/>
                    </a:cubicBezTo>
                    <a:lnTo>
                      <a:pt x="199356" y="548"/>
                    </a:lnTo>
                    <a:cubicBezTo>
                      <a:pt x="201261" y="-566"/>
                      <a:pt x="203709" y="72"/>
                      <a:pt x="204833" y="1977"/>
                    </a:cubicBezTo>
                    <a:cubicBezTo>
                      <a:pt x="204843" y="2015"/>
                      <a:pt x="204862" y="2044"/>
                      <a:pt x="204881" y="2072"/>
                    </a:cubicBezTo>
                    <a:cubicBezTo>
                      <a:pt x="205976" y="3930"/>
                      <a:pt x="205357" y="6320"/>
                      <a:pt x="203500" y="7416"/>
                    </a:cubicBezTo>
                    <a:cubicBezTo>
                      <a:pt x="203452" y="7444"/>
                      <a:pt x="203405" y="7473"/>
                      <a:pt x="203357" y="7501"/>
                    </a:cubicBezTo>
                    <a:lnTo>
                      <a:pt x="6285" y="121801"/>
                    </a:lnTo>
                    <a:cubicBezTo>
                      <a:pt x="5542" y="122001"/>
                      <a:pt x="4761" y="122039"/>
                      <a:pt x="3999" y="121897"/>
                    </a:cubicBezTo>
                    <a:close/>
                  </a:path>
                </a:pathLst>
              </a:custGeom>
              <a:solidFill>
                <a:srgbClr val="EBEBEB"/>
              </a:solidFill>
              <a:ln w="9525" cap="flat">
                <a:noFill/>
                <a:prstDash val="solid"/>
                <a:miter/>
              </a:ln>
            </p:spPr>
            <p:txBody>
              <a:bodyPr rtlCol="0" anchor="ctr"/>
              <a:lstStyle/>
              <a:p>
                <a:endParaRPr lang="en-US"/>
              </a:p>
            </p:txBody>
          </p:sp>
          <p:sp>
            <p:nvSpPr>
              <p:cNvPr id="1039" name="Hình tự do: Hình 839">
                <a:extLst>
                  <a:ext uri="{FF2B5EF4-FFF2-40B4-BE49-F238E27FC236}">
                    <a16:creationId xmlns:a16="http://schemas.microsoft.com/office/drawing/2014/main" id="{CE1E68D9-17D9-431B-AC23-A5E491397C16}"/>
                  </a:ext>
                </a:extLst>
              </p:cNvPr>
              <p:cNvSpPr/>
              <p:nvPr/>
            </p:nvSpPr>
            <p:spPr>
              <a:xfrm>
                <a:off x="5367994" y="3960774"/>
                <a:ext cx="205271" cy="121926"/>
              </a:xfrm>
              <a:custGeom>
                <a:avLst/>
                <a:gdLst>
                  <a:gd name="connsiteX0" fmla="*/ 4105 w 205271"/>
                  <a:gd name="connsiteY0" fmla="*/ 121926 h 121926"/>
                  <a:gd name="connsiteX1" fmla="*/ 0 w 205271"/>
                  <a:gd name="connsiteY1" fmla="*/ 117840 h 121926"/>
                  <a:gd name="connsiteX2" fmla="*/ 2010 w 205271"/>
                  <a:gd name="connsiteY2" fmla="*/ 114306 h 121926"/>
                  <a:gd name="connsiteX3" fmla="*/ 199177 w 205271"/>
                  <a:gd name="connsiteY3" fmla="*/ 482 h 121926"/>
                  <a:gd name="connsiteX4" fmla="*/ 204702 w 205271"/>
                  <a:gd name="connsiteY4" fmla="*/ 2006 h 121926"/>
                  <a:gd name="connsiteX5" fmla="*/ 203330 w 205271"/>
                  <a:gd name="connsiteY5" fmla="*/ 7493 h 121926"/>
                  <a:gd name="connsiteX6" fmla="*/ 203273 w 205271"/>
                  <a:gd name="connsiteY6" fmla="*/ 7531 h 121926"/>
                  <a:gd name="connsiteX7" fmla="*/ 6106 w 205271"/>
                  <a:gd name="connsiteY7" fmla="*/ 121355 h 121926"/>
                  <a:gd name="connsiteX8" fmla="*/ 4105 w 205271"/>
                  <a:gd name="connsiteY8" fmla="*/ 121926 h 12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71" h="121926">
                    <a:moveTo>
                      <a:pt x="4105" y="121926"/>
                    </a:moveTo>
                    <a:cubicBezTo>
                      <a:pt x="1848" y="121936"/>
                      <a:pt x="10" y="120097"/>
                      <a:pt x="0" y="117840"/>
                    </a:cubicBezTo>
                    <a:cubicBezTo>
                      <a:pt x="0" y="116392"/>
                      <a:pt x="762" y="115049"/>
                      <a:pt x="2010" y="114306"/>
                    </a:cubicBezTo>
                    <a:lnTo>
                      <a:pt x="199177" y="482"/>
                    </a:lnTo>
                    <a:cubicBezTo>
                      <a:pt x="201130" y="-546"/>
                      <a:pt x="203549" y="120"/>
                      <a:pt x="204702" y="2006"/>
                    </a:cubicBezTo>
                    <a:cubicBezTo>
                      <a:pt x="205835" y="3902"/>
                      <a:pt x="205226" y="6359"/>
                      <a:pt x="203330" y="7493"/>
                    </a:cubicBezTo>
                    <a:cubicBezTo>
                      <a:pt x="203311" y="7512"/>
                      <a:pt x="203292" y="7521"/>
                      <a:pt x="203273" y="7531"/>
                    </a:cubicBezTo>
                    <a:lnTo>
                      <a:pt x="6106" y="121355"/>
                    </a:lnTo>
                    <a:cubicBezTo>
                      <a:pt x="5505" y="121717"/>
                      <a:pt x="4810" y="121917"/>
                      <a:pt x="4105" y="121926"/>
                    </a:cubicBezTo>
                    <a:close/>
                  </a:path>
                </a:pathLst>
              </a:custGeom>
              <a:solidFill>
                <a:srgbClr val="EBEBEB"/>
              </a:solidFill>
              <a:ln w="9525" cap="flat">
                <a:noFill/>
                <a:prstDash val="solid"/>
                <a:miter/>
              </a:ln>
            </p:spPr>
            <p:txBody>
              <a:bodyPr rtlCol="0" anchor="ctr"/>
              <a:lstStyle/>
              <a:p>
                <a:endParaRPr lang="en-US"/>
              </a:p>
            </p:txBody>
          </p:sp>
          <p:sp>
            <p:nvSpPr>
              <p:cNvPr id="1040" name="Hình tự do: Hình 840">
                <a:extLst>
                  <a:ext uri="{FF2B5EF4-FFF2-40B4-BE49-F238E27FC236}">
                    <a16:creationId xmlns:a16="http://schemas.microsoft.com/office/drawing/2014/main" id="{F03CFE10-43CD-4C11-A3F1-7B42C1ADAD2D}"/>
                  </a:ext>
                </a:extLst>
              </p:cNvPr>
              <p:cNvSpPr/>
              <p:nvPr/>
            </p:nvSpPr>
            <p:spPr>
              <a:xfrm>
                <a:off x="5344061" y="3946977"/>
                <a:ext cx="205487" cy="121924"/>
              </a:xfrm>
              <a:custGeom>
                <a:avLst/>
                <a:gdLst>
                  <a:gd name="connsiteX0" fmla="*/ 4036 w 205487"/>
                  <a:gd name="connsiteY0" fmla="*/ 121912 h 121924"/>
                  <a:gd name="connsiteX1" fmla="*/ 511 w 205487"/>
                  <a:gd name="connsiteY1" fmla="*/ 119912 h 121924"/>
                  <a:gd name="connsiteX2" fmla="*/ 2036 w 205487"/>
                  <a:gd name="connsiteY2" fmla="*/ 114387 h 121924"/>
                  <a:gd name="connsiteX3" fmla="*/ 199489 w 205487"/>
                  <a:gd name="connsiteY3" fmla="*/ 563 h 121924"/>
                  <a:gd name="connsiteX4" fmla="*/ 204851 w 205487"/>
                  <a:gd name="connsiteY4" fmla="*/ 1878 h 121924"/>
                  <a:gd name="connsiteX5" fmla="*/ 204918 w 205487"/>
                  <a:gd name="connsiteY5" fmla="*/ 1992 h 121924"/>
                  <a:gd name="connsiteX6" fmla="*/ 203546 w 205487"/>
                  <a:gd name="connsiteY6" fmla="*/ 7478 h 121924"/>
                  <a:gd name="connsiteX7" fmla="*/ 203489 w 205487"/>
                  <a:gd name="connsiteY7" fmla="*/ 7517 h 121924"/>
                  <a:gd name="connsiteX8" fmla="*/ 6322 w 205487"/>
                  <a:gd name="connsiteY8" fmla="*/ 121340 h 121924"/>
                  <a:gd name="connsiteX9" fmla="*/ 4036 w 205487"/>
                  <a:gd name="connsiteY9" fmla="*/ 121912 h 1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487" h="121924">
                    <a:moveTo>
                      <a:pt x="4036" y="121912"/>
                    </a:moveTo>
                    <a:cubicBezTo>
                      <a:pt x="2597" y="121893"/>
                      <a:pt x="1264" y="121140"/>
                      <a:pt x="511" y="119912"/>
                    </a:cubicBezTo>
                    <a:cubicBezTo>
                      <a:pt x="-565" y="117959"/>
                      <a:pt x="111" y="115511"/>
                      <a:pt x="2036" y="114387"/>
                    </a:cubicBezTo>
                    <a:lnTo>
                      <a:pt x="199489" y="563"/>
                    </a:lnTo>
                    <a:cubicBezTo>
                      <a:pt x="201337" y="-551"/>
                      <a:pt x="203737" y="40"/>
                      <a:pt x="204851" y="1878"/>
                    </a:cubicBezTo>
                    <a:cubicBezTo>
                      <a:pt x="204870" y="1916"/>
                      <a:pt x="204899" y="1954"/>
                      <a:pt x="204918" y="1992"/>
                    </a:cubicBezTo>
                    <a:cubicBezTo>
                      <a:pt x="206051" y="3888"/>
                      <a:pt x="205442" y="6345"/>
                      <a:pt x="203546" y="7478"/>
                    </a:cubicBezTo>
                    <a:cubicBezTo>
                      <a:pt x="203527" y="7498"/>
                      <a:pt x="203508" y="7507"/>
                      <a:pt x="203489" y="7517"/>
                    </a:cubicBezTo>
                    <a:lnTo>
                      <a:pt x="6322" y="121340"/>
                    </a:lnTo>
                    <a:cubicBezTo>
                      <a:pt x="5645" y="121769"/>
                      <a:pt x="4836" y="121979"/>
                      <a:pt x="4036" y="121912"/>
                    </a:cubicBezTo>
                    <a:close/>
                  </a:path>
                </a:pathLst>
              </a:custGeom>
              <a:solidFill>
                <a:srgbClr val="EBEBEB"/>
              </a:solidFill>
              <a:ln w="9525" cap="flat">
                <a:noFill/>
                <a:prstDash val="solid"/>
                <a:miter/>
              </a:ln>
            </p:spPr>
            <p:txBody>
              <a:bodyPr rtlCol="0" anchor="ctr"/>
              <a:lstStyle/>
              <a:p>
                <a:endParaRPr lang="en-US"/>
              </a:p>
            </p:txBody>
          </p:sp>
          <p:sp>
            <p:nvSpPr>
              <p:cNvPr id="1041" name="Hình tự do: Hình 841">
                <a:extLst>
                  <a:ext uri="{FF2B5EF4-FFF2-40B4-BE49-F238E27FC236}">
                    <a16:creationId xmlns:a16="http://schemas.microsoft.com/office/drawing/2014/main" id="{5867957F-92F8-4D41-8810-96A2E69508CB}"/>
                  </a:ext>
                </a:extLst>
              </p:cNvPr>
              <p:cNvSpPr/>
              <p:nvPr/>
            </p:nvSpPr>
            <p:spPr>
              <a:xfrm>
                <a:off x="5654803" y="4119469"/>
                <a:ext cx="216631" cy="128681"/>
              </a:xfrm>
              <a:custGeom>
                <a:avLst/>
                <a:gdLst>
                  <a:gd name="connsiteX0" fmla="*/ 4094 w 216631"/>
                  <a:gd name="connsiteY0" fmla="*/ 128681 h 128681"/>
                  <a:gd name="connsiteX1" fmla="*/ 570 w 216631"/>
                  <a:gd name="connsiteY1" fmla="*/ 126681 h 128681"/>
                  <a:gd name="connsiteX2" fmla="*/ 1941 w 216631"/>
                  <a:gd name="connsiteY2" fmla="*/ 121194 h 128681"/>
                  <a:gd name="connsiteX3" fmla="*/ 1998 w 216631"/>
                  <a:gd name="connsiteY3" fmla="*/ 121156 h 128681"/>
                  <a:gd name="connsiteX4" fmla="*/ 210596 w 216631"/>
                  <a:gd name="connsiteY4" fmla="*/ 570 h 128681"/>
                  <a:gd name="connsiteX5" fmla="*/ 216082 w 216631"/>
                  <a:gd name="connsiteY5" fmla="*/ 1941 h 128681"/>
                  <a:gd name="connsiteX6" fmla="*/ 216120 w 216631"/>
                  <a:gd name="connsiteY6" fmla="*/ 1999 h 128681"/>
                  <a:gd name="connsiteX7" fmla="*/ 214596 w 216631"/>
                  <a:gd name="connsiteY7" fmla="*/ 7523 h 128681"/>
                  <a:gd name="connsiteX8" fmla="*/ 6094 w 216631"/>
                  <a:gd name="connsiteY8" fmla="*/ 128205 h 128681"/>
                  <a:gd name="connsiteX9" fmla="*/ 4094 w 216631"/>
                  <a:gd name="connsiteY9" fmla="*/ 128681 h 12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631" h="128681">
                    <a:moveTo>
                      <a:pt x="4094" y="128681"/>
                    </a:moveTo>
                    <a:cubicBezTo>
                      <a:pt x="2646" y="128700"/>
                      <a:pt x="1293" y="127938"/>
                      <a:pt x="570" y="126681"/>
                    </a:cubicBezTo>
                    <a:cubicBezTo>
                      <a:pt x="-564" y="124785"/>
                      <a:pt x="46" y="122328"/>
                      <a:pt x="1941" y="121194"/>
                    </a:cubicBezTo>
                    <a:cubicBezTo>
                      <a:pt x="1960" y="121175"/>
                      <a:pt x="1979" y="121166"/>
                      <a:pt x="1998" y="121156"/>
                    </a:cubicBezTo>
                    <a:lnTo>
                      <a:pt x="210596" y="570"/>
                    </a:lnTo>
                    <a:cubicBezTo>
                      <a:pt x="212491" y="-564"/>
                      <a:pt x="214949" y="46"/>
                      <a:pt x="216082" y="1941"/>
                    </a:cubicBezTo>
                    <a:cubicBezTo>
                      <a:pt x="216101" y="1960"/>
                      <a:pt x="216111" y="1979"/>
                      <a:pt x="216120" y="1999"/>
                    </a:cubicBezTo>
                    <a:cubicBezTo>
                      <a:pt x="217197" y="3951"/>
                      <a:pt x="216520" y="6399"/>
                      <a:pt x="214596" y="7523"/>
                    </a:cubicBezTo>
                    <a:lnTo>
                      <a:pt x="6094" y="128205"/>
                    </a:lnTo>
                    <a:cubicBezTo>
                      <a:pt x="5465" y="128500"/>
                      <a:pt x="4789" y="128662"/>
                      <a:pt x="4094" y="128681"/>
                    </a:cubicBezTo>
                    <a:close/>
                  </a:path>
                </a:pathLst>
              </a:custGeom>
              <a:solidFill>
                <a:srgbClr val="BA68C8"/>
              </a:solidFill>
              <a:ln w="9525" cap="flat">
                <a:noFill/>
                <a:prstDash val="solid"/>
                <a:miter/>
              </a:ln>
            </p:spPr>
            <p:txBody>
              <a:bodyPr rtlCol="0" anchor="ctr"/>
              <a:lstStyle/>
              <a:p>
                <a:endParaRPr lang="en-US"/>
              </a:p>
            </p:txBody>
          </p:sp>
          <p:grpSp>
            <p:nvGrpSpPr>
              <p:cNvPr id="1042" name="Đồ họa 4">
                <a:extLst>
                  <a:ext uri="{FF2B5EF4-FFF2-40B4-BE49-F238E27FC236}">
                    <a16:creationId xmlns:a16="http://schemas.microsoft.com/office/drawing/2014/main" id="{720A5E4A-06A4-4134-B5DE-9E1157FA0F41}"/>
                  </a:ext>
                </a:extLst>
              </p:cNvPr>
              <p:cNvGrpSpPr/>
              <p:nvPr/>
            </p:nvGrpSpPr>
            <p:grpSpPr>
              <a:xfrm>
                <a:off x="5463729" y="4000018"/>
                <a:ext cx="341294" cy="198177"/>
                <a:chOff x="5463729" y="4000018"/>
                <a:chExt cx="341294" cy="198177"/>
              </a:xfrm>
              <a:solidFill>
                <a:srgbClr val="000000"/>
              </a:solidFill>
            </p:grpSpPr>
            <p:sp>
              <p:nvSpPr>
                <p:cNvPr id="1043" name="Hình tự do: Hình 843">
                  <a:extLst>
                    <a:ext uri="{FF2B5EF4-FFF2-40B4-BE49-F238E27FC236}">
                      <a16:creationId xmlns:a16="http://schemas.microsoft.com/office/drawing/2014/main" id="{BA44B959-B4F3-4022-98D7-7F260990FBA9}"/>
                    </a:ext>
                  </a:extLst>
                </p:cNvPr>
                <p:cNvSpPr/>
                <p:nvPr/>
              </p:nvSpPr>
              <p:spPr>
                <a:xfrm>
                  <a:off x="5680174" y="4080504"/>
                  <a:ext cx="84028" cy="46773"/>
                </a:xfrm>
                <a:custGeom>
                  <a:avLst/>
                  <a:gdLst>
                    <a:gd name="connsiteX0" fmla="*/ 82927 w 84028"/>
                    <a:gd name="connsiteY0" fmla="*/ 17722 h 46773"/>
                    <a:gd name="connsiteX1" fmla="*/ 74831 w 84028"/>
                    <a:gd name="connsiteY1" fmla="*/ 12579 h 46773"/>
                    <a:gd name="connsiteX2" fmla="*/ 70926 w 84028"/>
                    <a:gd name="connsiteY2" fmla="*/ 10578 h 46773"/>
                    <a:gd name="connsiteX3" fmla="*/ 69973 w 84028"/>
                    <a:gd name="connsiteY3" fmla="*/ 2292 h 46773"/>
                    <a:gd name="connsiteX4" fmla="*/ 77593 w 84028"/>
                    <a:gd name="connsiteY4" fmla="*/ 4578 h 46773"/>
                    <a:gd name="connsiteX5" fmla="*/ 77593 w 84028"/>
                    <a:gd name="connsiteY5" fmla="*/ 2863 h 46773"/>
                    <a:gd name="connsiteX6" fmla="*/ 65877 w 84028"/>
                    <a:gd name="connsiteY6" fmla="*/ 2863 h 46773"/>
                    <a:gd name="connsiteX7" fmla="*/ 66735 w 84028"/>
                    <a:gd name="connsiteY7" fmla="*/ 8292 h 46773"/>
                    <a:gd name="connsiteX8" fmla="*/ 61591 w 84028"/>
                    <a:gd name="connsiteY8" fmla="*/ 7340 h 46773"/>
                    <a:gd name="connsiteX9" fmla="*/ 57876 w 84028"/>
                    <a:gd name="connsiteY9" fmla="*/ 9530 h 46773"/>
                    <a:gd name="connsiteX10" fmla="*/ 57876 w 84028"/>
                    <a:gd name="connsiteY10" fmla="*/ 11817 h 46773"/>
                    <a:gd name="connsiteX11" fmla="*/ 59591 w 84028"/>
                    <a:gd name="connsiteY11" fmla="*/ 13531 h 46773"/>
                    <a:gd name="connsiteX12" fmla="*/ 57686 w 84028"/>
                    <a:gd name="connsiteY12" fmla="*/ 13531 h 46773"/>
                    <a:gd name="connsiteX13" fmla="*/ 46827 w 84028"/>
                    <a:gd name="connsiteY13" fmla="*/ 14864 h 46773"/>
                    <a:gd name="connsiteX14" fmla="*/ 47494 w 84028"/>
                    <a:gd name="connsiteY14" fmla="*/ 18389 h 46773"/>
                    <a:gd name="connsiteX15" fmla="*/ 41684 w 84028"/>
                    <a:gd name="connsiteY15" fmla="*/ 20770 h 46773"/>
                    <a:gd name="connsiteX16" fmla="*/ 41684 w 84028"/>
                    <a:gd name="connsiteY16" fmla="*/ 22485 h 46773"/>
                    <a:gd name="connsiteX17" fmla="*/ 34540 w 84028"/>
                    <a:gd name="connsiteY17" fmla="*/ 22485 h 46773"/>
                    <a:gd name="connsiteX18" fmla="*/ 22062 w 84028"/>
                    <a:gd name="connsiteY18" fmla="*/ 27438 h 46773"/>
                    <a:gd name="connsiteX19" fmla="*/ 22920 w 84028"/>
                    <a:gd name="connsiteY19" fmla="*/ 29057 h 46773"/>
                    <a:gd name="connsiteX20" fmla="*/ 22920 w 84028"/>
                    <a:gd name="connsiteY20" fmla="*/ 30581 h 46773"/>
                    <a:gd name="connsiteX21" fmla="*/ 21967 w 84028"/>
                    <a:gd name="connsiteY21" fmla="*/ 31343 h 46773"/>
                    <a:gd name="connsiteX22" fmla="*/ 19776 w 84028"/>
                    <a:gd name="connsiteY22" fmla="*/ 32295 h 46773"/>
                    <a:gd name="connsiteX23" fmla="*/ 18443 w 84028"/>
                    <a:gd name="connsiteY23" fmla="*/ 36963 h 46773"/>
                    <a:gd name="connsiteX24" fmla="*/ 5013 w 84028"/>
                    <a:gd name="connsiteY24" fmla="*/ 36963 h 46773"/>
                    <a:gd name="connsiteX25" fmla="*/ 631 w 84028"/>
                    <a:gd name="connsiteY25" fmla="*/ 44963 h 46773"/>
                    <a:gd name="connsiteX26" fmla="*/ 631 w 84028"/>
                    <a:gd name="connsiteY26" fmla="*/ 46773 h 46773"/>
                    <a:gd name="connsiteX27" fmla="*/ 5965 w 84028"/>
                    <a:gd name="connsiteY27" fmla="*/ 42297 h 46773"/>
                    <a:gd name="connsiteX28" fmla="*/ 22729 w 84028"/>
                    <a:gd name="connsiteY28" fmla="*/ 38772 h 46773"/>
                    <a:gd name="connsiteX29" fmla="*/ 22815 w 84028"/>
                    <a:gd name="connsiteY29" fmla="*/ 37429 h 46773"/>
                    <a:gd name="connsiteX30" fmla="*/ 22729 w 84028"/>
                    <a:gd name="connsiteY30" fmla="*/ 37344 h 46773"/>
                    <a:gd name="connsiteX31" fmla="*/ 25110 w 84028"/>
                    <a:gd name="connsiteY31" fmla="*/ 32676 h 46773"/>
                    <a:gd name="connsiteX32" fmla="*/ 25110 w 84028"/>
                    <a:gd name="connsiteY32" fmla="*/ 31247 h 46773"/>
                    <a:gd name="connsiteX33" fmla="*/ 23682 w 84028"/>
                    <a:gd name="connsiteY33" fmla="*/ 25437 h 46773"/>
                    <a:gd name="connsiteX34" fmla="*/ 29492 w 84028"/>
                    <a:gd name="connsiteY34" fmla="*/ 24771 h 46773"/>
                    <a:gd name="connsiteX35" fmla="*/ 42255 w 84028"/>
                    <a:gd name="connsiteY35" fmla="*/ 24771 h 46773"/>
                    <a:gd name="connsiteX36" fmla="*/ 43113 w 84028"/>
                    <a:gd name="connsiteY36" fmla="*/ 23628 h 46773"/>
                    <a:gd name="connsiteX37" fmla="*/ 49209 w 84028"/>
                    <a:gd name="connsiteY37" fmla="*/ 21056 h 46773"/>
                    <a:gd name="connsiteX38" fmla="*/ 49694 w 84028"/>
                    <a:gd name="connsiteY38" fmla="*/ 19951 h 46773"/>
                    <a:gd name="connsiteX39" fmla="*/ 49685 w 84028"/>
                    <a:gd name="connsiteY39" fmla="*/ 19913 h 46773"/>
                    <a:gd name="connsiteX40" fmla="*/ 60829 w 84028"/>
                    <a:gd name="connsiteY40" fmla="*/ 16388 h 46773"/>
                    <a:gd name="connsiteX41" fmla="*/ 62687 w 84028"/>
                    <a:gd name="connsiteY41" fmla="*/ 17103 h 46773"/>
                    <a:gd name="connsiteX42" fmla="*/ 63401 w 84028"/>
                    <a:gd name="connsiteY42" fmla="*/ 15246 h 46773"/>
                    <a:gd name="connsiteX43" fmla="*/ 63401 w 84028"/>
                    <a:gd name="connsiteY43" fmla="*/ 10007 h 46773"/>
                    <a:gd name="connsiteX44" fmla="*/ 67782 w 84028"/>
                    <a:gd name="connsiteY44" fmla="*/ 11150 h 46773"/>
                    <a:gd name="connsiteX45" fmla="*/ 77879 w 84028"/>
                    <a:gd name="connsiteY45" fmla="*/ 21532 h 46773"/>
                    <a:gd name="connsiteX46" fmla="*/ 82927 w 84028"/>
                    <a:gd name="connsiteY46" fmla="*/ 17722 h 46773"/>
                    <a:gd name="connsiteX47" fmla="*/ 81117 w 84028"/>
                    <a:gd name="connsiteY47" fmla="*/ 18865 h 46773"/>
                    <a:gd name="connsiteX48" fmla="*/ 78069 w 84028"/>
                    <a:gd name="connsiteY48" fmla="*/ 18865 h 46773"/>
                    <a:gd name="connsiteX49" fmla="*/ 73021 w 84028"/>
                    <a:gd name="connsiteY49" fmla="*/ 13531 h 46773"/>
                    <a:gd name="connsiteX50" fmla="*/ 75974 w 84028"/>
                    <a:gd name="connsiteY50" fmla="*/ 15055 h 46773"/>
                    <a:gd name="connsiteX51" fmla="*/ 81117 w 84028"/>
                    <a:gd name="connsiteY51" fmla="*/ 18865 h 4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4028" h="46773">
                      <a:moveTo>
                        <a:pt x="82927" y="17722"/>
                      </a:moveTo>
                      <a:cubicBezTo>
                        <a:pt x="80784" y="15265"/>
                        <a:pt x="77965" y="13474"/>
                        <a:pt x="74831" y="12579"/>
                      </a:cubicBezTo>
                      <a:lnTo>
                        <a:pt x="70926" y="10578"/>
                      </a:lnTo>
                      <a:cubicBezTo>
                        <a:pt x="69116" y="7626"/>
                        <a:pt x="66735" y="2863"/>
                        <a:pt x="69973" y="2292"/>
                      </a:cubicBezTo>
                      <a:cubicBezTo>
                        <a:pt x="73212" y="1720"/>
                        <a:pt x="75498" y="3911"/>
                        <a:pt x="77593" y="4578"/>
                      </a:cubicBezTo>
                      <a:cubicBezTo>
                        <a:pt x="79689" y="5244"/>
                        <a:pt x="78450" y="3244"/>
                        <a:pt x="77593" y="2863"/>
                      </a:cubicBezTo>
                      <a:cubicBezTo>
                        <a:pt x="74069" y="1530"/>
                        <a:pt x="67306" y="-2852"/>
                        <a:pt x="65877" y="2863"/>
                      </a:cubicBezTo>
                      <a:cubicBezTo>
                        <a:pt x="65573" y="4720"/>
                        <a:pt x="65877" y="6625"/>
                        <a:pt x="66735" y="8292"/>
                      </a:cubicBezTo>
                      <a:cubicBezTo>
                        <a:pt x="65106" y="7626"/>
                        <a:pt x="63353" y="7302"/>
                        <a:pt x="61591" y="7340"/>
                      </a:cubicBezTo>
                      <a:cubicBezTo>
                        <a:pt x="59877" y="7340"/>
                        <a:pt x="58448" y="7340"/>
                        <a:pt x="57876" y="9530"/>
                      </a:cubicBezTo>
                      <a:cubicBezTo>
                        <a:pt x="57305" y="11721"/>
                        <a:pt x="57876" y="11055"/>
                        <a:pt x="57876" y="11817"/>
                      </a:cubicBezTo>
                      <a:cubicBezTo>
                        <a:pt x="57876" y="12579"/>
                        <a:pt x="59210" y="13436"/>
                        <a:pt x="59591" y="13531"/>
                      </a:cubicBezTo>
                      <a:lnTo>
                        <a:pt x="57686" y="13531"/>
                      </a:lnTo>
                      <a:cubicBezTo>
                        <a:pt x="55209" y="13531"/>
                        <a:pt x="48161" y="11721"/>
                        <a:pt x="46827" y="14864"/>
                      </a:cubicBezTo>
                      <a:cubicBezTo>
                        <a:pt x="46161" y="16103"/>
                        <a:pt x="47685" y="17913"/>
                        <a:pt x="47494" y="18389"/>
                      </a:cubicBezTo>
                      <a:cubicBezTo>
                        <a:pt x="47304" y="18865"/>
                        <a:pt x="42541" y="20198"/>
                        <a:pt x="41684" y="20770"/>
                      </a:cubicBezTo>
                      <a:cubicBezTo>
                        <a:pt x="40827" y="21342"/>
                        <a:pt x="41684" y="22294"/>
                        <a:pt x="41684" y="22485"/>
                      </a:cubicBezTo>
                      <a:cubicBezTo>
                        <a:pt x="39303" y="22627"/>
                        <a:pt x="36921" y="22627"/>
                        <a:pt x="34540" y="22485"/>
                      </a:cubicBezTo>
                      <a:cubicBezTo>
                        <a:pt x="30635" y="22485"/>
                        <a:pt x="20824" y="21342"/>
                        <a:pt x="22062" y="27438"/>
                      </a:cubicBezTo>
                      <a:cubicBezTo>
                        <a:pt x="22062" y="28104"/>
                        <a:pt x="22729" y="28009"/>
                        <a:pt x="22920" y="29057"/>
                      </a:cubicBezTo>
                      <a:cubicBezTo>
                        <a:pt x="22853" y="29562"/>
                        <a:pt x="22853" y="30076"/>
                        <a:pt x="22920" y="30581"/>
                      </a:cubicBezTo>
                      <a:cubicBezTo>
                        <a:pt x="22920" y="30581"/>
                        <a:pt x="22920" y="30581"/>
                        <a:pt x="21967" y="31343"/>
                      </a:cubicBezTo>
                      <a:cubicBezTo>
                        <a:pt x="21015" y="32105"/>
                        <a:pt x="20253" y="31343"/>
                        <a:pt x="19776" y="32295"/>
                      </a:cubicBezTo>
                      <a:cubicBezTo>
                        <a:pt x="17967" y="34677"/>
                        <a:pt x="20824" y="35438"/>
                        <a:pt x="18443" y="36963"/>
                      </a:cubicBezTo>
                      <a:cubicBezTo>
                        <a:pt x="16062" y="38487"/>
                        <a:pt x="8346" y="34867"/>
                        <a:pt x="5013" y="36963"/>
                      </a:cubicBezTo>
                      <a:cubicBezTo>
                        <a:pt x="1679" y="39058"/>
                        <a:pt x="5870" y="44868"/>
                        <a:pt x="631" y="44963"/>
                      </a:cubicBezTo>
                      <a:cubicBezTo>
                        <a:pt x="-512" y="44963"/>
                        <a:pt x="155" y="46773"/>
                        <a:pt x="631" y="46773"/>
                      </a:cubicBezTo>
                      <a:cubicBezTo>
                        <a:pt x="5489" y="46773"/>
                        <a:pt x="5013" y="46297"/>
                        <a:pt x="5965" y="42297"/>
                      </a:cubicBezTo>
                      <a:cubicBezTo>
                        <a:pt x="7489" y="35724"/>
                        <a:pt x="17205" y="40296"/>
                        <a:pt x="22729" y="38772"/>
                      </a:cubicBezTo>
                      <a:cubicBezTo>
                        <a:pt x="23120" y="38420"/>
                        <a:pt x="23158" y="37820"/>
                        <a:pt x="22815" y="37429"/>
                      </a:cubicBezTo>
                      <a:cubicBezTo>
                        <a:pt x="22786" y="37401"/>
                        <a:pt x="22758" y="37372"/>
                        <a:pt x="22729" y="37344"/>
                      </a:cubicBezTo>
                      <a:cubicBezTo>
                        <a:pt x="21300" y="34962"/>
                        <a:pt x="22729" y="33724"/>
                        <a:pt x="25110" y="32676"/>
                      </a:cubicBezTo>
                      <a:cubicBezTo>
                        <a:pt x="25777" y="32676"/>
                        <a:pt x="25872" y="31819"/>
                        <a:pt x="25110" y="31247"/>
                      </a:cubicBezTo>
                      <a:cubicBezTo>
                        <a:pt x="24348" y="30676"/>
                        <a:pt x="22443" y="26961"/>
                        <a:pt x="23682" y="25437"/>
                      </a:cubicBezTo>
                      <a:cubicBezTo>
                        <a:pt x="25587" y="25009"/>
                        <a:pt x="27539" y="24780"/>
                        <a:pt x="29492" y="24771"/>
                      </a:cubicBezTo>
                      <a:cubicBezTo>
                        <a:pt x="33740" y="24532"/>
                        <a:pt x="38007" y="24532"/>
                        <a:pt x="42255" y="24771"/>
                      </a:cubicBezTo>
                      <a:cubicBezTo>
                        <a:pt x="42827" y="24771"/>
                        <a:pt x="43303" y="24104"/>
                        <a:pt x="43113" y="23628"/>
                      </a:cubicBezTo>
                      <a:cubicBezTo>
                        <a:pt x="42922" y="23151"/>
                        <a:pt x="47970" y="21342"/>
                        <a:pt x="49209" y="21056"/>
                      </a:cubicBezTo>
                      <a:cubicBezTo>
                        <a:pt x="49647" y="20884"/>
                        <a:pt x="49866" y="20389"/>
                        <a:pt x="49694" y="19951"/>
                      </a:cubicBezTo>
                      <a:cubicBezTo>
                        <a:pt x="49694" y="19932"/>
                        <a:pt x="49694" y="19922"/>
                        <a:pt x="49685" y="19913"/>
                      </a:cubicBezTo>
                      <a:cubicBezTo>
                        <a:pt x="47113" y="13340"/>
                        <a:pt x="56829" y="15817"/>
                        <a:pt x="60829" y="16388"/>
                      </a:cubicBezTo>
                      <a:cubicBezTo>
                        <a:pt x="61143" y="17103"/>
                        <a:pt x="61972" y="17417"/>
                        <a:pt x="62687" y="17103"/>
                      </a:cubicBezTo>
                      <a:cubicBezTo>
                        <a:pt x="63401" y="16788"/>
                        <a:pt x="63715" y="15960"/>
                        <a:pt x="63401" y="15246"/>
                      </a:cubicBezTo>
                      <a:cubicBezTo>
                        <a:pt x="62734" y="13055"/>
                        <a:pt x="57876" y="10864"/>
                        <a:pt x="63401" y="10007"/>
                      </a:cubicBezTo>
                      <a:cubicBezTo>
                        <a:pt x="64925" y="10054"/>
                        <a:pt x="66420" y="10445"/>
                        <a:pt x="67782" y="11150"/>
                      </a:cubicBezTo>
                      <a:cubicBezTo>
                        <a:pt x="70307" y="15341"/>
                        <a:pt x="73764" y="18894"/>
                        <a:pt x="77879" y="21532"/>
                      </a:cubicBezTo>
                      <a:cubicBezTo>
                        <a:pt x="82451" y="23532"/>
                        <a:pt x="85880" y="22199"/>
                        <a:pt x="82927" y="17722"/>
                      </a:cubicBezTo>
                      <a:close/>
                      <a:moveTo>
                        <a:pt x="81117" y="18865"/>
                      </a:moveTo>
                      <a:cubicBezTo>
                        <a:pt x="82356" y="20484"/>
                        <a:pt x="78546" y="18865"/>
                        <a:pt x="78069" y="18865"/>
                      </a:cubicBezTo>
                      <a:cubicBezTo>
                        <a:pt x="75955" y="17560"/>
                        <a:pt x="74212" y="15722"/>
                        <a:pt x="73021" y="13531"/>
                      </a:cubicBezTo>
                      <a:cubicBezTo>
                        <a:pt x="73964" y="14112"/>
                        <a:pt x="74955" y="14626"/>
                        <a:pt x="75974" y="15055"/>
                      </a:cubicBezTo>
                      <a:cubicBezTo>
                        <a:pt x="77984" y="15865"/>
                        <a:pt x="79765" y="17170"/>
                        <a:pt x="81117" y="18865"/>
                      </a:cubicBezTo>
                      <a:close/>
                    </a:path>
                  </a:pathLst>
                </a:custGeom>
                <a:solidFill>
                  <a:srgbClr val="000000"/>
                </a:solidFill>
                <a:ln w="9525" cap="flat">
                  <a:noFill/>
                  <a:prstDash val="solid"/>
                  <a:miter/>
                </a:ln>
              </p:spPr>
              <p:txBody>
                <a:bodyPr rtlCol="0" anchor="ctr"/>
                <a:lstStyle/>
                <a:p>
                  <a:endParaRPr lang="en-US"/>
                </a:p>
              </p:txBody>
            </p:sp>
            <p:sp>
              <p:nvSpPr>
                <p:cNvPr id="1044" name="Hình tự do: Hình 844">
                  <a:extLst>
                    <a:ext uri="{FF2B5EF4-FFF2-40B4-BE49-F238E27FC236}">
                      <a16:creationId xmlns:a16="http://schemas.microsoft.com/office/drawing/2014/main" id="{2E8FED29-7E99-48DE-A793-B335C8981359}"/>
                    </a:ext>
                  </a:extLst>
                </p:cNvPr>
                <p:cNvSpPr/>
                <p:nvPr/>
              </p:nvSpPr>
              <p:spPr>
                <a:xfrm>
                  <a:off x="5609366" y="4131468"/>
                  <a:ext cx="63914" cy="34872"/>
                </a:xfrm>
                <a:custGeom>
                  <a:avLst/>
                  <a:gdLst>
                    <a:gd name="connsiteX0" fmla="*/ 55151 w 63914"/>
                    <a:gd name="connsiteY0" fmla="*/ 8287 h 34872"/>
                    <a:gd name="connsiteX1" fmla="*/ 56961 w 63914"/>
                    <a:gd name="connsiteY1" fmla="*/ 2000 h 34872"/>
                    <a:gd name="connsiteX2" fmla="*/ 56389 w 63914"/>
                    <a:gd name="connsiteY2" fmla="*/ 0 h 34872"/>
                    <a:gd name="connsiteX3" fmla="*/ 52198 w 63914"/>
                    <a:gd name="connsiteY3" fmla="*/ 6763 h 34872"/>
                    <a:gd name="connsiteX4" fmla="*/ 47722 w 63914"/>
                    <a:gd name="connsiteY4" fmla="*/ 5239 h 34872"/>
                    <a:gd name="connsiteX5" fmla="*/ 43150 w 63914"/>
                    <a:gd name="connsiteY5" fmla="*/ 7144 h 34872"/>
                    <a:gd name="connsiteX6" fmla="*/ 43721 w 63914"/>
                    <a:gd name="connsiteY6" fmla="*/ 10668 h 34872"/>
                    <a:gd name="connsiteX7" fmla="*/ 42673 w 63914"/>
                    <a:gd name="connsiteY7" fmla="*/ 12573 h 34872"/>
                    <a:gd name="connsiteX8" fmla="*/ 39435 w 63914"/>
                    <a:gd name="connsiteY8" fmla="*/ 12573 h 34872"/>
                    <a:gd name="connsiteX9" fmla="*/ 34577 w 63914"/>
                    <a:gd name="connsiteY9" fmla="*/ 14097 h 34872"/>
                    <a:gd name="connsiteX10" fmla="*/ 32005 w 63914"/>
                    <a:gd name="connsiteY10" fmla="*/ 15430 h 34872"/>
                    <a:gd name="connsiteX11" fmla="*/ 28005 w 63914"/>
                    <a:gd name="connsiteY11" fmla="*/ 14859 h 34872"/>
                    <a:gd name="connsiteX12" fmla="*/ 25433 w 63914"/>
                    <a:gd name="connsiteY12" fmla="*/ 17907 h 34872"/>
                    <a:gd name="connsiteX13" fmla="*/ 27624 w 63914"/>
                    <a:gd name="connsiteY13" fmla="*/ 20764 h 34872"/>
                    <a:gd name="connsiteX14" fmla="*/ 20861 w 63914"/>
                    <a:gd name="connsiteY14" fmla="*/ 20764 h 34872"/>
                    <a:gd name="connsiteX15" fmla="*/ 19709 w 63914"/>
                    <a:gd name="connsiteY15" fmla="*/ 21146 h 34872"/>
                    <a:gd name="connsiteX16" fmla="*/ 19623 w 63914"/>
                    <a:gd name="connsiteY16" fmla="*/ 21431 h 34872"/>
                    <a:gd name="connsiteX17" fmla="*/ 17908 w 63914"/>
                    <a:gd name="connsiteY17" fmla="*/ 24670 h 34872"/>
                    <a:gd name="connsiteX18" fmla="*/ 14575 w 63914"/>
                    <a:gd name="connsiteY18" fmla="*/ 23431 h 34872"/>
                    <a:gd name="connsiteX19" fmla="*/ 7812 w 63914"/>
                    <a:gd name="connsiteY19" fmla="*/ 25908 h 34872"/>
                    <a:gd name="connsiteX20" fmla="*/ 6964 w 63914"/>
                    <a:gd name="connsiteY20" fmla="*/ 26775 h 34872"/>
                    <a:gd name="connsiteX21" fmla="*/ 7050 w 63914"/>
                    <a:gd name="connsiteY21" fmla="*/ 27146 h 34872"/>
                    <a:gd name="connsiteX22" fmla="*/ 4764 w 63914"/>
                    <a:gd name="connsiteY22" fmla="*/ 32195 h 34872"/>
                    <a:gd name="connsiteX23" fmla="*/ 1 w 63914"/>
                    <a:gd name="connsiteY23" fmla="*/ 31623 h 34872"/>
                    <a:gd name="connsiteX24" fmla="*/ 478 w 63914"/>
                    <a:gd name="connsiteY24" fmla="*/ 33623 h 34872"/>
                    <a:gd name="connsiteX25" fmla="*/ 10669 w 63914"/>
                    <a:gd name="connsiteY25" fmla="*/ 33623 h 34872"/>
                    <a:gd name="connsiteX26" fmla="*/ 10003 w 63914"/>
                    <a:gd name="connsiteY26" fmla="*/ 28385 h 34872"/>
                    <a:gd name="connsiteX27" fmla="*/ 14003 w 63914"/>
                    <a:gd name="connsiteY27" fmla="*/ 27051 h 34872"/>
                    <a:gd name="connsiteX28" fmla="*/ 17242 w 63914"/>
                    <a:gd name="connsiteY28" fmla="*/ 26194 h 34872"/>
                    <a:gd name="connsiteX29" fmla="*/ 18861 w 63914"/>
                    <a:gd name="connsiteY29" fmla="*/ 27146 h 34872"/>
                    <a:gd name="connsiteX30" fmla="*/ 21242 w 63914"/>
                    <a:gd name="connsiteY30" fmla="*/ 27146 h 34872"/>
                    <a:gd name="connsiteX31" fmla="*/ 22385 w 63914"/>
                    <a:gd name="connsiteY31" fmla="*/ 25622 h 34872"/>
                    <a:gd name="connsiteX32" fmla="*/ 22957 w 63914"/>
                    <a:gd name="connsiteY32" fmla="*/ 24098 h 34872"/>
                    <a:gd name="connsiteX33" fmla="*/ 25814 w 63914"/>
                    <a:gd name="connsiteY33" fmla="*/ 25146 h 34872"/>
                    <a:gd name="connsiteX34" fmla="*/ 30958 w 63914"/>
                    <a:gd name="connsiteY34" fmla="*/ 25146 h 34872"/>
                    <a:gd name="connsiteX35" fmla="*/ 29910 w 63914"/>
                    <a:gd name="connsiteY35" fmla="*/ 20098 h 34872"/>
                    <a:gd name="connsiteX36" fmla="*/ 37244 w 63914"/>
                    <a:gd name="connsiteY36" fmla="*/ 17907 h 34872"/>
                    <a:gd name="connsiteX37" fmla="*/ 37244 w 63914"/>
                    <a:gd name="connsiteY37" fmla="*/ 16859 h 34872"/>
                    <a:gd name="connsiteX38" fmla="*/ 46769 w 63914"/>
                    <a:gd name="connsiteY38" fmla="*/ 15430 h 34872"/>
                    <a:gd name="connsiteX39" fmla="*/ 47626 w 63914"/>
                    <a:gd name="connsiteY39" fmla="*/ 14478 h 34872"/>
                    <a:gd name="connsiteX40" fmla="*/ 46674 w 63914"/>
                    <a:gd name="connsiteY40" fmla="*/ 11716 h 34872"/>
                    <a:gd name="connsiteX41" fmla="*/ 52675 w 63914"/>
                    <a:gd name="connsiteY41" fmla="*/ 9811 h 34872"/>
                    <a:gd name="connsiteX42" fmla="*/ 63343 w 63914"/>
                    <a:gd name="connsiteY42" fmla="*/ 19336 h 34872"/>
                    <a:gd name="connsiteX43" fmla="*/ 63914 w 63914"/>
                    <a:gd name="connsiteY43" fmla="*/ 18479 h 34872"/>
                    <a:gd name="connsiteX44" fmla="*/ 55151 w 63914"/>
                    <a:gd name="connsiteY44" fmla="*/ 8287 h 34872"/>
                    <a:gd name="connsiteX45" fmla="*/ 56770 w 63914"/>
                    <a:gd name="connsiteY45" fmla="*/ 12763 h 34872"/>
                    <a:gd name="connsiteX46" fmla="*/ 56199 w 63914"/>
                    <a:gd name="connsiteY46" fmla="*/ 11430 h 34872"/>
                    <a:gd name="connsiteX47" fmla="*/ 59533 w 63914"/>
                    <a:gd name="connsiteY47" fmla="*/ 14764 h 34872"/>
                    <a:gd name="connsiteX48" fmla="*/ 56770 w 63914"/>
                    <a:gd name="connsiteY48" fmla="*/ 12763 h 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3914" h="34872">
                      <a:moveTo>
                        <a:pt x="55151" y="8287"/>
                      </a:moveTo>
                      <a:cubicBezTo>
                        <a:pt x="54389" y="5429"/>
                        <a:pt x="54294" y="2286"/>
                        <a:pt x="56961" y="2000"/>
                      </a:cubicBezTo>
                      <a:cubicBezTo>
                        <a:pt x="59628" y="1714"/>
                        <a:pt x="56961" y="95"/>
                        <a:pt x="56389" y="0"/>
                      </a:cubicBezTo>
                      <a:cubicBezTo>
                        <a:pt x="52770" y="0"/>
                        <a:pt x="51722" y="3048"/>
                        <a:pt x="52198" y="6763"/>
                      </a:cubicBezTo>
                      <a:cubicBezTo>
                        <a:pt x="50760" y="6115"/>
                        <a:pt x="49255" y="5601"/>
                        <a:pt x="47722" y="5239"/>
                      </a:cubicBezTo>
                      <a:cubicBezTo>
                        <a:pt x="45436" y="5239"/>
                        <a:pt x="43912" y="4763"/>
                        <a:pt x="43150" y="7144"/>
                      </a:cubicBezTo>
                      <a:cubicBezTo>
                        <a:pt x="42388" y="9525"/>
                        <a:pt x="43816" y="9430"/>
                        <a:pt x="43721" y="10668"/>
                      </a:cubicBezTo>
                      <a:cubicBezTo>
                        <a:pt x="43626" y="11906"/>
                        <a:pt x="45436" y="11811"/>
                        <a:pt x="42673" y="12573"/>
                      </a:cubicBezTo>
                      <a:cubicBezTo>
                        <a:pt x="41597" y="12659"/>
                        <a:pt x="40511" y="12659"/>
                        <a:pt x="39435" y="12573"/>
                      </a:cubicBezTo>
                      <a:cubicBezTo>
                        <a:pt x="37663" y="12192"/>
                        <a:pt x="35815" y="12763"/>
                        <a:pt x="34577" y="14097"/>
                      </a:cubicBezTo>
                      <a:cubicBezTo>
                        <a:pt x="32863" y="15526"/>
                        <a:pt x="37244" y="16288"/>
                        <a:pt x="32005" y="15430"/>
                      </a:cubicBezTo>
                      <a:cubicBezTo>
                        <a:pt x="30719" y="15002"/>
                        <a:pt x="29357" y="14811"/>
                        <a:pt x="28005" y="14859"/>
                      </a:cubicBezTo>
                      <a:cubicBezTo>
                        <a:pt x="26100" y="15335"/>
                        <a:pt x="25147" y="15812"/>
                        <a:pt x="25433" y="17907"/>
                      </a:cubicBezTo>
                      <a:cubicBezTo>
                        <a:pt x="25719" y="20003"/>
                        <a:pt x="27624" y="20098"/>
                        <a:pt x="27624" y="20764"/>
                      </a:cubicBezTo>
                      <a:cubicBezTo>
                        <a:pt x="27624" y="25241"/>
                        <a:pt x="22671" y="21431"/>
                        <a:pt x="20861" y="20764"/>
                      </a:cubicBezTo>
                      <a:cubicBezTo>
                        <a:pt x="20442" y="20555"/>
                        <a:pt x="19928" y="20717"/>
                        <a:pt x="19709" y="21146"/>
                      </a:cubicBezTo>
                      <a:cubicBezTo>
                        <a:pt x="19661" y="21231"/>
                        <a:pt x="19632" y="21327"/>
                        <a:pt x="19623" y="21431"/>
                      </a:cubicBezTo>
                      <a:cubicBezTo>
                        <a:pt x="19623" y="23717"/>
                        <a:pt x="21147" y="24479"/>
                        <a:pt x="17908" y="24670"/>
                      </a:cubicBezTo>
                      <a:cubicBezTo>
                        <a:pt x="17908" y="24670"/>
                        <a:pt x="15241" y="23431"/>
                        <a:pt x="14575" y="23431"/>
                      </a:cubicBezTo>
                      <a:cubicBezTo>
                        <a:pt x="12479" y="23431"/>
                        <a:pt x="10479" y="26194"/>
                        <a:pt x="7812" y="25908"/>
                      </a:cubicBezTo>
                      <a:cubicBezTo>
                        <a:pt x="7336" y="25908"/>
                        <a:pt x="6955" y="26298"/>
                        <a:pt x="6964" y="26775"/>
                      </a:cubicBezTo>
                      <a:cubicBezTo>
                        <a:pt x="6964" y="26899"/>
                        <a:pt x="6993" y="27032"/>
                        <a:pt x="7050" y="27146"/>
                      </a:cubicBezTo>
                      <a:cubicBezTo>
                        <a:pt x="7717" y="29242"/>
                        <a:pt x="8860" y="30480"/>
                        <a:pt x="4764" y="32195"/>
                      </a:cubicBezTo>
                      <a:cubicBezTo>
                        <a:pt x="4764" y="32195"/>
                        <a:pt x="-94" y="31623"/>
                        <a:pt x="1" y="31623"/>
                      </a:cubicBezTo>
                      <a:cubicBezTo>
                        <a:pt x="97" y="31623"/>
                        <a:pt x="1" y="33528"/>
                        <a:pt x="478" y="33623"/>
                      </a:cubicBezTo>
                      <a:cubicBezTo>
                        <a:pt x="954" y="33719"/>
                        <a:pt x="8764" y="36386"/>
                        <a:pt x="10669" y="33623"/>
                      </a:cubicBezTo>
                      <a:cubicBezTo>
                        <a:pt x="12574" y="30861"/>
                        <a:pt x="9241" y="29528"/>
                        <a:pt x="10003" y="28385"/>
                      </a:cubicBezTo>
                      <a:cubicBezTo>
                        <a:pt x="9526" y="29146"/>
                        <a:pt x="13622" y="27241"/>
                        <a:pt x="14003" y="27051"/>
                      </a:cubicBezTo>
                      <a:cubicBezTo>
                        <a:pt x="15051" y="26651"/>
                        <a:pt x="16137" y="26365"/>
                        <a:pt x="17242" y="26194"/>
                      </a:cubicBezTo>
                      <a:cubicBezTo>
                        <a:pt x="17813" y="26194"/>
                        <a:pt x="18289" y="27146"/>
                        <a:pt x="18861" y="27146"/>
                      </a:cubicBezTo>
                      <a:cubicBezTo>
                        <a:pt x="19432" y="27146"/>
                        <a:pt x="20480" y="27146"/>
                        <a:pt x="21242" y="27146"/>
                      </a:cubicBezTo>
                      <a:cubicBezTo>
                        <a:pt x="22004" y="27146"/>
                        <a:pt x="22099" y="25813"/>
                        <a:pt x="22385" y="25622"/>
                      </a:cubicBezTo>
                      <a:cubicBezTo>
                        <a:pt x="22671" y="25432"/>
                        <a:pt x="21528" y="24574"/>
                        <a:pt x="22957" y="24098"/>
                      </a:cubicBezTo>
                      <a:cubicBezTo>
                        <a:pt x="24385" y="23622"/>
                        <a:pt x="24862" y="24860"/>
                        <a:pt x="25814" y="25146"/>
                      </a:cubicBezTo>
                      <a:cubicBezTo>
                        <a:pt x="26767" y="25432"/>
                        <a:pt x="29719" y="26765"/>
                        <a:pt x="30958" y="25146"/>
                      </a:cubicBezTo>
                      <a:cubicBezTo>
                        <a:pt x="32196" y="23527"/>
                        <a:pt x="29529" y="21527"/>
                        <a:pt x="29910" y="20098"/>
                      </a:cubicBezTo>
                      <a:cubicBezTo>
                        <a:pt x="30481" y="16859"/>
                        <a:pt x="35149" y="19336"/>
                        <a:pt x="37244" y="17907"/>
                      </a:cubicBezTo>
                      <a:cubicBezTo>
                        <a:pt x="37435" y="17583"/>
                        <a:pt x="37435" y="17183"/>
                        <a:pt x="37244" y="16859"/>
                      </a:cubicBezTo>
                      <a:cubicBezTo>
                        <a:pt x="35911" y="12382"/>
                        <a:pt x="44007" y="15907"/>
                        <a:pt x="46769" y="15430"/>
                      </a:cubicBezTo>
                      <a:cubicBezTo>
                        <a:pt x="46769" y="15430"/>
                        <a:pt x="47722" y="15430"/>
                        <a:pt x="47626" y="14478"/>
                      </a:cubicBezTo>
                      <a:cubicBezTo>
                        <a:pt x="47369" y="13535"/>
                        <a:pt x="47055" y="12611"/>
                        <a:pt x="46674" y="11716"/>
                      </a:cubicBezTo>
                      <a:cubicBezTo>
                        <a:pt x="47245" y="9049"/>
                        <a:pt x="50960" y="9335"/>
                        <a:pt x="52675" y="9811"/>
                      </a:cubicBezTo>
                      <a:cubicBezTo>
                        <a:pt x="54294" y="15240"/>
                        <a:pt x="58580" y="20669"/>
                        <a:pt x="63343" y="19336"/>
                      </a:cubicBezTo>
                      <a:cubicBezTo>
                        <a:pt x="63685" y="19183"/>
                        <a:pt x="63905" y="18850"/>
                        <a:pt x="63914" y="18479"/>
                      </a:cubicBezTo>
                      <a:cubicBezTo>
                        <a:pt x="63724" y="14478"/>
                        <a:pt x="59533" y="10859"/>
                        <a:pt x="55151" y="8287"/>
                      </a:cubicBezTo>
                      <a:close/>
                      <a:moveTo>
                        <a:pt x="56770" y="12763"/>
                      </a:moveTo>
                      <a:cubicBezTo>
                        <a:pt x="56770" y="12763"/>
                        <a:pt x="56770" y="12002"/>
                        <a:pt x="56199" y="11430"/>
                      </a:cubicBezTo>
                      <a:cubicBezTo>
                        <a:pt x="57504" y="12335"/>
                        <a:pt x="58628" y="13459"/>
                        <a:pt x="59533" y="14764"/>
                      </a:cubicBezTo>
                      <a:cubicBezTo>
                        <a:pt x="60390" y="17431"/>
                        <a:pt x="57247" y="13526"/>
                        <a:pt x="56770" y="12763"/>
                      </a:cubicBezTo>
                      <a:close/>
                    </a:path>
                  </a:pathLst>
                </a:custGeom>
                <a:solidFill>
                  <a:srgbClr val="000000"/>
                </a:solidFill>
                <a:ln w="9525" cap="flat">
                  <a:noFill/>
                  <a:prstDash val="solid"/>
                  <a:miter/>
                </a:ln>
              </p:spPr>
              <p:txBody>
                <a:bodyPr rtlCol="0" anchor="ctr"/>
                <a:lstStyle/>
                <a:p>
                  <a:endParaRPr lang="en-US"/>
                </a:p>
              </p:txBody>
            </p:sp>
            <p:sp>
              <p:nvSpPr>
                <p:cNvPr id="1045" name="Hình tự do: Hình 845">
                  <a:extLst>
                    <a:ext uri="{FF2B5EF4-FFF2-40B4-BE49-F238E27FC236}">
                      <a16:creationId xmlns:a16="http://schemas.microsoft.com/office/drawing/2014/main" id="{86299F89-0891-4D6E-8C00-63425087CD56}"/>
                    </a:ext>
                  </a:extLst>
                </p:cNvPr>
                <p:cNvSpPr/>
                <p:nvPr/>
              </p:nvSpPr>
              <p:spPr>
                <a:xfrm>
                  <a:off x="5653341" y="4151154"/>
                  <a:ext cx="83818" cy="47041"/>
                </a:xfrm>
                <a:custGeom>
                  <a:avLst/>
                  <a:gdLst>
                    <a:gd name="connsiteX0" fmla="*/ 82804 w 83818"/>
                    <a:gd name="connsiteY0" fmla="*/ 17747 h 47041"/>
                    <a:gd name="connsiteX1" fmla="*/ 74708 w 83818"/>
                    <a:gd name="connsiteY1" fmla="*/ 12509 h 47041"/>
                    <a:gd name="connsiteX2" fmla="*/ 70803 w 83818"/>
                    <a:gd name="connsiteY2" fmla="*/ 10604 h 47041"/>
                    <a:gd name="connsiteX3" fmla="*/ 69755 w 83818"/>
                    <a:gd name="connsiteY3" fmla="*/ 2317 h 47041"/>
                    <a:gd name="connsiteX4" fmla="*/ 77470 w 83818"/>
                    <a:gd name="connsiteY4" fmla="*/ 4508 h 47041"/>
                    <a:gd name="connsiteX5" fmla="*/ 77470 w 83818"/>
                    <a:gd name="connsiteY5" fmla="*/ 2888 h 47041"/>
                    <a:gd name="connsiteX6" fmla="*/ 65754 w 83818"/>
                    <a:gd name="connsiteY6" fmla="*/ 2888 h 47041"/>
                    <a:gd name="connsiteX7" fmla="*/ 66612 w 83818"/>
                    <a:gd name="connsiteY7" fmla="*/ 8413 h 47041"/>
                    <a:gd name="connsiteX8" fmla="*/ 61373 w 83818"/>
                    <a:gd name="connsiteY8" fmla="*/ 7460 h 47041"/>
                    <a:gd name="connsiteX9" fmla="*/ 57753 w 83818"/>
                    <a:gd name="connsiteY9" fmla="*/ 9556 h 47041"/>
                    <a:gd name="connsiteX10" fmla="*/ 57753 w 83818"/>
                    <a:gd name="connsiteY10" fmla="*/ 11937 h 47041"/>
                    <a:gd name="connsiteX11" fmla="*/ 59468 w 83818"/>
                    <a:gd name="connsiteY11" fmla="*/ 13652 h 47041"/>
                    <a:gd name="connsiteX12" fmla="*/ 57563 w 83818"/>
                    <a:gd name="connsiteY12" fmla="*/ 13652 h 47041"/>
                    <a:gd name="connsiteX13" fmla="*/ 46704 w 83818"/>
                    <a:gd name="connsiteY13" fmla="*/ 15080 h 47041"/>
                    <a:gd name="connsiteX14" fmla="*/ 47371 w 83818"/>
                    <a:gd name="connsiteY14" fmla="*/ 18604 h 47041"/>
                    <a:gd name="connsiteX15" fmla="*/ 41561 w 83818"/>
                    <a:gd name="connsiteY15" fmla="*/ 20986 h 47041"/>
                    <a:gd name="connsiteX16" fmla="*/ 41561 w 83818"/>
                    <a:gd name="connsiteY16" fmla="*/ 22605 h 47041"/>
                    <a:gd name="connsiteX17" fmla="*/ 34417 w 83818"/>
                    <a:gd name="connsiteY17" fmla="*/ 22605 h 47041"/>
                    <a:gd name="connsiteX18" fmla="*/ 21939 w 83818"/>
                    <a:gd name="connsiteY18" fmla="*/ 27558 h 47041"/>
                    <a:gd name="connsiteX19" fmla="*/ 22796 w 83818"/>
                    <a:gd name="connsiteY19" fmla="*/ 29177 h 47041"/>
                    <a:gd name="connsiteX20" fmla="*/ 22796 w 83818"/>
                    <a:gd name="connsiteY20" fmla="*/ 30606 h 47041"/>
                    <a:gd name="connsiteX21" fmla="*/ 21844 w 83818"/>
                    <a:gd name="connsiteY21" fmla="*/ 31463 h 47041"/>
                    <a:gd name="connsiteX22" fmla="*/ 19653 w 83818"/>
                    <a:gd name="connsiteY22" fmla="*/ 32416 h 47041"/>
                    <a:gd name="connsiteX23" fmla="*/ 18320 w 83818"/>
                    <a:gd name="connsiteY23" fmla="*/ 36988 h 47041"/>
                    <a:gd name="connsiteX24" fmla="*/ 4794 w 83818"/>
                    <a:gd name="connsiteY24" fmla="*/ 36988 h 47041"/>
                    <a:gd name="connsiteX25" fmla="*/ 508 w 83818"/>
                    <a:gd name="connsiteY25" fmla="*/ 45084 h 47041"/>
                    <a:gd name="connsiteX26" fmla="*/ 508 w 83818"/>
                    <a:gd name="connsiteY26" fmla="*/ 46894 h 47041"/>
                    <a:gd name="connsiteX27" fmla="*/ 5842 w 83818"/>
                    <a:gd name="connsiteY27" fmla="*/ 42417 h 47041"/>
                    <a:gd name="connsiteX28" fmla="*/ 22606 w 83818"/>
                    <a:gd name="connsiteY28" fmla="*/ 38893 h 47041"/>
                    <a:gd name="connsiteX29" fmla="*/ 22606 w 83818"/>
                    <a:gd name="connsiteY29" fmla="*/ 37369 h 47041"/>
                    <a:gd name="connsiteX30" fmla="*/ 24987 w 83818"/>
                    <a:gd name="connsiteY30" fmla="*/ 32797 h 47041"/>
                    <a:gd name="connsiteX31" fmla="*/ 25568 w 83818"/>
                    <a:gd name="connsiteY31" fmla="*/ 31587 h 47041"/>
                    <a:gd name="connsiteX32" fmla="*/ 25463 w 83818"/>
                    <a:gd name="connsiteY32" fmla="*/ 31368 h 47041"/>
                    <a:gd name="connsiteX33" fmla="*/ 24035 w 83818"/>
                    <a:gd name="connsiteY33" fmla="*/ 25558 h 47041"/>
                    <a:gd name="connsiteX34" fmla="*/ 29845 w 83818"/>
                    <a:gd name="connsiteY34" fmla="*/ 24796 h 47041"/>
                    <a:gd name="connsiteX35" fmla="*/ 42608 w 83818"/>
                    <a:gd name="connsiteY35" fmla="*/ 24796 h 47041"/>
                    <a:gd name="connsiteX36" fmla="*/ 43456 w 83818"/>
                    <a:gd name="connsiteY36" fmla="*/ 23929 h 47041"/>
                    <a:gd name="connsiteX37" fmla="*/ 43370 w 83818"/>
                    <a:gd name="connsiteY37" fmla="*/ 23558 h 47041"/>
                    <a:gd name="connsiteX38" fmla="*/ 49562 w 83818"/>
                    <a:gd name="connsiteY38" fmla="*/ 21081 h 47041"/>
                    <a:gd name="connsiteX39" fmla="*/ 49562 w 83818"/>
                    <a:gd name="connsiteY39" fmla="*/ 19938 h 47041"/>
                    <a:gd name="connsiteX40" fmla="*/ 60706 w 83818"/>
                    <a:gd name="connsiteY40" fmla="*/ 16414 h 47041"/>
                    <a:gd name="connsiteX41" fmla="*/ 61868 w 83818"/>
                    <a:gd name="connsiteY41" fmla="*/ 15737 h 47041"/>
                    <a:gd name="connsiteX42" fmla="*/ 61849 w 83818"/>
                    <a:gd name="connsiteY42" fmla="*/ 15176 h 47041"/>
                    <a:gd name="connsiteX43" fmla="*/ 61849 w 83818"/>
                    <a:gd name="connsiteY43" fmla="*/ 9937 h 47041"/>
                    <a:gd name="connsiteX44" fmla="*/ 66326 w 83818"/>
                    <a:gd name="connsiteY44" fmla="*/ 10985 h 47041"/>
                    <a:gd name="connsiteX45" fmla="*/ 76422 w 83818"/>
                    <a:gd name="connsiteY45" fmla="*/ 21367 h 47041"/>
                    <a:gd name="connsiteX46" fmla="*/ 82804 w 83818"/>
                    <a:gd name="connsiteY46" fmla="*/ 17747 h 47041"/>
                    <a:gd name="connsiteX47" fmla="*/ 80994 w 83818"/>
                    <a:gd name="connsiteY47" fmla="*/ 18890 h 47041"/>
                    <a:gd name="connsiteX48" fmla="*/ 77946 w 83818"/>
                    <a:gd name="connsiteY48" fmla="*/ 18890 h 47041"/>
                    <a:gd name="connsiteX49" fmla="*/ 72898 w 83818"/>
                    <a:gd name="connsiteY49" fmla="*/ 13461 h 47041"/>
                    <a:gd name="connsiteX50" fmla="*/ 75851 w 83818"/>
                    <a:gd name="connsiteY50" fmla="*/ 15080 h 47041"/>
                    <a:gd name="connsiteX51" fmla="*/ 80708 w 83818"/>
                    <a:gd name="connsiteY51" fmla="*/ 18890 h 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3818" h="47041">
                      <a:moveTo>
                        <a:pt x="82804" y="17747"/>
                      </a:moveTo>
                      <a:cubicBezTo>
                        <a:pt x="80642" y="15290"/>
                        <a:pt x="77841" y="13480"/>
                        <a:pt x="74708" y="12509"/>
                      </a:cubicBezTo>
                      <a:lnTo>
                        <a:pt x="70803" y="10604"/>
                      </a:lnTo>
                      <a:cubicBezTo>
                        <a:pt x="68993" y="7651"/>
                        <a:pt x="66612" y="2888"/>
                        <a:pt x="69755" y="2317"/>
                      </a:cubicBezTo>
                      <a:cubicBezTo>
                        <a:pt x="72898" y="1745"/>
                        <a:pt x="75374" y="3936"/>
                        <a:pt x="77470" y="4508"/>
                      </a:cubicBezTo>
                      <a:cubicBezTo>
                        <a:pt x="79566" y="5079"/>
                        <a:pt x="78327" y="3174"/>
                        <a:pt x="77470" y="2888"/>
                      </a:cubicBezTo>
                      <a:cubicBezTo>
                        <a:pt x="73946" y="1460"/>
                        <a:pt x="67183" y="-2827"/>
                        <a:pt x="65754" y="2888"/>
                      </a:cubicBezTo>
                      <a:cubicBezTo>
                        <a:pt x="65478" y="4774"/>
                        <a:pt x="65783" y="6698"/>
                        <a:pt x="66612" y="8413"/>
                      </a:cubicBezTo>
                      <a:cubicBezTo>
                        <a:pt x="64964" y="7698"/>
                        <a:pt x="63173" y="7365"/>
                        <a:pt x="61373" y="7460"/>
                      </a:cubicBezTo>
                      <a:cubicBezTo>
                        <a:pt x="59753" y="7460"/>
                        <a:pt x="58325" y="7460"/>
                        <a:pt x="57753" y="9556"/>
                      </a:cubicBezTo>
                      <a:cubicBezTo>
                        <a:pt x="57182" y="11651"/>
                        <a:pt x="57753" y="11175"/>
                        <a:pt x="57753" y="11937"/>
                      </a:cubicBezTo>
                      <a:cubicBezTo>
                        <a:pt x="57753" y="12699"/>
                        <a:pt x="59087" y="13556"/>
                        <a:pt x="59468" y="13652"/>
                      </a:cubicBezTo>
                      <a:lnTo>
                        <a:pt x="57563" y="13652"/>
                      </a:lnTo>
                      <a:cubicBezTo>
                        <a:pt x="55086" y="13652"/>
                        <a:pt x="48038" y="11937"/>
                        <a:pt x="46704" y="15080"/>
                      </a:cubicBezTo>
                      <a:cubicBezTo>
                        <a:pt x="46037" y="16319"/>
                        <a:pt x="47562" y="18033"/>
                        <a:pt x="47371" y="18604"/>
                      </a:cubicBezTo>
                      <a:cubicBezTo>
                        <a:pt x="47180" y="19176"/>
                        <a:pt x="42418" y="20414"/>
                        <a:pt x="41561" y="20986"/>
                      </a:cubicBezTo>
                      <a:cubicBezTo>
                        <a:pt x="40703" y="21557"/>
                        <a:pt x="41561" y="22510"/>
                        <a:pt x="41561" y="22605"/>
                      </a:cubicBezTo>
                      <a:cubicBezTo>
                        <a:pt x="39179" y="22805"/>
                        <a:pt x="36798" y="22805"/>
                        <a:pt x="34417" y="22605"/>
                      </a:cubicBezTo>
                      <a:cubicBezTo>
                        <a:pt x="30512" y="22605"/>
                        <a:pt x="20701" y="21462"/>
                        <a:pt x="21939" y="27558"/>
                      </a:cubicBezTo>
                      <a:cubicBezTo>
                        <a:pt x="21939" y="28225"/>
                        <a:pt x="22606" y="28129"/>
                        <a:pt x="22796" y="29177"/>
                      </a:cubicBezTo>
                      <a:cubicBezTo>
                        <a:pt x="22730" y="29654"/>
                        <a:pt x="22730" y="30130"/>
                        <a:pt x="22796" y="30606"/>
                      </a:cubicBezTo>
                      <a:cubicBezTo>
                        <a:pt x="22796" y="30606"/>
                        <a:pt x="22320" y="30606"/>
                        <a:pt x="21844" y="31463"/>
                      </a:cubicBezTo>
                      <a:cubicBezTo>
                        <a:pt x="21368" y="32320"/>
                        <a:pt x="20129" y="31463"/>
                        <a:pt x="19653" y="32416"/>
                      </a:cubicBezTo>
                      <a:cubicBezTo>
                        <a:pt x="17748" y="34702"/>
                        <a:pt x="20701" y="35559"/>
                        <a:pt x="18320" y="36988"/>
                      </a:cubicBezTo>
                      <a:cubicBezTo>
                        <a:pt x="15938" y="38417"/>
                        <a:pt x="8223" y="34892"/>
                        <a:pt x="4794" y="36988"/>
                      </a:cubicBezTo>
                      <a:cubicBezTo>
                        <a:pt x="1365" y="39083"/>
                        <a:pt x="5747" y="44989"/>
                        <a:pt x="508" y="45084"/>
                      </a:cubicBezTo>
                      <a:cubicBezTo>
                        <a:pt x="-635" y="45084"/>
                        <a:pt x="508" y="46799"/>
                        <a:pt x="508" y="46894"/>
                      </a:cubicBezTo>
                      <a:cubicBezTo>
                        <a:pt x="5366" y="47370"/>
                        <a:pt x="4889" y="46894"/>
                        <a:pt x="5842" y="42417"/>
                      </a:cubicBezTo>
                      <a:cubicBezTo>
                        <a:pt x="7366" y="35845"/>
                        <a:pt x="17082" y="40321"/>
                        <a:pt x="22606" y="38893"/>
                      </a:cubicBezTo>
                      <a:cubicBezTo>
                        <a:pt x="23273" y="38893"/>
                        <a:pt x="23273" y="37940"/>
                        <a:pt x="22606" y="37369"/>
                      </a:cubicBezTo>
                      <a:cubicBezTo>
                        <a:pt x="21177" y="35083"/>
                        <a:pt x="22606" y="33845"/>
                        <a:pt x="24987" y="32797"/>
                      </a:cubicBezTo>
                      <a:cubicBezTo>
                        <a:pt x="25482" y="32625"/>
                        <a:pt x="25749" y="32082"/>
                        <a:pt x="25568" y="31587"/>
                      </a:cubicBezTo>
                      <a:cubicBezTo>
                        <a:pt x="25540" y="31511"/>
                        <a:pt x="25511" y="31435"/>
                        <a:pt x="25463" y="31368"/>
                      </a:cubicBezTo>
                      <a:cubicBezTo>
                        <a:pt x="24797" y="30320"/>
                        <a:pt x="22796" y="27082"/>
                        <a:pt x="24035" y="25558"/>
                      </a:cubicBezTo>
                      <a:cubicBezTo>
                        <a:pt x="25949" y="25139"/>
                        <a:pt x="27892" y="24881"/>
                        <a:pt x="29845" y="24796"/>
                      </a:cubicBezTo>
                      <a:cubicBezTo>
                        <a:pt x="34131" y="24796"/>
                        <a:pt x="38322" y="24796"/>
                        <a:pt x="42608" y="24796"/>
                      </a:cubicBezTo>
                      <a:cubicBezTo>
                        <a:pt x="43085" y="24796"/>
                        <a:pt x="43466" y="24405"/>
                        <a:pt x="43456" y="23929"/>
                      </a:cubicBezTo>
                      <a:cubicBezTo>
                        <a:pt x="43456" y="23805"/>
                        <a:pt x="43428" y="23672"/>
                        <a:pt x="43370" y="23558"/>
                      </a:cubicBezTo>
                      <a:cubicBezTo>
                        <a:pt x="42799" y="22224"/>
                        <a:pt x="48324" y="21367"/>
                        <a:pt x="49562" y="21081"/>
                      </a:cubicBezTo>
                      <a:cubicBezTo>
                        <a:pt x="49857" y="20757"/>
                        <a:pt x="49857" y="20262"/>
                        <a:pt x="49562" y="19938"/>
                      </a:cubicBezTo>
                      <a:cubicBezTo>
                        <a:pt x="46990" y="13366"/>
                        <a:pt x="56705" y="15747"/>
                        <a:pt x="60706" y="16414"/>
                      </a:cubicBezTo>
                      <a:cubicBezTo>
                        <a:pt x="61211" y="16547"/>
                        <a:pt x="61735" y="16242"/>
                        <a:pt x="61868" y="15737"/>
                      </a:cubicBezTo>
                      <a:cubicBezTo>
                        <a:pt x="61925" y="15557"/>
                        <a:pt x="61916" y="15356"/>
                        <a:pt x="61849" y="15176"/>
                      </a:cubicBezTo>
                      <a:cubicBezTo>
                        <a:pt x="61182" y="12985"/>
                        <a:pt x="56324" y="10794"/>
                        <a:pt x="61849" y="9937"/>
                      </a:cubicBezTo>
                      <a:cubicBezTo>
                        <a:pt x="63411" y="9889"/>
                        <a:pt x="64954" y="10251"/>
                        <a:pt x="66326" y="10985"/>
                      </a:cubicBezTo>
                      <a:cubicBezTo>
                        <a:pt x="68802" y="15214"/>
                        <a:pt x="72260" y="18776"/>
                        <a:pt x="76422" y="21367"/>
                      </a:cubicBezTo>
                      <a:cubicBezTo>
                        <a:pt x="81851" y="23462"/>
                        <a:pt x="85757" y="22129"/>
                        <a:pt x="82804" y="17747"/>
                      </a:cubicBezTo>
                      <a:close/>
                      <a:moveTo>
                        <a:pt x="80994" y="18890"/>
                      </a:moveTo>
                      <a:cubicBezTo>
                        <a:pt x="82233" y="20510"/>
                        <a:pt x="78422" y="18890"/>
                        <a:pt x="77946" y="18890"/>
                      </a:cubicBezTo>
                      <a:cubicBezTo>
                        <a:pt x="75822" y="17547"/>
                        <a:pt x="74089" y="15671"/>
                        <a:pt x="72898" y="13461"/>
                      </a:cubicBezTo>
                      <a:lnTo>
                        <a:pt x="75851" y="15080"/>
                      </a:lnTo>
                      <a:cubicBezTo>
                        <a:pt x="77784" y="15890"/>
                        <a:pt x="79461" y="17204"/>
                        <a:pt x="80708" y="18890"/>
                      </a:cubicBezTo>
                      <a:close/>
                    </a:path>
                  </a:pathLst>
                </a:custGeom>
                <a:solidFill>
                  <a:srgbClr val="000000"/>
                </a:solidFill>
                <a:ln w="9525" cap="flat">
                  <a:noFill/>
                  <a:prstDash val="solid"/>
                  <a:miter/>
                </a:ln>
              </p:spPr>
              <p:txBody>
                <a:bodyPr rtlCol="0" anchor="ctr"/>
                <a:lstStyle/>
                <a:p>
                  <a:endParaRPr lang="en-US"/>
                </a:p>
              </p:txBody>
            </p:sp>
            <p:sp>
              <p:nvSpPr>
                <p:cNvPr id="1046" name="Hình tự do: Hình 846">
                  <a:extLst>
                    <a:ext uri="{FF2B5EF4-FFF2-40B4-BE49-F238E27FC236}">
                      <a16:creationId xmlns:a16="http://schemas.microsoft.com/office/drawing/2014/main" id="{898CE56C-7A64-4291-A513-C3234AD4D1FF}"/>
                    </a:ext>
                  </a:extLst>
                </p:cNvPr>
                <p:cNvSpPr/>
                <p:nvPr/>
              </p:nvSpPr>
              <p:spPr>
                <a:xfrm>
                  <a:off x="5741082" y="4110513"/>
                  <a:ext cx="63941" cy="34702"/>
                </a:xfrm>
                <a:custGeom>
                  <a:avLst/>
                  <a:gdLst>
                    <a:gd name="connsiteX0" fmla="*/ 55642 w 63941"/>
                    <a:gd name="connsiteY0" fmla="*/ 8287 h 34702"/>
                    <a:gd name="connsiteX1" fmla="*/ 57452 w 63941"/>
                    <a:gd name="connsiteY1" fmla="*/ 1905 h 34702"/>
                    <a:gd name="connsiteX2" fmla="*/ 56880 w 63941"/>
                    <a:gd name="connsiteY2" fmla="*/ 0 h 34702"/>
                    <a:gd name="connsiteX3" fmla="*/ 52689 w 63941"/>
                    <a:gd name="connsiteY3" fmla="*/ 6763 h 34702"/>
                    <a:gd name="connsiteX4" fmla="*/ 48212 w 63941"/>
                    <a:gd name="connsiteY4" fmla="*/ 5239 h 34702"/>
                    <a:gd name="connsiteX5" fmla="*/ 43640 w 63941"/>
                    <a:gd name="connsiteY5" fmla="*/ 7049 h 34702"/>
                    <a:gd name="connsiteX6" fmla="*/ 44212 w 63941"/>
                    <a:gd name="connsiteY6" fmla="*/ 10668 h 34702"/>
                    <a:gd name="connsiteX7" fmla="*/ 43164 w 63941"/>
                    <a:gd name="connsiteY7" fmla="*/ 12478 h 34702"/>
                    <a:gd name="connsiteX8" fmla="*/ 39925 w 63941"/>
                    <a:gd name="connsiteY8" fmla="*/ 12478 h 34702"/>
                    <a:gd name="connsiteX9" fmla="*/ 35163 w 63941"/>
                    <a:gd name="connsiteY9" fmla="*/ 13907 h 34702"/>
                    <a:gd name="connsiteX10" fmla="*/ 32591 w 63941"/>
                    <a:gd name="connsiteY10" fmla="*/ 15335 h 34702"/>
                    <a:gd name="connsiteX11" fmla="*/ 28495 w 63941"/>
                    <a:gd name="connsiteY11" fmla="*/ 14764 h 34702"/>
                    <a:gd name="connsiteX12" fmla="*/ 25924 w 63941"/>
                    <a:gd name="connsiteY12" fmla="*/ 17812 h 34702"/>
                    <a:gd name="connsiteX13" fmla="*/ 28115 w 63941"/>
                    <a:gd name="connsiteY13" fmla="*/ 20574 h 34702"/>
                    <a:gd name="connsiteX14" fmla="*/ 21352 w 63941"/>
                    <a:gd name="connsiteY14" fmla="*/ 20574 h 34702"/>
                    <a:gd name="connsiteX15" fmla="*/ 20256 w 63941"/>
                    <a:gd name="connsiteY15" fmla="*/ 21098 h 34702"/>
                    <a:gd name="connsiteX16" fmla="*/ 20209 w 63941"/>
                    <a:gd name="connsiteY16" fmla="*/ 21336 h 34702"/>
                    <a:gd name="connsiteX17" fmla="*/ 18399 w 63941"/>
                    <a:gd name="connsiteY17" fmla="*/ 24575 h 34702"/>
                    <a:gd name="connsiteX18" fmla="*/ 15065 w 63941"/>
                    <a:gd name="connsiteY18" fmla="*/ 23336 h 34702"/>
                    <a:gd name="connsiteX19" fmla="*/ 8302 w 63941"/>
                    <a:gd name="connsiteY19" fmla="*/ 25813 h 34702"/>
                    <a:gd name="connsiteX20" fmla="*/ 7540 w 63941"/>
                    <a:gd name="connsiteY20" fmla="*/ 27051 h 34702"/>
                    <a:gd name="connsiteX21" fmla="*/ 5254 w 63941"/>
                    <a:gd name="connsiteY21" fmla="*/ 32099 h 34702"/>
                    <a:gd name="connsiteX22" fmla="*/ 492 w 63941"/>
                    <a:gd name="connsiteY22" fmla="*/ 31528 h 34702"/>
                    <a:gd name="connsiteX23" fmla="*/ 968 w 63941"/>
                    <a:gd name="connsiteY23" fmla="*/ 33433 h 34702"/>
                    <a:gd name="connsiteX24" fmla="*/ 11160 w 63941"/>
                    <a:gd name="connsiteY24" fmla="*/ 33433 h 34702"/>
                    <a:gd name="connsiteX25" fmla="*/ 10493 w 63941"/>
                    <a:gd name="connsiteY25" fmla="*/ 28194 h 34702"/>
                    <a:gd name="connsiteX26" fmla="*/ 14589 w 63941"/>
                    <a:gd name="connsiteY26" fmla="*/ 26956 h 34702"/>
                    <a:gd name="connsiteX27" fmla="*/ 17732 w 63941"/>
                    <a:gd name="connsiteY27" fmla="*/ 26099 h 34702"/>
                    <a:gd name="connsiteX28" fmla="*/ 19352 w 63941"/>
                    <a:gd name="connsiteY28" fmla="*/ 27051 h 34702"/>
                    <a:gd name="connsiteX29" fmla="*/ 21733 w 63941"/>
                    <a:gd name="connsiteY29" fmla="*/ 27051 h 34702"/>
                    <a:gd name="connsiteX30" fmla="*/ 22971 w 63941"/>
                    <a:gd name="connsiteY30" fmla="*/ 25527 h 34702"/>
                    <a:gd name="connsiteX31" fmla="*/ 22971 w 63941"/>
                    <a:gd name="connsiteY31" fmla="*/ 24003 h 34702"/>
                    <a:gd name="connsiteX32" fmla="*/ 25828 w 63941"/>
                    <a:gd name="connsiteY32" fmla="*/ 24956 h 34702"/>
                    <a:gd name="connsiteX33" fmla="*/ 31067 w 63941"/>
                    <a:gd name="connsiteY33" fmla="*/ 24956 h 34702"/>
                    <a:gd name="connsiteX34" fmla="*/ 29924 w 63941"/>
                    <a:gd name="connsiteY34" fmla="*/ 19908 h 34702"/>
                    <a:gd name="connsiteX35" fmla="*/ 37258 w 63941"/>
                    <a:gd name="connsiteY35" fmla="*/ 17621 h 34702"/>
                    <a:gd name="connsiteX36" fmla="*/ 37268 w 63941"/>
                    <a:gd name="connsiteY36" fmla="*/ 16678 h 34702"/>
                    <a:gd name="connsiteX37" fmla="*/ 37258 w 63941"/>
                    <a:gd name="connsiteY37" fmla="*/ 16669 h 34702"/>
                    <a:gd name="connsiteX38" fmla="*/ 46783 w 63941"/>
                    <a:gd name="connsiteY38" fmla="*/ 15240 h 34702"/>
                    <a:gd name="connsiteX39" fmla="*/ 47736 w 63941"/>
                    <a:gd name="connsiteY39" fmla="*/ 14288 h 34702"/>
                    <a:gd name="connsiteX40" fmla="*/ 46688 w 63941"/>
                    <a:gd name="connsiteY40" fmla="*/ 11525 h 34702"/>
                    <a:gd name="connsiteX41" fmla="*/ 52689 w 63941"/>
                    <a:gd name="connsiteY41" fmla="*/ 9525 h 34702"/>
                    <a:gd name="connsiteX42" fmla="*/ 63357 w 63941"/>
                    <a:gd name="connsiteY42" fmla="*/ 19050 h 34702"/>
                    <a:gd name="connsiteX43" fmla="*/ 63928 w 63941"/>
                    <a:gd name="connsiteY43" fmla="*/ 18193 h 34702"/>
                    <a:gd name="connsiteX44" fmla="*/ 55642 w 63941"/>
                    <a:gd name="connsiteY44" fmla="*/ 8287 h 34702"/>
                    <a:gd name="connsiteX45" fmla="*/ 57356 w 63941"/>
                    <a:gd name="connsiteY45" fmla="*/ 12764 h 34702"/>
                    <a:gd name="connsiteX46" fmla="*/ 56690 w 63941"/>
                    <a:gd name="connsiteY46" fmla="*/ 11430 h 34702"/>
                    <a:gd name="connsiteX47" fmla="*/ 60023 w 63941"/>
                    <a:gd name="connsiteY47" fmla="*/ 14669 h 34702"/>
                    <a:gd name="connsiteX48" fmla="*/ 57356 w 63941"/>
                    <a:gd name="connsiteY48" fmla="*/ 12764 h 3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3941" h="34702">
                      <a:moveTo>
                        <a:pt x="55642" y="8287"/>
                      </a:moveTo>
                      <a:cubicBezTo>
                        <a:pt x="54880" y="5429"/>
                        <a:pt x="54880" y="2286"/>
                        <a:pt x="57452" y="1905"/>
                      </a:cubicBezTo>
                      <a:cubicBezTo>
                        <a:pt x="60023" y="1524"/>
                        <a:pt x="57452" y="0"/>
                        <a:pt x="56880" y="0"/>
                      </a:cubicBezTo>
                      <a:cubicBezTo>
                        <a:pt x="53356" y="0"/>
                        <a:pt x="52213" y="2953"/>
                        <a:pt x="52689" y="6763"/>
                      </a:cubicBezTo>
                      <a:cubicBezTo>
                        <a:pt x="51270" y="6058"/>
                        <a:pt x="49765" y="5544"/>
                        <a:pt x="48212" y="5239"/>
                      </a:cubicBezTo>
                      <a:cubicBezTo>
                        <a:pt x="45926" y="4763"/>
                        <a:pt x="44402" y="4763"/>
                        <a:pt x="43640" y="7049"/>
                      </a:cubicBezTo>
                      <a:cubicBezTo>
                        <a:pt x="42878" y="9335"/>
                        <a:pt x="44307" y="9430"/>
                        <a:pt x="44212" y="10668"/>
                      </a:cubicBezTo>
                      <a:cubicBezTo>
                        <a:pt x="44116" y="11906"/>
                        <a:pt x="46022" y="11811"/>
                        <a:pt x="43164" y="12478"/>
                      </a:cubicBezTo>
                      <a:cubicBezTo>
                        <a:pt x="42088" y="12563"/>
                        <a:pt x="41002" y="12563"/>
                        <a:pt x="39925" y="12478"/>
                      </a:cubicBezTo>
                      <a:cubicBezTo>
                        <a:pt x="37068" y="12478"/>
                        <a:pt x="36878" y="12478"/>
                        <a:pt x="35163" y="13907"/>
                      </a:cubicBezTo>
                      <a:cubicBezTo>
                        <a:pt x="33448" y="15335"/>
                        <a:pt x="37735" y="16097"/>
                        <a:pt x="32591" y="15335"/>
                      </a:cubicBezTo>
                      <a:cubicBezTo>
                        <a:pt x="31267" y="14907"/>
                        <a:pt x="29886" y="14716"/>
                        <a:pt x="28495" y="14764"/>
                      </a:cubicBezTo>
                      <a:cubicBezTo>
                        <a:pt x="26590" y="14764"/>
                        <a:pt x="25638" y="15716"/>
                        <a:pt x="25924" y="17812"/>
                      </a:cubicBezTo>
                      <a:cubicBezTo>
                        <a:pt x="26210" y="19908"/>
                        <a:pt x="28115" y="20003"/>
                        <a:pt x="28115" y="20574"/>
                      </a:cubicBezTo>
                      <a:cubicBezTo>
                        <a:pt x="28115" y="25146"/>
                        <a:pt x="23161" y="21336"/>
                        <a:pt x="21352" y="20574"/>
                      </a:cubicBezTo>
                      <a:cubicBezTo>
                        <a:pt x="20904" y="20412"/>
                        <a:pt x="20418" y="20650"/>
                        <a:pt x="20256" y="21098"/>
                      </a:cubicBezTo>
                      <a:cubicBezTo>
                        <a:pt x="20228" y="21174"/>
                        <a:pt x="20209" y="21250"/>
                        <a:pt x="20209" y="21336"/>
                      </a:cubicBezTo>
                      <a:cubicBezTo>
                        <a:pt x="20209" y="23527"/>
                        <a:pt x="21637" y="24384"/>
                        <a:pt x="18399" y="24575"/>
                      </a:cubicBezTo>
                      <a:cubicBezTo>
                        <a:pt x="18399" y="24575"/>
                        <a:pt x="15732" y="23336"/>
                        <a:pt x="15065" y="23336"/>
                      </a:cubicBezTo>
                      <a:cubicBezTo>
                        <a:pt x="12970" y="23336"/>
                        <a:pt x="11065" y="26003"/>
                        <a:pt x="8302" y="25813"/>
                      </a:cubicBezTo>
                      <a:cubicBezTo>
                        <a:pt x="7540" y="25813"/>
                        <a:pt x="7255" y="26384"/>
                        <a:pt x="7540" y="27051"/>
                      </a:cubicBezTo>
                      <a:cubicBezTo>
                        <a:pt x="7826" y="27718"/>
                        <a:pt x="9350" y="30290"/>
                        <a:pt x="5254" y="32099"/>
                      </a:cubicBezTo>
                      <a:lnTo>
                        <a:pt x="492" y="31528"/>
                      </a:lnTo>
                      <a:cubicBezTo>
                        <a:pt x="-651" y="31528"/>
                        <a:pt x="492" y="33433"/>
                        <a:pt x="968" y="33433"/>
                      </a:cubicBezTo>
                      <a:cubicBezTo>
                        <a:pt x="1444" y="33433"/>
                        <a:pt x="9255" y="36290"/>
                        <a:pt x="11160" y="33433"/>
                      </a:cubicBezTo>
                      <a:cubicBezTo>
                        <a:pt x="13065" y="30575"/>
                        <a:pt x="9827" y="29433"/>
                        <a:pt x="10493" y="28194"/>
                      </a:cubicBezTo>
                      <a:cubicBezTo>
                        <a:pt x="10017" y="29051"/>
                        <a:pt x="14113" y="27146"/>
                        <a:pt x="14589" y="26956"/>
                      </a:cubicBezTo>
                      <a:cubicBezTo>
                        <a:pt x="15599" y="26556"/>
                        <a:pt x="16656" y="26270"/>
                        <a:pt x="17732" y="26099"/>
                      </a:cubicBezTo>
                      <a:cubicBezTo>
                        <a:pt x="18304" y="26099"/>
                        <a:pt x="18780" y="27051"/>
                        <a:pt x="19352" y="27051"/>
                      </a:cubicBezTo>
                      <a:cubicBezTo>
                        <a:pt x="19923" y="27051"/>
                        <a:pt x="21066" y="27051"/>
                        <a:pt x="21733" y="27051"/>
                      </a:cubicBezTo>
                      <a:cubicBezTo>
                        <a:pt x="22399" y="27051"/>
                        <a:pt x="22685" y="25718"/>
                        <a:pt x="22971" y="25527"/>
                      </a:cubicBezTo>
                      <a:cubicBezTo>
                        <a:pt x="23257" y="25337"/>
                        <a:pt x="22019" y="24479"/>
                        <a:pt x="22971" y="24003"/>
                      </a:cubicBezTo>
                      <a:cubicBezTo>
                        <a:pt x="23923" y="23527"/>
                        <a:pt x="24876" y="24670"/>
                        <a:pt x="25828" y="24956"/>
                      </a:cubicBezTo>
                      <a:cubicBezTo>
                        <a:pt x="26781" y="25241"/>
                        <a:pt x="29734" y="26575"/>
                        <a:pt x="31067" y="24956"/>
                      </a:cubicBezTo>
                      <a:cubicBezTo>
                        <a:pt x="32401" y="23336"/>
                        <a:pt x="29639" y="21336"/>
                        <a:pt x="29924" y="19908"/>
                      </a:cubicBezTo>
                      <a:cubicBezTo>
                        <a:pt x="30591" y="16669"/>
                        <a:pt x="35163" y="19145"/>
                        <a:pt x="37258" y="17621"/>
                      </a:cubicBezTo>
                      <a:cubicBezTo>
                        <a:pt x="37525" y="17364"/>
                        <a:pt x="37525" y="16945"/>
                        <a:pt x="37268" y="16678"/>
                      </a:cubicBezTo>
                      <a:cubicBezTo>
                        <a:pt x="37268" y="16678"/>
                        <a:pt x="37258" y="16669"/>
                        <a:pt x="37258" y="16669"/>
                      </a:cubicBezTo>
                      <a:cubicBezTo>
                        <a:pt x="36020" y="12192"/>
                        <a:pt x="44116" y="15716"/>
                        <a:pt x="46783" y="15240"/>
                      </a:cubicBezTo>
                      <a:cubicBezTo>
                        <a:pt x="46783" y="15240"/>
                        <a:pt x="47736" y="15240"/>
                        <a:pt x="47736" y="14288"/>
                      </a:cubicBezTo>
                      <a:cubicBezTo>
                        <a:pt x="47736" y="13335"/>
                        <a:pt x="46688" y="11525"/>
                        <a:pt x="46688" y="11525"/>
                      </a:cubicBezTo>
                      <a:cubicBezTo>
                        <a:pt x="47355" y="8858"/>
                        <a:pt x="50974" y="9144"/>
                        <a:pt x="52689" y="9525"/>
                      </a:cubicBezTo>
                      <a:cubicBezTo>
                        <a:pt x="54308" y="14954"/>
                        <a:pt x="58690" y="20479"/>
                        <a:pt x="63357" y="19050"/>
                      </a:cubicBezTo>
                      <a:cubicBezTo>
                        <a:pt x="63357" y="19050"/>
                        <a:pt x="64024" y="18574"/>
                        <a:pt x="63928" y="18193"/>
                      </a:cubicBezTo>
                      <a:cubicBezTo>
                        <a:pt x="64214" y="14478"/>
                        <a:pt x="59642" y="10763"/>
                        <a:pt x="55642" y="8287"/>
                      </a:cubicBezTo>
                      <a:close/>
                      <a:moveTo>
                        <a:pt x="57356" y="12764"/>
                      </a:moveTo>
                      <a:lnTo>
                        <a:pt x="56690" y="11430"/>
                      </a:lnTo>
                      <a:cubicBezTo>
                        <a:pt x="58004" y="12278"/>
                        <a:pt x="59137" y="13383"/>
                        <a:pt x="60023" y="14669"/>
                      </a:cubicBezTo>
                      <a:cubicBezTo>
                        <a:pt x="60881" y="17431"/>
                        <a:pt x="57737" y="13811"/>
                        <a:pt x="57356" y="12764"/>
                      </a:cubicBezTo>
                      <a:close/>
                    </a:path>
                  </a:pathLst>
                </a:custGeom>
                <a:solidFill>
                  <a:srgbClr val="000000"/>
                </a:solidFill>
                <a:ln w="9525" cap="flat">
                  <a:noFill/>
                  <a:prstDash val="solid"/>
                  <a:miter/>
                </a:ln>
              </p:spPr>
              <p:txBody>
                <a:bodyPr rtlCol="0" anchor="ctr"/>
                <a:lstStyle/>
                <a:p>
                  <a:endParaRPr lang="en-US"/>
                </a:p>
              </p:txBody>
            </p:sp>
            <p:sp>
              <p:nvSpPr>
                <p:cNvPr id="1047" name="Hình tự do: Hình 847">
                  <a:extLst>
                    <a:ext uri="{FF2B5EF4-FFF2-40B4-BE49-F238E27FC236}">
                      <a16:creationId xmlns:a16="http://schemas.microsoft.com/office/drawing/2014/main" id="{EB518116-F48E-4B0C-8145-9F21E706DD46}"/>
                    </a:ext>
                  </a:extLst>
                </p:cNvPr>
                <p:cNvSpPr/>
                <p:nvPr/>
              </p:nvSpPr>
              <p:spPr>
                <a:xfrm>
                  <a:off x="5534659" y="4000018"/>
                  <a:ext cx="83817" cy="46920"/>
                </a:xfrm>
                <a:custGeom>
                  <a:avLst/>
                  <a:gdLst>
                    <a:gd name="connsiteX0" fmla="*/ 82804 w 83817"/>
                    <a:gd name="connsiteY0" fmla="*/ 17722 h 46920"/>
                    <a:gd name="connsiteX1" fmla="*/ 74708 w 83817"/>
                    <a:gd name="connsiteY1" fmla="*/ 12579 h 46920"/>
                    <a:gd name="connsiteX2" fmla="*/ 70898 w 83817"/>
                    <a:gd name="connsiteY2" fmla="*/ 10578 h 46920"/>
                    <a:gd name="connsiteX3" fmla="*/ 69850 w 83817"/>
                    <a:gd name="connsiteY3" fmla="*/ 2292 h 46920"/>
                    <a:gd name="connsiteX4" fmla="*/ 77470 w 83817"/>
                    <a:gd name="connsiteY4" fmla="*/ 4578 h 46920"/>
                    <a:gd name="connsiteX5" fmla="*/ 77470 w 83817"/>
                    <a:gd name="connsiteY5" fmla="*/ 2863 h 46920"/>
                    <a:gd name="connsiteX6" fmla="*/ 65754 w 83817"/>
                    <a:gd name="connsiteY6" fmla="*/ 2863 h 46920"/>
                    <a:gd name="connsiteX7" fmla="*/ 66612 w 83817"/>
                    <a:gd name="connsiteY7" fmla="*/ 8292 h 46920"/>
                    <a:gd name="connsiteX8" fmla="*/ 61468 w 83817"/>
                    <a:gd name="connsiteY8" fmla="*/ 7340 h 46920"/>
                    <a:gd name="connsiteX9" fmla="*/ 57753 w 83817"/>
                    <a:gd name="connsiteY9" fmla="*/ 9531 h 46920"/>
                    <a:gd name="connsiteX10" fmla="*/ 57753 w 83817"/>
                    <a:gd name="connsiteY10" fmla="*/ 11817 h 46920"/>
                    <a:gd name="connsiteX11" fmla="*/ 59468 w 83817"/>
                    <a:gd name="connsiteY11" fmla="*/ 13531 h 46920"/>
                    <a:gd name="connsiteX12" fmla="*/ 57563 w 83817"/>
                    <a:gd name="connsiteY12" fmla="*/ 13531 h 46920"/>
                    <a:gd name="connsiteX13" fmla="*/ 46704 w 83817"/>
                    <a:gd name="connsiteY13" fmla="*/ 14865 h 46920"/>
                    <a:gd name="connsiteX14" fmla="*/ 47371 w 83817"/>
                    <a:gd name="connsiteY14" fmla="*/ 18389 h 46920"/>
                    <a:gd name="connsiteX15" fmla="*/ 41561 w 83817"/>
                    <a:gd name="connsiteY15" fmla="*/ 20770 h 46920"/>
                    <a:gd name="connsiteX16" fmla="*/ 41561 w 83817"/>
                    <a:gd name="connsiteY16" fmla="*/ 22485 h 46920"/>
                    <a:gd name="connsiteX17" fmla="*/ 34417 w 83817"/>
                    <a:gd name="connsiteY17" fmla="*/ 22485 h 46920"/>
                    <a:gd name="connsiteX18" fmla="*/ 22035 w 83817"/>
                    <a:gd name="connsiteY18" fmla="*/ 27438 h 46920"/>
                    <a:gd name="connsiteX19" fmla="*/ 22797 w 83817"/>
                    <a:gd name="connsiteY19" fmla="*/ 29057 h 46920"/>
                    <a:gd name="connsiteX20" fmla="*/ 22797 w 83817"/>
                    <a:gd name="connsiteY20" fmla="*/ 30581 h 46920"/>
                    <a:gd name="connsiteX21" fmla="*/ 21844 w 83817"/>
                    <a:gd name="connsiteY21" fmla="*/ 31343 h 46920"/>
                    <a:gd name="connsiteX22" fmla="*/ 19653 w 83817"/>
                    <a:gd name="connsiteY22" fmla="*/ 32295 h 46920"/>
                    <a:gd name="connsiteX23" fmla="*/ 18320 w 83817"/>
                    <a:gd name="connsiteY23" fmla="*/ 36963 h 46920"/>
                    <a:gd name="connsiteX24" fmla="*/ 4890 w 83817"/>
                    <a:gd name="connsiteY24" fmla="*/ 36963 h 46920"/>
                    <a:gd name="connsiteX25" fmla="*/ 508 w 83817"/>
                    <a:gd name="connsiteY25" fmla="*/ 44964 h 46920"/>
                    <a:gd name="connsiteX26" fmla="*/ 508 w 83817"/>
                    <a:gd name="connsiteY26" fmla="*/ 46773 h 46920"/>
                    <a:gd name="connsiteX27" fmla="*/ 5842 w 83817"/>
                    <a:gd name="connsiteY27" fmla="*/ 42297 h 46920"/>
                    <a:gd name="connsiteX28" fmla="*/ 22606 w 83817"/>
                    <a:gd name="connsiteY28" fmla="*/ 38772 h 46920"/>
                    <a:gd name="connsiteX29" fmla="*/ 22692 w 83817"/>
                    <a:gd name="connsiteY29" fmla="*/ 37429 h 46920"/>
                    <a:gd name="connsiteX30" fmla="*/ 22606 w 83817"/>
                    <a:gd name="connsiteY30" fmla="*/ 37344 h 46920"/>
                    <a:gd name="connsiteX31" fmla="*/ 24987 w 83817"/>
                    <a:gd name="connsiteY31" fmla="*/ 32676 h 46920"/>
                    <a:gd name="connsiteX32" fmla="*/ 25568 w 83817"/>
                    <a:gd name="connsiteY32" fmla="*/ 31467 h 46920"/>
                    <a:gd name="connsiteX33" fmla="*/ 25464 w 83817"/>
                    <a:gd name="connsiteY33" fmla="*/ 31248 h 46920"/>
                    <a:gd name="connsiteX34" fmla="*/ 24035 w 83817"/>
                    <a:gd name="connsiteY34" fmla="*/ 25437 h 46920"/>
                    <a:gd name="connsiteX35" fmla="*/ 29845 w 83817"/>
                    <a:gd name="connsiteY35" fmla="*/ 24771 h 46920"/>
                    <a:gd name="connsiteX36" fmla="*/ 42608 w 83817"/>
                    <a:gd name="connsiteY36" fmla="*/ 24771 h 46920"/>
                    <a:gd name="connsiteX37" fmla="*/ 43466 w 83817"/>
                    <a:gd name="connsiteY37" fmla="*/ 23628 h 46920"/>
                    <a:gd name="connsiteX38" fmla="*/ 49562 w 83817"/>
                    <a:gd name="connsiteY38" fmla="*/ 21056 h 46920"/>
                    <a:gd name="connsiteX39" fmla="*/ 49562 w 83817"/>
                    <a:gd name="connsiteY39" fmla="*/ 19913 h 46920"/>
                    <a:gd name="connsiteX40" fmla="*/ 60706 w 83817"/>
                    <a:gd name="connsiteY40" fmla="*/ 16389 h 46920"/>
                    <a:gd name="connsiteX41" fmla="*/ 61868 w 83817"/>
                    <a:gd name="connsiteY41" fmla="*/ 15712 h 46920"/>
                    <a:gd name="connsiteX42" fmla="*/ 61849 w 83817"/>
                    <a:gd name="connsiteY42" fmla="*/ 15150 h 46920"/>
                    <a:gd name="connsiteX43" fmla="*/ 61849 w 83817"/>
                    <a:gd name="connsiteY43" fmla="*/ 9912 h 46920"/>
                    <a:gd name="connsiteX44" fmla="*/ 66231 w 83817"/>
                    <a:gd name="connsiteY44" fmla="*/ 10959 h 46920"/>
                    <a:gd name="connsiteX45" fmla="*/ 76327 w 83817"/>
                    <a:gd name="connsiteY45" fmla="*/ 21437 h 46920"/>
                    <a:gd name="connsiteX46" fmla="*/ 82804 w 83817"/>
                    <a:gd name="connsiteY46" fmla="*/ 17722 h 46920"/>
                    <a:gd name="connsiteX47" fmla="*/ 80994 w 83817"/>
                    <a:gd name="connsiteY47" fmla="*/ 18865 h 46920"/>
                    <a:gd name="connsiteX48" fmla="*/ 77946 w 83817"/>
                    <a:gd name="connsiteY48" fmla="*/ 18865 h 46920"/>
                    <a:gd name="connsiteX49" fmla="*/ 72898 w 83817"/>
                    <a:gd name="connsiteY49" fmla="*/ 13531 h 46920"/>
                    <a:gd name="connsiteX50" fmla="*/ 75946 w 83817"/>
                    <a:gd name="connsiteY50" fmla="*/ 15055 h 46920"/>
                    <a:gd name="connsiteX51" fmla="*/ 80994 w 83817"/>
                    <a:gd name="connsiteY51" fmla="*/ 18865 h 4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3817" h="46920">
                      <a:moveTo>
                        <a:pt x="82804" y="17722"/>
                      </a:moveTo>
                      <a:cubicBezTo>
                        <a:pt x="80670" y="15246"/>
                        <a:pt x="77861" y="13455"/>
                        <a:pt x="74708" y="12579"/>
                      </a:cubicBezTo>
                      <a:lnTo>
                        <a:pt x="70898" y="10578"/>
                      </a:lnTo>
                      <a:cubicBezTo>
                        <a:pt x="68993" y="7626"/>
                        <a:pt x="66612" y="2863"/>
                        <a:pt x="69850" y="2292"/>
                      </a:cubicBezTo>
                      <a:cubicBezTo>
                        <a:pt x="73089" y="1720"/>
                        <a:pt x="75374" y="3911"/>
                        <a:pt x="77470" y="4578"/>
                      </a:cubicBezTo>
                      <a:cubicBezTo>
                        <a:pt x="79566" y="5244"/>
                        <a:pt x="78423" y="3149"/>
                        <a:pt x="77470" y="2863"/>
                      </a:cubicBezTo>
                      <a:cubicBezTo>
                        <a:pt x="73946" y="1530"/>
                        <a:pt x="67278" y="-2852"/>
                        <a:pt x="65754" y="2863"/>
                      </a:cubicBezTo>
                      <a:cubicBezTo>
                        <a:pt x="65450" y="4721"/>
                        <a:pt x="65754" y="6625"/>
                        <a:pt x="66612" y="8292"/>
                      </a:cubicBezTo>
                      <a:cubicBezTo>
                        <a:pt x="64983" y="7626"/>
                        <a:pt x="63230" y="7302"/>
                        <a:pt x="61468" y="7340"/>
                      </a:cubicBezTo>
                      <a:cubicBezTo>
                        <a:pt x="59753" y="7340"/>
                        <a:pt x="58325" y="7340"/>
                        <a:pt x="57753" y="9531"/>
                      </a:cubicBezTo>
                      <a:cubicBezTo>
                        <a:pt x="57182" y="11721"/>
                        <a:pt x="57753" y="11055"/>
                        <a:pt x="57753" y="11817"/>
                      </a:cubicBezTo>
                      <a:cubicBezTo>
                        <a:pt x="57925" y="12683"/>
                        <a:pt x="58601" y="13360"/>
                        <a:pt x="59468" y="13531"/>
                      </a:cubicBezTo>
                      <a:lnTo>
                        <a:pt x="57563" y="13531"/>
                      </a:lnTo>
                      <a:cubicBezTo>
                        <a:pt x="55086" y="13531"/>
                        <a:pt x="48038" y="11721"/>
                        <a:pt x="46704" y="14865"/>
                      </a:cubicBezTo>
                      <a:cubicBezTo>
                        <a:pt x="46037" y="16103"/>
                        <a:pt x="47562" y="17913"/>
                        <a:pt x="47371" y="18389"/>
                      </a:cubicBezTo>
                      <a:cubicBezTo>
                        <a:pt x="47181" y="18865"/>
                        <a:pt x="42418" y="20199"/>
                        <a:pt x="41561" y="20770"/>
                      </a:cubicBezTo>
                      <a:cubicBezTo>
                        <a:pt x="40703" y="21342"/>
                        <a:pt x="41561" y="22294"/>
                        <a:pt x="41561" y="22485"/>
                      </a:cubicBezTo>
                      <a:cubicBezTo>
                        <a:pt x="39179" y="22628"/>
                        <a:pt x="36798" y="22628"/>
                        <a:pt x="34417" y="22485"/>
                      </a:cubicBezTo>
                      <a:cubicBezTo>
                        <a:pt x="30512" y="22485"/>
                        <a:pt x="20701" y="21342"/>
                        <a:pt x="22035" y="27438"/>
                      </a:cubicBezTo>
                      <a:cubicBezTo>
                        <a:pt x="22035" y="28104"/>
                        <a:pt x="22701" y="28009"/>
                        <a:pt x="22797" y="29057"/>
                      </a:cubicBezTo>
                      <a:cubicBezTo>
                        <a:pt x="22730" y="29562"/>
                        <a:pt x="22730" y="30076"/>
                        <a:pt x="22797" y="30581"/>
                      </a:cubicBezTo>
                      <a:cubicBezTo>
                        <a:pt x="22797" y="30581"/>
                        <a:pt x="22797" y="30581"/>
                        <a:pt x="21844" y="31343"/>
                      </a:cubicBezTo>
                      <a:cubicBezTo>
                        <a:pt x="20891" y="32105"/>
                        <a:pt x="20129" y="31343"/>
                        <a:pt x="19653" y="32295"/>
                      </a:cubicBezTo>
                      <a:cubicBezTo>
                        <a:pt x="17844" y="34677"/>
                        <a:pt x="20701" y="35439"/>
                        <a:pt x="18320" y="36963"/>
                      </a:cubicBezTo>
                      <a:cubicBezTo>
                        <a:pt x="15939" y="38487"/>
                        <a:pt x="8223" y="34867"/>
                        <a:pt x="4890" y="36963"/>
                      </a:cubicBezTo>
                      <a:cubicBezTo>
                        <a:pt x="1556" y="39058"/>
                        <a:pt x="5747" y="44868"/>
                        <a:pt x="508" y="44964"/>
                      </a:cubicBezTo>
                      <a:cubicBezTo>
                        <a:pt x="-635" y="44964"/>
                        <a:pt x="508" y="46773"/>
                        <a:pt x="508" y="46773"/>
                      </a:cubicBezTo>
                      <a:cubicBezTo>
                        <a:pt x="5461" y="47250"/>
                        <a:pt x="4890" y="46773"/>
                        <a:pt x="5842" y="42297"/>
                      </a:cubicBezTo>
                      <a:cubicBezTo>
                        <a:pt x="7366" y="35725"/>
                        <a:pt x="17082" y="40296"/>
                        <a:pt x="22606" y="38772"/>
                      </a:cubicBezTo>
                      <a:cubicBezTo>
                        <a:pt x="22997" y="38420"/>
                        <a:pt x="23035" y="37820"/>
                        <a:pt x="22692" y="37429"/>
                      </a:cubicBezTo>
                      <a:cubicBezTo>
                        <a:pt x="22663" y="37401"/>
                        <a:pt x="22635" y="37372"/>
                        <a:pt x="22606" y="37344"/>
                      </a:cubicBezTo>
                      <a:cubicBezTo>
                        <a:pt x="21177" y="34962"/>
                        <a:pt x="22606" y="33724"/>
                        <a:pt x="24987" y="32676"/>
                      </a:cubicBezTo>
                      <a:cubicBezTo>
                        <a:pt x="25483" y="32505"/>
                        <a:pt x="25749" y="31962"/>
                        <a:pt x="25568" y="31467"/>
                      </a:cubicBezTo>
                      <a:cubicBezTo>
                        <a:pt x="25540" y="31390"/>
                        <a:pt x="25511" y="31314"/>
                        <a:pt x="25464" y="31248"/>
                      </a:cubicBezTo>
                      <a:cubicBezTo>
                        <a:pt x="24892" y="30200"/>
                        <a:pt x="22797" y="26961"/>
                        <a:pt x="24035" y="25437"/>
                      </a:cubicBezTo>
                      <a:cubicBezTo>
                        <a:pt x="25940" y="25009"/>
                        <a:pt x="27892" y="24780"/>
                        <a:pt x="29845" y="24771"/>
                      </a:cubicBezTo>
                      <a:cubicBezTo>
                        <a:pt x="34093" y="24532"/>
                        <a:pt x="38360" y="24532"/>
                        <a:pt x="42608" y="24771"/>
                      </a:cubicBezTo>
                      <a:cubicBezTo>
                        <a:pt x="43180" y="24771"/>
                        <a:pt x="43656" y="24104"/>
                        <a:pt x="43466" y="23628"/>
                      </a:cubicBezTo>
                      <a:cubicBezTo>
                        <a:pt x="43275" y="23151"/>
                        <a:pt x="48324" y="21342"/>
                        <a:pt x="49562" y="21056"/>
                      </a:cubicBezTo>
                      <a:cubicBezTo>
                        <a:pt x="49857" y="20732"/>
                        <a:pt x="49857" y="20237"/>
                        <a:pt x="49562" y="19913"/>
                      </a:cubicBezTo>
                      <a:cubicBezTo>
                        <a:pt x="46990" y="13341"/>
                        <a:pt x="56706" y="15817"/>
                        <a:pt x="60706" y="16389"/>
                      </a:cubicBezTo>
                      <a:cubicBezTo>
                        <a:pt x="61211" y="16522"/>
                        <a:pt x="61735" y="16217"/>
                        <a:pt x="61868" y="15712"/>
                      </a:cubicBezTo>
                      <a:cubicBezTo>
                        <a:pt x="61925" y="15531"/>
                        <a:pt x="61916" y="15331"/>
                        <a:pt x="61849" y="15150"/>
                      </a:cubicBezTo>
                      <a:cubicBezTo>
                        <a:pt x="61182" y="12960"/>
                        <a:pt x="56324" y="10769"/>
                        <a:pt x="61849" y="9912"/>
                      </a:cubicBezTo>
                      <a:cubicBezTo>
                        <a:pt x="63363" y="9969"/>
                        <a:pt x="64849" y="10321"/>
                        <a:pt x="66231" y="10959"/>
                      </a:cubicBezTo>
                      <a:cubicBezTo>
                        <a:pt x="68726" y="15189"/>
                        <a:pt x="72184" y="18779"/>
                        <a:pt x="76327" y="21437"/>
                      </a:cubicBezTo>
                      <a:cubicBezTo>
                        <a:pt x="81852" y="23533"/>
                        <a:pt x="85757" y="22199"/>
                        <a:pt x="82804" y="17722"/>
                      </a:cubicBezTo>
                      <a:close/>
                      <a:moveTo>
                        <a:pt x="80994" y="18865"/>
                      </a:moveTo>
                      <a:cubicBezTo>
                        <a:pt x="82233" y="20484"/>
                        <a:pt x="78423" y="18865"/>
                        <a:pt x="77946" y="18865"/>
                      </a:cubicBezTo>
                      <a:cubicBezTo>
                        <a:pt x="75832" y="17560"/>
                        <a:pt x="74089" y="15722"/>
                        <a:pt x="72898" y="13531"/>
                      </a:cubicBezTo>
                      <a:cubicBezTo>
                        <a:pt x="73889" y="14093"/>
                        <a:pt x="74898" y="14607"/>
                        <a:pt x="75946" y="15055"/>
                      </a:cubicBezTo>
                      <a:cubicBezTo>
                        <a:pt x="77937" y="15855"/>
                        <a:pt x="79680" y="17170"/>
                        <a:pt x="80994" y="18865"/>
                      </a:cubicBezTo>
                      <a:close/>
                    </a:path>
                  </a:pathLst>
                </a:custGeom>
                <a:solidFill>
                  <a:srgbClr val="000000"/>
                </a:solidFill>
                <a:ln w="9525" cap="flat">
                  <a:noFill/>
                  <a:prstDash val="solid"/>
                  <a:miter/>
                </a:ln>
              </p:spPr>
              <p:txBody>
                <a:bodyPr rtlCol="0" anchor="ctr"/>
                <a:lstStyle/>
                <a:p>
                  <a:endParaRPr lang="en-US"/>
                </a:p>
              </p:txBody>
            </p:sp>
            <p:sp>
              <p:nvSpPr>
                <p:cNvPr id="1048" name="Hình tự do: Hình 848">
                  <a:extLst>
                    <a:ext uri="{FF2B5EF4-FFF2-40B4-BE49-F238E27FC236}">
                      <a16:creationId xmlns:a16="http://schemas.microsoft.com/office/drawing/2014/main" id="{88812DE4-7070-41A9-B850-F190C6613DFC}"/>
                    </a:ext>
                  </a:extLst>
                </p:cNvPr>
                <p:cNvSpPr/>
                <p:nvPr/>
              </p:nvSpPr>
              <p:spPr>
                <a:xfrm>
                  <a:off x="5463729" y="4050982"/>
                  <a:ext cx="63451" cy="34872"/>
                </a:xfrm>
                <a:custGeom>
                  <a:avLst/>
                  <a:gdLst>
                    <a:gd name="connsiteX0" fmla="*/ 55151 w 63451"/>
                    <a:gd name="connsiteY0" fmla="*/ 8287 h 34872"/>
                    <a:gd name="connsiteX1" fmla="*/ 56961 w 63451"/>
                    <a:gd name="connsiteY1" fmla="*/ 2000 h 34872"/>
                    <a:gd name="connsiteX2" fmla="*/ 56389 w 63451"/>
                    <a:gd name="connsiteY2" fmla="*/ 0 h 34872"/>
                    <a:gd name="connsiteX3" fmla="*/ 52198 w 63451"/>
                    <a:gd name="connsiteY3" fmla="*/ 6763 h 34872"/>
                    <a:gd name="connsiteX4" fmla="*/ 47722 w 63451"/>
                    <a:gd name="connsiteY4" fmla="*/ 5239 h 34872"/>
                    <a:gd name="connsiteX5" fmla="*/ 43150 w 63451"/>
                    <a:gd name="connsiteY5" fmla="*/ 7144 h 34872"/>
                    <a:gd name="connsiteX6" fmla="*/ 43721 w 63451"/>
                    <a:gd name="connsiteY6" fmla="*/ 10668 h 34872"/>
                    <a:gd name="connsiteX7" fmla="*/ 42673 w 63451"/>
                    <a:gd name="connsiteY7" fmla="*/ 12573 h 34872"/>
                    <a:gd name="connsiteX8" fmla="*/ 39435 w 63451"/>
                    <a:gd name="connsiteY8" fmla="*/ 12573 h 34872"/>
                    <a:gd name="connsiteX9" fmla="*/ 34577 w 63451"/>
                    <a:gd name="connsiteY9" fmla="*/ 14097 h 34872"/>
                    <a:gd name="connsiteX10" fmla="*/ 32101 w 63451"/>
                    <a:gd name="connsiteY10" fmla="*/ 15431 h 34872"/>
                    <a:gd name="connsiteX11" fmla="*/ 28005 w 63451"/>
                    <a:gd name="connsiteY11" fmla="*/ 14859 h 34872"/>
                    <a:gd name="connsiteX12" fmla="*/ 25433 w 63451"/>
                    <a:gd name="connsiteY12" fmla="*/ 17907 h 34872"/>
                    <a:gd name="connsiteX13" fmla="*/ 27624 w 63451"/>
                    <a:gd name="connsiteY13" fmla="*/ 20765 h 34872"/>
                    <a:gd name="connsiteX14" fmla="*/ 20861 w 63451"/>
                    <a:gd name="connsiteY14" fmla="*/ 20765 h 34872"/>
                    <a:gd name="connsiteX15" fmla="*/ 19709 w 63451"/>
                    <a:gd name="connsiteY15" fmla="*/ 21146 h 34872"/>
                    <a:gd name="connsiteX16" fmla="*/ 19623 w 63451"/>
                    <a:gd name="connsiteY16" fmla="*/ 21431 h 34872"/>
                    <a:gd name="connsiteX17" fmla="*/ 17908 w 63451"/>
                    <a:gd name="connsiteY17" fmla="*/ 24670 h 34872"/>
                    <a:gd name="connsiteX18" fmla="*/ 14575 w 63451"/>
                    <a:gd name="connsiteY18" fmla="*/ 23432 h 34872"/>
                    <a:gd name="connsiteX19" fmla="*/ 7812 w 63451"/>
                    <a:gd name="connsiteY19" fmla="*/ 25908 h 34872"/>
                    <a:gd name="connsiteX20" fmla="*/ 6964 w 63451"/>
                    <a:gd name="connsiteY20" fmla="*/ 26775 h 34872"/>
                    <a:gd name="connsiteX21" fmla="*/ 7050 w 63451"/>
                    <a:gd name="connsiteY21" fmla="*/ 27146 h 34872"/>
                    <a:gd name="connsiteX22" fmla="*/ 4764 w 63451"/>
                    <a:gd name="connsiteY22" fmla="*/ 32195 h 34872"/>
                    <a:gd name="connsiteX23" fmla="*/ 1 w 63451"/>
                    <a:gd name="connsiteY23" fmla="*/ 31623 h 34872"/>
                    <a:gd name="connsiteX24" fmla="*/ 1 w 63451"/>
                    <a:gd name="connsiteY24" fmla="*/ 33623 h 34872"/>
                    <a:gd name="connsiteX25" fmla="*/ 10193 w 63451"/>
                    <a:gd name="connsiteY25" fmla="*/ 33623 h 34872"/>
                    <a:gd name="connsiteX26" fmla="*/ 9526 w 63451"/>
                    <a:gd name="connsiteY26" fmla="*/ 28385 h 34872"/>
                    <a:gd name="connsiteX27" fmla="*/ 13527 w 63451"/>
                    <a:gd name="connsiteY27" fmla="*/ 27051 h 34872"/>
                    <a:gd name="connsiteX28" fmla="*/ 16765 w 63451"/>
                    <a:gd name="connsiteY28" fmla="*/ 26194 h 34872"/>
                    <a:gd name="connsiteX29" fmla="*/ 18385 w 63451"/>
                    <a:gd name="connsiteY29" fmla="*/ 27146 h 34872"/>
                    <a:gd name="connsiteX30" fmla="*/ 20766 w 63451"/>
                    <a:gd name="connsiteY30" fmla="*/ 27146 h 34872"/>
                    <a:gd name="connsiteX31" fmla="*/ 22004 w 63451"/>
                    <a:gd name="connsiteY31" fmla="*/ 25622 h 34872"/>
                    <a:gd name="connsiteX32" fmla="*/ 22480 w 63451"/>
                    <a:gd name="connsiteY32" fmla="*/ 24098 h 34872"/>
                    <a:gd name="connsiteX33" fmla="*/ 25338 w 63451"/>
                    <a:gd name="connsiteY33" fmla="*/ 25146 h 34872"/>
                    <a:gd name="connsiteX34" fmla="*/ 30577 w 63451"/>
                    <a:gd name="connsiteY34" fmla="*/ 25146 h 34872"/>
                    <a:gd name="connsiteX35" fmla="*/ 29434 w 63451"/>
                    <a:gd name="connsiteY35" fmla="*/ 20098 h 34872"/>
                    <a:gd name="connsiteX36" fmla="*/ 36768 w 63451"/>
                    <a:gd name="connsiteY36" fmla="*/ 17907 h 34872"/>
                    <a:gd name="connsiteX37" fmla="*/ 36768 w 63451"/>
                    <a:gd name="connsiteY37" fmla="*/ 16859 h 34872"/>
                    <a:gd name="connsiteX38" fmla="*/ 46293 w 63451"/>
                    <a:gd name="connsiteY38" fmla="*/ 15431 h 34872"/>
                    <a:gd name="connsiteX39" fmla="*/ 47150 w 63451"/>
                    <a:gd name="connsiteY39" fmla="*/ 14478 h 34872"/>
                    <a:gd name="connsiteX40" fmla="*/ 46198 w 63451"/>
                    <a:gd name="connsiteY40" fmla="*/ 11716 h 34872"/>
                    <a:gd name="connsiteX41" fmla="*/ 52198 w 63451"/>
                    <a:gd name="connsiteY41" fmla="*/ 9811 h 34872"/>
                    <a:gd name="connsiteX42" fmla="*/ 62866 w 63451"/>
                    <a:gd name="connsiteY42" fmla="*/ 19336 h 34872"/>
                    <a:gd name="connsiteX43" fmla="*/ 63438 w 63451"/>
                    <a:gd name="connsiteY43" fmla="*/ 18479 h 34872"/>
                    <a:gd name="connsiteX44" fmla="*/ 55151 w 63451"/>
                    <a:gd name="connsiteY44" fmla="*/ 8287 h 34872"/>
                    <a:gd name="connsiteX45" fmla="*/ 56866 w 63451"/>
                    <a:gd name="connsiteY45" fmla="*/ 12764 h 34872"/>
                    <a:gd name="connsiteX46" fmla="*/ 56199 w 63451"/>
                    <a:gd name="connsiteY46" fmla="*/ 11430 h 34872"/>
                    <a:gd name="connsiteX47" fmla="*/ 59533 w 63451"/>
                    <a:gd name="connsiteY47" fmla="*/ 14764 h 34872"/>
                    <a:gd name="connsiteX48" fmla="*/ 56866 w 63451"/>
                    <a:gd name="connsiteY48" fmla="*/ 12764 h 3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3451" h="34872">
                      <a:moveTo>
                        <a:pt x="55151" y="8287"/>
                      </a:moveTo>
                      <a:cubicBezTo>
                        <a:pt x="54389" y="5429"/>
                        <a:pt x="54294" y="2286"/>
                        <a:pt x="56961" y="2000"/>
                      </a:cubicBezTo>
                      <a:cubicBezTo>
                        <a:pt x="58199" y="2000"/>
                        <a:pt x="56961" y="95"/>
                        <a:pt x="56389" y="0"/>
                      </a:cubicBezTo>
                      <a:cubicBezTo>
                        <a:pt x="52770" y="0"/>
                        <a:pt x="51722" y="3048"/>
                        <a:pt x="52198" y="6763"/>
                      </a:cubicBezTo>
                      <a:cubicBezTo>
                        <a:pt x="50760" y="6115"/>
                        <a:pt x="49255" y="5601"/>
                        <a:pt x="47722" y="5239"/>
                      </a:cubicBezTo>
                      <a:cubicBezTo>
                        <a:pt x="45436" y="5239"/>
                        <a:pt x="43912" y="4763"/>
                        <a:pt x="43150" y="7144"/>
                      </a:cubicBezTo>
                      <a:cubicBezTo>
                        <a:pt x="42388" y="9525"/>
                        <a:pt x="43816" y="9430"/>
                        <a:pt x="43721" y="10668"/>
                      </a:cubicBezTo>
                      <a:cubicBezTo>
                        <a:pt x="43626" y="11906"/>
                        <a:pt x="45436" y="11811"/>
                        <a:pt x="42673" y="12573"/>
                      </a:cubicBezTo>
                      <a:cubicBezTo>
                        <a:pt x="41597" y="12659"/>
                        <a:pt x="40511" y="12659"/>
                        <a:pt x="39435" y="12573"/>
                      </a:cubicBezTo>
                      <a:cubicBezTo>
                        <a:pt x="37663" y="12192"/>
                        <a:pt x="35815" y="12764"/>
                        <a:pt x="34577" y="14097"/>
                      </a:cubicBezTo>
                      <a:cubicBezTo>
                        <a:pt x="32863" y="15526"/>
                        <a:pt x="37244" y="16288"/>
                        <a:pt x="32101" y="15431"/>
                      </a:cubicBezTo>
                      <a:cubicBezTo>
                        <a:pt x="30777" y="15002"/>
                        <a:pt x="29396" y="14812"/>
                        <a:pt x="28005" y="14859"/>
                      </a:cubicBezTo>
                      <a:cubicBezTo>
                        <a:pt x="26100" y="15335"/>
                        <a:pt x="25147" y="15812"/>
                        <a:pt x="25433" y="17907"/>
                      </a:cubicBezTo>
                      <a:cubicBezTo>
                        <a:pt x="25719" y="20003"/>
                        <a:pt x="27624" y="20098"/>
                        <a:pt x="27624" y="20765"/>
                      </a:cubicBezTo>
                      <a:cubicBezTo>
                        <a:pt x="27624" y="25241"/>
                        <a:pt x="22671" y="21431"/>
                        <a:pt x="20861" y="20765"/>
                      </a:cubicBezTo>
                      <a:cubicBezTo>
                        <a:pt x="20442" y="20555"/>
                        <a:pt x="19928" y="20717"/>
                        <a:pt x="19709" y="21146"/>
                      </a:cubicBezTo>
                      <a:cubicBezTo>
                        <a:pt x="19661" y="21231"/>
                        <a:pt x="19632" y="21327"/>
                        <a:pt x="19623" y="21431"/>
                      </a:cubicBezTo>
                      <a:cubicBezTo>
                        <a:pt x="19623" y="23717"/>
                        <a:pt x="21147" y="24479"/>
                        <a:pt x="17908" y="24670"/>
                      </a:cubicBezTo>
                      <a:cubicBezTo>
                        <a:pt x="17908" y="24670"/>
                        <a:pt x="15241" y="23432"/>
                        <a:pt x="14575" y="23432"/>
                      </a:cubicBezTo>
                      <a:cubicBezTo>
                        <a:pt x="12479" y="23432"/>
                        <a:pt x="10574" y="26194"/>
                        <a:pt x="7812" y="25908"/>
                      </a:cubicBezTo>
                      <a:cubicBezTo>
                        <a:pt x="7336" y="25908"/>
                        <a:pt x="6955" y="26299"/>
                        <a:pt x="6964" y="26775"/>
                      </a:cubicBezTo>
                      <a:cubicBezTo>
                        <a:pt x="6964" y="26899"/>
                        <a:pt x="6993" y="27032"/>
                        <a:pt x="7050" y="27146"/>
                      </a:cubicBezTo>
                      <a:cubicBezTo>
                        <a:pt x="7812" y="29242"/>
                        <a:pt x="8860" y="30480"/>
                        <a:pt x="4764" y="32195"/>
                      </a:cubicBezTo>
                      <a:cubicBezTo>
                        <a:pt x="4764" y="32195"/>
                        <a:pt x="-94" y="31623"/>
                        <a:pt x="1" y="31623"/>
                      </a:cubicBezTo>
                      <a:cubicBezTo>
                        <a:pt x="97" y="31623"/>
                        <a:pt x="1" y="33528"/>
                        <a:pt x="1" y="33623"/>
                      </a:cubicBezTo>
                      <a:cubicBezTo>
                        <a:pt x="1" y="33719"/>
                        <a:pt x="8288" y="36386"/>
                        <a:pt x="10193" y="33623"/>
                      </a:cubicBezTo>
                      <a:cubicBezTo>
                        <a:pt x="12098" y="30861"/>
                        <a:pt x="8764" y="29528"/>
                        <a:pt x="9526" y="28385"/>
                      </a:cubicBezTo>
                      <a:cubicBezTo>
                        <a:pt x="9526" y="29146"/>
                        <a:pt x="13146" y="27242"/>
                        <a:pt x="13527" y="27051"/>
                      </a:cubicBezTo>
                      <a:cubicBezTo>
                        <a:pt x="14575" y="26670"/>
                        <a:pt x="15661" y="26375"/>
                        <a:pt x="16765" y="26194"/>
                      </a:cubicBezTo>
                      <a:cubicBezTo>
                        <a:pt x="17337" y="26194"/>
                        <a:pt x="17813" y="27146"/>
                        <a:pt x="18385" y="27146"/>
                      </a:cubicBezTo>
                      <a:cubicBezTo>
                        <a:pt x="18956" y="27146"/>
                        <a:pt x="20099" y="27146"/>
                        <a:pt x="20766" y="27146"/>
                      </a:cubicBezTo>
                      <a:cubicBezTo>
                        <a:pt x="21433" y="27146"/>
                        <a:pt x="21623" y="25813"/>
                        <a:pt x="22004" y="25622"/>
                      </a:cubicBezTo>
                      <a:cubicBezTo>
                        <a:pt x="22385" y="25432"/>
                        <a:pt x="21052" y="24575"/>
                        <a:pt x="22480" y="24098"/>
                      </a:cubicBezTo>
                      <a:cubicBezTo>
                        <a:pt x="23909" y="23622"/>
                        <a:pt x="24385" y="24765"/>
                        <a:pt x="25338" y="25146"/>
                      </a:cubicBezTo>
                      <a:cubicBezTo>
                        <a:pt x="26290" y="25527"/>
                        <a:pt x="29243" y="26765"/>
                        <a:pt x="30577" y="25146"/>
                      </a:cubicBezTo>
                      <a:cubicBezTo>
                        <a:pt x="31910" y="23527"/>
                        <a:pt x="29053" y="21527"/>
                        <a:pt x="29434" y="20098"/>
                      </a:cubicBezTo>
                      <a:cubicBezTo>
                        <a:pt x="30100" y="16859"/>
                        <a:pt x="34672" y="19336"/>
                        <a:pt x="36768" y="17907"/>
                      </a:cubicBezTo>
                      <a:cubicBezTo>
                        <a:pt x="37006" y="17602"/>
                        <a:pt x="37006" y="17164"/>
                        <a:pt x="36768" y="16859"/>
                      </a:cubicBezTo>
                      <a:cubicBezTo>
                        <a:pt x="35530" y="12383"/>
                        <a:pt x="43626" y="15907"/>
                        <a:pt x="46293" y="15431"/>
                      </a:cubicBezTo>
                      <a:cubicBezTo>
                        <a:pt x="46769" y="15431"/>
                        <a:pt x="47245" y="15431"/>
                        <a:pt x="47150" y="14478"/>
                      </a:cubicBezTo>
                      <a:cubicBezTo>
                        <a:pt x="46893" y="13535"/>
                        <a:pt x="46579" y="12611"/>
                        <a:pt x="46198" y="11716"/>
                      </a:cubicBezTo>
                      <a:cubicBezTo>
                        <a:pt x="46864" y="9049"/>
                        <a:pt x="50484" y="9335"/>
                        <a:pt x="52198" y="9811"/>
                      </a:cubicBezTo>
                      <a:cubicBezTo>
                        <a:pt x="53818" y="15240"/>
                        <a:pt x="58104" y="20669"/>
                        <a:pt x="62866" y="19336"/>
                      </a:cubicBezTo>
                      <a:cubicBezTo>
                        <a:pt x="63209" y="19183"/>
                        <a:pt x="63428" y="18850"/>
                        <a:pt x="63438" y="18479"/>
                      </a:cubicBezTo>
                      <a:cubicBezTo>
                        <a:pt x="63724" y="14478"/>
                        <a:pt x="59533" y="10763"/>
                        <a:pt x="55151" y="8287"/>
                      </a:cubicBezTo>
                      <a:close/>
                      <a:moveTo>
                        <a:pt x="56866" y="12764"/>
                      </a:moveTo>
                      <a:cubicBezTo>
                        <a:pt x="56589" y="12354"/>
                        <a:pt x="56361" y="11906"/>
                        <a:pt x="56199" y="11430"/>
                      </a:cubicBezTo>
                      <a:cubicBezTo>
                        <a:pt x="57523" y="12307"/>
                        <a:pt x="58656" y="13440"/>
                        <a:pt x="59533" y="14764"/>
                      </a:cubicBezTo>
                      <a:cubicBezTo>
                        <a:pt x="60771" y="17431"/>
                        <a:pt x="57247" y="13526"/>
                        <a:pt x="56866" y="12764"/>
                      </a:cubicBezTo>
                      <a:close/>
                    </a:path>
                  </a:pathLst>
                </a:custGeom>
                <a:solidFill>
                  <a:srgbClr val="000000"/>
                </a:solidFill>
                <a:ln w="9525" cap="flat">
                  <a:noFill/>
                  <a:prstDash val="solid"/>
                  <a:miter/>
                </a:ln>
              </p:spPr>
              <p:txBody>
                <a:bodyPr rtlCol="0" anchor="ctr"/>
                <a:lstStyle/>
                <a:p>
                  <a:endParaRPr lang="en-US"/>
                </a:p>
              </p:txBody>
            </p:sp>
            <p:sp>
              <p:nvSpPr>
                <p:cNvPr id="1049" name="Hình tự do: Hình 849">
                  <a:extLst>
                    <a:ext uri="{FF2B5EF4-FFF2-40B4-BE49-F238E27FC236}">
                      <a16:creationId xmlns:a16="http://schemas.microsoft.com/office/drawing/2014/main" id="{8303E1CB-918F-4C16-8108-ECB4C606A746}"/>
                    </a:ext>
                  </a:extLst>
                </p:cNvPr>
                <p:cNvSpPr/>
                <p:nvPr/>
              </p:nvSpPr>
              <p:spPr>
                <a:xfrm>
                  <a:off x="5507581" y="4070668"/>
                  <a:ext cx="83940" cy="47006"/>
                </a:xfrm>
                <a:custGeom>
                  <a:avLst/>
                  <a:gdLst>
                    <a:gd name="connsiteX0" fmla="*/ 82927 w 83940"/>
                    <a:gd name="connsiteY0" fmla="*/ 17747 h 47006"/>
                    <a:gd name="connsiteX1" fmla="*/ 74831 w 83940"/>
                    <a:gd name="connsiteY1" fmla="*/ 12508 h 47006"/>
                    <a:gd name="connsiteX2" fmla="*/ 70926 w 83940"/>
                    <a:gd name="connsiteY2" fmla="*/ 10508 h 47006"/>
                    <a:gd name="connsiteX3" fmla="*/ 69973 w 83940"/>
                    <a:gd name="connsiteY3" fmla="*/ 2317 h 47006"/>
                    <a:gd name="connsiteX4" fmla="*/ 77593 w 83940"/>
                    <a:gd name="connsiteY4" fmla="*/ 4507 h 47006"/>
                    <a:gd name="connsiteX5" fmla="*/ 77593 w 83940"/>
                    <a:gd name="connsiteY5" fmla="*/ 2888 h 47006"/>
                    <a:gd name="connsiteX6" fmla="*/ 65877 w 83940"/>
                    <a:gd name="connsiteY6" fmla="*/ 2888 h 47006"/>
                    <a:gd name="connsiteX7" fmla="*/ 66735 w 83940"/>
                    <a:gd name="connsiteY7" fmla="*/ 8413 h 47006"/>
                    <a:gd name="connsiteX8" fmla="*/ 61591 w 83940"/>
                    <a:gd name="connsiteY8" fmla="*/ 7460 h 47006"/>
                    <a:gd name="connsiteX9" fmla="*/ 57876 w 83940"/>
                    <a:gd name="connsiteY9" fmla="*/ 9556 h 47006"/>
                    <a:gd name="connsiteX10" fmla="*/ 57876 w 83940"/>
                    <a:gd name="connsiteY10" fmla="*/ 11937 h 47006"/>
                    <a:gd name="connsiteX11" fmla="*/ 59591 w 83940"/>
                    <a:gd name="connsiteY11" fmla="*/ 13651 h 47006"/>
                    <a:gd name="connsiteX12" fmla="*/ 57686 w 83940"/>
                    <a:gd name="connsiteY12" fmla="*/ 13651 h 47006"/>
                    <a:gd name="connsiteX13" fmla="*/ 46827 w 83940"/>
                    <a:gd name="connsiteY13" fmla="*/ 14985 h 47006"/>
                    <a:gd name="connsiteX14" fmla="*/ 47494 w 83940"/>
                    <a:gd name="connsiteY14" fmla="*/ 18509 h 47006"/>
                    <a:gd name="connsiteX15" fmla="*/ 41684 w 83940"/>
                    <a:gd name="connsiteY15" fmla="*/ 20890 h 47006"/>
                    <a:gd name="connsiteX16" fmla="*/ 41684 w 83940"/>
                    <a:gd name="connsiteY16" fmla="*/ 22605 h 47006"/>
                    <a:gd name="connsiteX17" fmla="*/ 34540 w 83940"/>
                    <a:gd name="connsiteY17" fmla="*/ 22605 h 47006"/>
                    <a:gd name="connsiteX18" fmla="*/ 22062 w 83940"/>
                    <a:gd name="connsiteY18" fmla="*/ 27558 h 47006"/>
                    <a:gd name="connsiteX19" fmla="*/ 22920 w 83940"/>
                    <a:gd name="connsiteY19" fmla="*/ 29177 h 47006"/>
                    <a:gd name="connsiteX20" fmla="*/ 22920 w 83940"/>
                    <a:gd name="connsiteY20" fmla="*/ 30606 h 47006"/>
                    <a:gd name="connsiteX21" fmla="*/ 21967 w 83940"/>
                    <a:gd name="connsiteY21" fmla="*/ 31463 h 47006"/>
                    <a:gd name="connsiteX22" fmla="*/ 19776 w 83940"/>
                    <a:gd name="connsiteY22" fmla="*/ 32416 h 47006"/>
                    <a:gd name="connsiteX23" fmla="*/ 18443 w 83940"/>
                    <a:gd name="connsiteY23" fmla="*/ 36988 h 47006"/>
                    <a:gd name="connsiteX24" fmla="*/ 5013 w 83940"/>
                    <a:gd name="connsiteY24" fmla="*/ 36988 h 47006"/>
                    <a:gd name="connsiteX25" fmla="*/ 631 w 83940"/>
                    <a:gd name="connsiteY25" fmla="*/ 45084 h 47006"/>
                    <a:gd name="connsiteX26" fmla="*/ 631 w 83940"/>
                    <a:gd name="connsiteY26" fmla="*/ 46894 h 47006"/>
                    <a:gd name="connsiteX27" fmla="*/ 5965 w 83940"/>
                    <a:gd name="connsiteY27" fmla="*/ 42417 h 47006"/>
                    <a:gd name="connsiteX28" fmla="*/ 22729 w 83940"/>
                    <a:gd name="connsiteY28" fmla="*/ 38893 h 47006"/>
                    <a:gd name="connsiteX29" fmla="*/ 22729 w 83940"/>
                    <a:gd name="connsiteY29" fmla="*/ 37369 h 47006"/>
                    <a:gd name="connsiteX30" fmla="*/ 25110 w 83940"/>
                    <a:gd name="connsiteY30" fmla="*/ 32797 h 47006"/>
                    <a:gd name="connsiteX31" fmla="*/ 25196 w 83940"/>
                    <a:gd name="connsiteY31" fmla="*/ 31454 h 47006"/>
                    <a:gd name="connsiteX32" fmla="*/ 25110 w 83940"/>
                    <a:gd name="connsiteY32" fmla="*/ 31368 h 47006"/>
                    <a:gd name="connsiteX33" fmla="*/ 23682 w 83940"/>
                    <a:gd name="connsiteY33" fmla="*/ 25463 h 47006"/>
                    <a:gd name="connsiteX34" fmla="*/ 29492 w 83940"/>
                    <a:gd name="connsiteY34" fmla="*/ 24796 h 47006"/>
                    <a:gd name="connsiteX35" fmla="*/ 42255 w 83940"/>
                    <a:gd name="connsiteY35" fmla="*/ 24796 h 47006"/>
                    <a:gd name="connsiteX36" fmla="*/ 43160 w 83940"/>
                    <a:gd name="connsiteY36" fmla="*/ 23796 h 47006"/>
                    <a:gd name="connsiteX37" fmla="*/ 43113 w 83940"/>
                    <a:gd name="connsiteY37" fmla="*/ 23557 h 47006"/>
                    <a:gd name="connsiteX38" fmla="*/ 49209 w 83940"/>
                    <a:gd name="connsiteY38" fmla="*/ 21081 h 47006"/>
                    <a:gd name="connsiteX39" fmla="*/ 49694 w 83940"/>
                    <a:gd name="connsiteY39" fmla="*/ 19976 h 47006"/>
                    <a:gd name="connsiteX40" fmla="*/ 49685 w 83940"/>
                    <a:gd name="connsiteY40" fmla="*/ 19938 h 47006"/>
                    <a:gd name="connsiteX41" fmla="*/ 60829 w 83940"/>
                    <a:gd name="connsiteY41" fmla="*/ 16414 h 47006"/>
                    <a:gd name="connsiteX42" fmla="*/ 61991 w 83940"/>
                    <a:gd name="connsiteY42" fmla="*/ 15738 h 47006"/>
                    <a:gd name="connsiteX43" fmla="*/ 61972 w 83940"/>
                    <a:gd name="connsiteY43" fmla="*/ 15175 h 47006"/>
                    <a:gd name="connsiteX44" fmla="*/ 61972 w 83940"/>
                    <a:gd name="connsiteY44" fmla="*/ 9937 h 47006"/>
                    <a:gd name="connsiteX45" fmla="*/ 66354 w 83940"/>
                    <a:gd name="connsiteY45" fmla="*/ 10984 h 47006"/>
                    <a:gd name="connsiteX46" fmla="*/ 76450 w 83940"/>
                    <a:gd name="connsiteY46" fmla="*/ 21367 h 47006"/>
                    <a:gd name="connsiteX47" fmla="*/ 82927 w 83940"/>
                    <a:gd name="connsiteY47" fmla="*/ 17747 h 47006"/>
                    <a:gd name="connsiteX48" fmla="*/ 81117 w 83940"/>
                    <a:gd name="connsiteY48" fmla="*/ 18890 h 47006"/>
                    <a:gd name="connsiteX49" fmla="*/ 78069 w 83940"/>
                    <a:gd name="connsiteY49" fmla="*/ 18890 h 47006"/>
                    <a:gd name="connsiteX50" fmla="*/ 73021 w 83940"/>
                    <a:gd name="connsiteY50" fmla="*/ 13461 h 47006"/>
                    <a:gd name="connsiteX51" fmla="*/ 75974 w 83940"/>
                    <a:gd name="connsiteY51" fmla="*/ 15080 h 47006"/>
                    <a:gd name="connsiteX52" fmla="*/ 81117 w 83940"/>
                    <a:gd name="connsiteY52" fmla="*/ 18890 h 4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40" h="47006">
                      <a:moveTo>
                        <a:pt x="82927" y="17747"/>
                      </a:moveTo>
                      <a:cubicBezTo>
                        <a:pt x="80765" y="15290"/>
                        <a:pt x="77965" y="13480"/>
                        <a:pt x="74831" y="12508"/>
                      </a:cubicBezTo>
                      <a:cubicBezTo>
                        <a:pt x="73688" y="12032"/>
                        <a:pt x="72354" y="11270"/>
                        <a:pt x="70926" y="10508"/>
                      </a:cubicBezTo>
                      <a:cubicBezTo>
                        <a:pt x="69116" y="7651"/>
                        <a:pt x="66735" y="2888"/>
                        <a:pt x="69973" y="2317"/>
                      </a:cubicBezTo>
                      <a:cubicBezTo>
                        <a:pt x="73212" y="1745"/>
                        <a:pt x="75498" y="3936"/>
                        <a:pt x="77593" y="4507"/>
                      </a:cubicBezTo>
                      <a:cubicBezTo>
                        <a:pt x="79689" y="5079"/>
                        <a:pt x="78450" y="3174"/>
                        <a:pt x="77593" y="2888"/>
                      </a:cubicBezTo>
                      <a:cubicBezTo>
                        <a:pt x="74069" y="1459"/>
                        <a:pt x="67401" y="-2827"/>
                        <a:pt x="65877" y="2888"/>
                      </a:cubicBezTo>
                      <a:cubicBezTo>
                        <a:pt x="65601" y="4774"/>
                        <a:pt x="65906" y="6698"/>
                        <a:pt x="66735" y="8413"/>
                      </a:cubicBezTo>
                      <a:cubicBezTo>
                        <a:pt x="65115" y="7698"/>
                        <a:pt x="63353" y="7374"/>
                        <a:pt x="61591" y="7460"/>
                      </a:cubicBezTo>
                      <a:cubicBezTo>
                        <a:pt x="59877" y="7460"/>
                        <a:pt x="58448" y="7460"/>
                        <a:pt x="57876" y="9556"/>
                      </a:cubicBezTo>
                      <a:cubicBezTo>
                        <a:pt x="57305" y="11651"/>
                        <a:pt x="57876" y="11080"/>
                        <a:pt x="57876" y="11937"/>
                      </a:cubicBezTo>
                      <a:cubicBezTo>
                        <a:pt x="57876" y="12794"/>
                        <a:pt x="59210" y="13556"/>
                        <a:pt x="59591" y="13651"/>
                      </a:cubicBezTo>
                      <a:lnTo>
                        <a:pt x="57686" y="13651"/>
                      </a:lnTo>
                      <a:cubicBezTo>
                        <a:pt x="55209" y="13651"/>
                        <a:pt x="48161" y="11937"/>
                        <a:pt x="46827" y="14985"/>
                      </a:cubicBezTo>
                      <a:cubicBezTo>
                        <a:pt x="46161" y="16318"/>
                        <a:pt x="47685" y="18033"/>
                        <a:pt x="47494" y="18509"/>
                      </a:cubicBezTo>
                      <a:cubicBezTo>
                        <a:pt x="47304" y="18985"/>
                        <a:pt x="42541" y="20414"/>
                        <a:pt x="41684" y="20890"/>
                      </a:cubicBezTo>
                      <a:cubicBezTo>
                        <a:pt x="40827" y="21367"/>
                        <a:pt x="41684" y="22510"/>
                        <a:pt x="41684" y="22605"/>
                      </a:cubicBezTo>
                      <a:cubicBezTo>
                        <a:pt x="39303" y="22805"/>
                        <a:pt x="36921" y="22805"/>
                        <a:pt x="34540" y="22605"/>
                      </a:cubicBezTo>
                      <a:cubicBezTo>
                        <a:pt x="30635" y="22605"/>
                        <a:pt x="20824" y="21462"/>
                        <a:pt x="22062" y="27558"/>
                      </a:cubicBezTo>
                      <a:cubicBezTo>
                        <a:pt x="22062" y="28225"/>
                        <a:pt x="22729" y="28130"/>
                        <a:pt x="22920" y="29177"/>
                      </a:cubicBezTo>
                      <a:cubicBezTo>
                        <a:pt x="22853" y="29654"/>
                        <a:pt x="22853" y="30130"/>
                        <a:pt x="22920" y="30606"/>
                      </a:cubicBezTo>
                      <a:cubicBezTo>
                        <a:pt x="22920" y="30606"/>
                        <a:pt x="22920" y="30606"/>
                        <a:pt x="21967" y="31463"/>
                      </a:cubicBezTo>
                      <a:cubicBezTo>
                        <a:pt x="21015" y="32321"/>
                        <a:pt x="20253" y="31463"/>
                        <a:pt x="19776" y="32416"/>
                      </a:cubicBezTo>
                      <a:cubicBezTo>
                        <a:pt x="17967" y="34702"/>
                        <a:pt x="20824" y="35559"/>
                        <a:pt x="18443" y="36988"/>
                      </a:cubicBezTo>
                      <a:cubicBezTo>
                        <a:pt x="16062" y="38416"/>
                        <a:pt x="8346" y="34892"/>
                        <a:pt x="5013" y="36988"/>
                      </a:cubicBezTo>
                      <a:cubicBezTo>
                        <a:pt x="1679" y="39083"/>
                        <a:pt x="5870" y="44989"/>
                        <a:pt x="631" y="45084"/>
                      </a:cubicBezTo>
                      <a:cubicBezTo>
                        <a:pt x="-512" y="45084"/>
                        <a:pt x="155" y="46798"/>
                        <a:pt x="631" y="46894"/>
                      </a:cubicBezTo>
                      <a:cubicBezTo>
                        <a:pt x="5489" y="47370"/>
                        <a:pt x="5013" y="46417"/>
                        <a:pt x="5965" y="42417"/>
                      </a:cubicBezTo>
                      <a:cubicBezTo>
                        <a:pt x="7489" y="35845"/>
                        <a:pt x="17205" y="40322"/>
                        <a:pt x="22729" y="38893"/>
                      </a:cubicBezTo>
                      <a:cubicBezTo>
                        <a:pt x="23396" y="38893"/>
                        <a:pt x="23396" y="37845"/>
                        <a:pt x="22729" y="37369"/>
                      </a:cubicBezTo>
                      <a:cubicBezTo>
                        <a:pt x="21300" y="35083"/>
                        <a:pt x="22729" y="33845"/>
                        <a:pt x="25110" y="32797"/>
                      </a:cubicBezTo>
                      <a:cubicBezTo>
                        <a:pt x="25501" y="32444"/>
                        <a:pt x="25539" y="31844"/>
                        <a:pt x="25196" y="31454"/>
                      </a:cubicBezTo>
                      <a:cubicBezTo>
                        <a:pt x="25167" y="31425"/>
                        <a:pt x="25139" y="31397"/>
                        <a:pt x="25110" y="31368"/>
                      </a:cubicBezTo>
                      <a:cubicBezTo>
                        <a:pt x="24444" y="30320"/>
                        <a:pt x="22443" y="27082"/>
                        <a:pt x="23682" y="25463"/>
                      </a:cubicBezTo>
                      <a:cubicBezTo>
                        <a:pt x="25606" y="25129"/>
                        <a:pt x="27539" y="24900"/>
                        <a:pt x="29492" y="24796"/>
                      </a:cubicBezTo>
                      <a:cubicBezTo>
                        <a:pt x="33778" y="24796"/>
                        <a:pt x="37969" y="24796"/>
                        <a:pt x="42255" y="24796"/>
                      </a:cubicBezTo>
                      <a:cubicBezTo>
                        <a:pt x="42779" y="24767"/>
                        <a:pt x="43179" y="24320"/>
                        <a:pt x="43160" y="23796"/>
                      </a:cubicBezTo>
                      <a:cubicBezTo>
                        <a:pt x="43151" y="23710"/>
                        <a:pt x="43141" y="23634"/>
                        <a:pt x="43113" y="23557"/>
                      </a:cubicBezTo>
                      <a:cubicBezTo>
                        <a:pt x="42446" y="22224"/>
                        <a:pt x="47970" y="21367"/>
                        <a:pt x="49209" y="21081"/>
                      </a:cubicBezTo>
                      <a:cubicBezTo>
                        <a:pt x="49647" y="20910"/>
                        <a:pt x="49866" y="20414"/>
                        <a:pt x="49694" y="19976"/>
                      </a:cubicBezTo>
                      <a:cubicBezTo>
                        <a:pt x="49694" y="19957"/>
                        <a:pt x="49694" y="19947"/>
                        <a:pt x="49685" y="19938"/>
                      </a:cubicBezTo>
                      <a:cubicBezTo>
                        <a:pt x="47113" y="13366"/>
                        <a:pt x="56829" y="15747"/>
                        <a:pt x="60829" y="16414"/>
                      </a:cubicBezTo>
                      <a:cubicBezTo>
                        <a:pt x="61334" y="16547"/>
                        <a:pt x="61858" y="16242"/>
                        <a:pt x="61991" y="15738"/>
                      </a:cubicBezTo>
                      <a:cubicBezTo>
                        <a:pt x="62048" y="15556"/>
                        <a:pt x="62039" y="15356"/>
                        <a:pt x="61972" y="15175"/>
                      </a:cubicBezTo>
                      <a:cubicBezTo>
                        <a:pt x="61305" y="12985"/>
                        <a:pt x="56448" y="10794"/>
                        <a:pt x="61972" y="9937"/>
                      </a:cubicBezTo>
                      <a:cubicBezTo>
                        <a:pt x="63496" y="9899"/>
                        <a:pt x="65011" y="10261"/>
                        <a:pt x="66354" y="10984"/>
                      </a:cubicBezTo>
                      <a:cubicBezTo>
                        <a:pt x="68849" y="15195"/>
                        <a:pt x="72316" y="18747"/>
                        <a:pt x="76450" y="21367"/>
                      </a:cubicBezTo>
                      <a:cubicBezTo>
                        <a:pt x="81975" y="23462"/>
                        <a:pt x="85880" y="22129"/>
                        <a:pt x="82927" y="17747"/>
                      </a:cubicBezTo>
                      <a:close/>
                      <a:moveTo>
                        <a:pt x="81117" y="18890"/>
                      </a:moveTo>
                      <a:cubicBezTo>
                        <a:pt x="82356" y="20509"/>
                        <a:pt x="78546" y="18890"/>
                        <a:pt x="78069" y="18890"/>
                      </a:cubicBezTo>
                      <a:cubicBezTo>
                        <a:pt x="75945" y="17547"/>
                        <a:pt x="74212" y="15680"/>
                        <a:pt x="73021" y="13461"/>
                      </a:cubicBezTo>
                      <a:lnTo>
                        <a:pt x="75974" y="15080"/>
                      </a:lnTo>
                      <a:cubicBezTo>
                        <a:pt x="78012" y="15852"/>
                        <a:pt x="79793" y="17166"/>
                        <a:pt x="81117" y="18890"/>
                      </a:cubicBezTo>
                      <a:close/>
                    </a:path>
                  </a:pathLst>
                </a:custGeom>
                <a:solidFill>
                  <a:srgbClr val="000000"/>
                </a:solidFill>
                <a:ln w="9525" cap="flat">
                  <a:noFill/>
                  <a:prstDash val="solid"/>
                  <a:miter/>
                </a:ln>
              </p:spPr>
              <p:txBody>
                <a:bodyPr rtlCol="0" anchor="ctr"/>
                <a:lstStyle/>
                <a:p>
                  <a:endParaRPr lang="en-US"/>
                </a:p>
              </p:txBody>
            </p:sp>
            <p:sp>
              <p:nvSpPr>
                <p:cNvPr id="1050" name="Hình tự do: Hình 850">
                  <a:extLst>
                    <a:ext uri="{FF2B5EF4-FFF2-40B4-BE49-F238E27FC236}">
                      <a16:creationId xmlns:a16="http://schemas.microsoft.com/office/drawing/2014/main" id="{55A806A3-6AB7-4F73-AE95-EEA93EB45146}"/>
                    </a:ext>
                  </a:extLst>
                </p:cNvPr>
                <p:cNvSpPr/>
                <p:nvPr/>
              </p:nvSpPr>
              <p:spPr>
                <a:xfrm>
                  <a:off x="5595448" y="4030313"/>
                  <a:ext cx="63854" cy="34702"/>
                </a:xfrm>
                <a:custGeom>
                  <a:avLst/>
                  <a:gdLst>
                    <a:gd name="connsiteX0" fmla="*/ 55639 w 63854"/>
                    <a:gd name="connsiteY0" fmla="*/ 8287 h 34702"/>
                    <a:gd name="connsiteX1" fmla="*/ 57449 w 63854"/>
                    <a:gd name="connsiteY1" fmla="*/ 1905 h 34702"/>
                    <a:gd name="connsiteX2" fmla="*/ 56877 w 63854"/>
                    <a:gd name="connsiteY2" fmla="*/ 0 h 34702"/>
                    <a:gd name="connsiteX3" fmla="*/ 52686 w 63854"/>
                    <a:gd name="connsiteY3" fmla="*/ 6763 h 34702"/>
                    <a:gd name="connsiteX4" fmla="*/ 48209 w 63854"/>
                    <a:gd name="connsiteY4" fmla="*/ 5239 h 34702"/>
                    <a:gd name="connsiteX5" fmla="*/ 43637 w 63854"/>
                    <a:gd name="connsiteY5" fmla="*/ 7048 h 34702"/>
                    <a:gd name="connsiteX6" fmla="*/ 44304 w 63854"/>
                    <a:gd name="connsiteY6" fmla="*/ 10668 h 34702"/>
                    <a:gd name="connsiteX7" fmla="*/ 43161 w 63854"/>
                    <a:gd name="connsiteY7" fmla="*/ 12478 h 34702"/>
                    <a:gd name="connsiteX8" fmla="*/ 39923 w 63854"/>
                    <a:gd name="connsiteY8" fmla="*/ 12478 h 34702"/>
                    <a:gd name="connsiteX9" fmla="*/ 35160 w 63854"/>
                    <a:gd name="connsiteY9" fmla="*/ 13906 h 34702"/>
                    <a:gd name="connsiteX10" fmla="*/ 32588 w 63854"/>
                    <a:gd name="connsiteY10" fmla="*/ 15335 h 34702"/>
                    <a:gd name="connsiteX11" fmla="*/ 28493 w 63854"/>
                    <a:gd name="connsiteY11" fmla="*/ 14764 h 34702"/>
                    <a:gd name="connsiteX12" fmla="*/ 25921 w 63854"/>
                    <a:gd name="connsiteY12" fmla="*/ 17812 h 34702"/>
                    <a:gd name="connsiteX13" fmla="*/ 28111 w 63854"/>
                    <a:gd name="connsiteY13" fmla="*/ 20574 h 34702"/>
                    <a:gd name="connsiteX14" fmla="*/ 21349 w 63854"/>
                    <a:gd name="connsiteY14" fmla="*/ 20574 h 34702"/>
                    <a:gd name="connsiteX15" fmla="*/ 20253 w 63854"/>
                    <a:gd name="connsiteY15" fmla="*/ 21098 h 34702"/>
                    <a:gd name="connsiteX16" fmla="*/ 20206 w 63854"/>
                    <a:gd name="connsiteY16" fmla="*/ 21336 h 34702"/>
                    <a:gd name="connsiteX17" fmla="*/ 18396 w 63854"/>
                    <a:gd name="connsiteY17" fmla="*/ 24574 h 34702"/>
                    <a:gd name="connsiteX18" fmla="*/ 15062 w 63854"/>
                    <a:gd name="connsiteY18" fmla="*/ 23336 h 34702"/>
                    <a:gd name="connsiteX19" fmla="*/ 8300 w 63854"/>
                    <a:gd name="connsiteY19" fmla="*/ 25813 h 34702"/>
                    <a:gd name="connsiteX20" fmla="*/ 7538 w 63854"/>
                    <a:gd name="connsiteY20" fmla="*/ 27051 h 34702"/>
                    <a:gd name="connsiteX21" fmla="*/ 5252 w 63854"/>
                    <a:gd name="connsiteY21" fmla="*/ 32099 h 34702"/>
                    <a:gd name="connsiteX22" fmla="*/ 489 w 63854"/>
                    <a:gd name="connsiteY22" fmla="*/ 31528 h 34702"/>
                    <a:gd name="connsiteX23" fmla="*/ 1061 w 63854"/>
                    <a:gd name="connsiteY23" fmla="*/ 33433 h 34702"/>
                    <a:gd name="connsiteX24" fmla="*/ 11157 w 63854"/>
                    <a:gd name="connsiteY24" fmla="*/ 33433 h 34702"/>
                    <a:gd name="connsiteX25" fmla="*/ 10490 w 63854"/>
                    <a:gd name="connsiteY25" fmla="*/ 28194 h 34702"/>
                    <a:gd name="connsiteX26" fmla="*/ 14586 w 63854"/>
                    <a:gd name="connsiteY26" fmla="*/ 26956 h 34702"/>
                    <a:gd name="connsiteX27" fmla="*/ 17729 w 63854"/>
                    <a:gd name="connsiteY27" fmla="*/ 26098 h 34702"/>
                    <a:gd name="connsiteX28" fmla="*/ 19444 w 63854"/>
                    <a:gd name="connsiteY28" fmla="*/ 27051 h 34702"/>
                    <a:gd name="connsiteX29" fmla="*/ 21730 w 63854"/>
                    <a:gd name="connsiteY29" fmla="*/ 27051 h 34702"/>
                    <a:gd name="connsiteX30" fmla="*/ 22968 w 63854"/>
                    <a:gd name="connsiteY30" fmla="*/ 25527 h 34702"/>
                    <a:gd name="connsiteX31" fmla="*/ 22968 w 63854"/>
                    <a:gd name="connsiteY31" fmla="*/ 24003 h 34702"/>
                    <a:gd name="connsiteX32" fmla="*/ 25826 w 63854"/>
                    <a:gd name="connsiteY32" fmla="*/ 24955 h 34702"/>
                    <a:gd name="connsiteX33" fmla="*/ 31064 w 63854"/>
                    <a:gd name="connsiteY33" fmla="*/ 24955 h 34702"/>
                    <a:gd name="connsiteX34" fmla="*/ 29921 w 63854"/>
                    <a:gd name="connsiteY34" fmla="*/ 19907 h 34702"/>
                    <a:gd name="connsiteX35" fmla="*/ 37256 w 63854"/>
                    <a:gd name="connsiteY35" fmla="*/ 17621 h 34702"/>
                    <a:gd name="connsiteX36" fmla="*/ 37256 w 63854"/>
                    <a:gd name="connsiteY36" fmla="*/ 16669 h 34702"/>
                    <a:gd name="connsiteX37" fmla="*/ 46781 w 63854"/>
                    <a:gd name="connsiteY37" fmla="*/ 15240 h 34702"/>
                    <a:gd name="connsiteX38" fmla="*/ 47638 w 63854"/>
                    <a:gd name="connsiteY38" fmla="*/ 14288 h 34702"/>
                    <a:gd name="connsiteX39" fmla="*/ 46590 w 63854"/>
                    <a:gd name="connsiteY39" fmla="*/ 11525 h 34702"/>
                    <a:gd name="connsiteX40" fmla="*/ 52591 w 63854"/>
                    <a:gd name="connsiteY40" fmla="*/ 9525 h 34702"/>
                    <a:gd name="connsiteX41" fmla="*/ 63259 w 63854"/>
                    <a:gd name="connsiteY41" fmla="*/ 19050 h 34702"/>
                    <a:gd name="connsiteX42" fmla="*/ 63830 w 63854"/>
                    <a:gd name="connsiteY42" fmla="*/ 18193 h 34702"/>
                    <a:gd name="connsiteX43" fmla="*/ 55639 w 63854"/>
                    <a:gd name="connsiteY43" fmla="*/ 8287 h 34702"/>
                    <a:gd name="connsiteX44" fmla="*/ 57353 w 63854"/>
                    <a:gd name="connsiteY44" fmla="*/ 12668 h 34702"/>
                    <a:gd name="connsiteX45" fmla="*/ 56686 w 63854"/>
                    <a:gd name="connsiteY45" fmla="*/ 11430 h 34702"/>
                    <a:gd name="connsiteX46" fmla="*/ 60020 w 63854"/>
                    <a:gd name="connsiteY46" fmla="*/ 14669 h 34702"/>
                    <a:gd name="connsiteX47" fmla="*/ 57353 w 63854"/>
                    <a:gd name="connsiteY47" fmla="*/ 12382 h 3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854" h="34702">
                      <a:moveTo>
                        <a:pt x="55639" y="8287"/>
                      </a:moveTo>
                      <a:cubicBezTo>
                        <a:pt x="54972" y="5429"/>
                        <a:pt x="54877" y="2286"/>
                        <a:pt x="57449" y="1905"/>
                      </a:cubicBezTo>
                      <a:cubicBezTo>
                        <a:pt x="60020" y="1524"/>
                        <a:pt x="57449" y="0"/>
                        <a:pt x="56877" y="0"/>
                      </a:cubicBezTo>
                      <a:cubicBezTo>
                        <a:pt x="53353" y="0"/>
                        <a:pt x="52210" y="2953"/>
                        <a:pt x="52686" y="6763"/>
                      </a:cubicBezTo>
                      <a:cubicBezTo>
                        <a:pt x="51267" y="6058"/>
                        <a:pt x="49762" y="5544"/>
                        <a:pt x="48209" y="5239"/>
                      </a:cubicBezTo>
                      <a:cubicBezTo>
                        <a:pt x="45923" y="5239"/>
                        <a:pt x="44399" y="4667"/>
                        <a:pt x="43637" y="7048"/>
                      </a:cubicBezTo>
                      <a:cubicBezTo>
                        <a:pt x="42875" y="9430"/>
                        <a:pt x="44304" y="9430"/>
                        <a:pt x="44304" y="10668"/>
                      </a:cubicBezTo>
                      <a:cubicBezTo>
                        <a:pt x="44304" y="11906"/>
                        <a:pt x="46019" y="11811"/>
                        <a:pt x="43161" y="12478"/>
                      </a:cubicBezTo>
                      <a:cubicBezTo>
                        <a:pt x="42085" y="12563"/>
                        <a:pt x="40999" y="12563"/>
                        <a:pt x="39923" y="12478"/>
                      </a:cubicBezTo>
                      <a:cubicBezTo>
                        <a:pt x="37065" y="12478"/>
                        <a:pt x="36875" y="12478"/>
                        <a:pt x="35160" y="13906"/>
                      </a:cubicBezTo>
                      <a:cubicBezTo>
                        <a:pt x="33446" y="15335"/>
                        <a:pt x="37732" y="16097"/>
                        <a:pt x="32588" y="15335"/>
                      </a:cubicBezTo>
                      <a:cubicBezTo>
                        <a:pt x="31293" y="14811"/>
                        <a:pt x="29883" y="14621"/>
                        <a:pt x="28493" y="14764"/>
                      </a:cubicBezTo>
                      <a:cubicBezTo>
                        <a:pt x="26683" y="14764"/>
                        <a:pt x="25635" y="15716"/>
                        <a:pt x="25921" y="17812"/>
                      </a:cubicBezTo>
                      <a:cubicBezTo>
                        <a:pt x="26207" y="19907"/>
                        <a:pt x="28111" y="20003"/>
                        <a:pt x="28111" y="20574"/>
                      </a:cubicBezTo>
                      <a:cubicBezTo>
                        <a:pt x="28111" y="25146"/>
                        <a:pt x="23159" y="21336"/>
                        <a:pt x="21349" y="20574"/>
                      </a:cubicBezTo>
                      <a:cubicBezTo>
                        <a:pt x="20901" y="20412"/>
                        <a:pt x="20415" y="20650"/>
                        <a:pt x="20253" y="21098"/>
                      </a:cubicBezTo>
                      <a:cubicBezTo>
                        <a:pt x="20225" y="21174"/>
                        <a:pt x="20206" y="21250"/>
                        <a:pt x="20206" y="21336"/>
                      </a:cubicBezTo>
                      <a:cubicBezTo>
                        <a:pt x="20206" y="23527"/>
                        <a:pt x="21635" y="24384"/>
                        <a:pt x="18396" y="24574"/>
                      </a:cubicBezTo>
                      <a:cubicBezTo>
                        <a:pt x="18396" y="24574"/>
                        <a:pt x="15729" y="23336"/>
                        <a:pt x="15062" y="23336"/>
                      </a:cubicBezTo>
                      <a:cubicBezTo>
                        <a:pt x="12967" y="23336"/>
                        <a:pt x="11062" y="26003"/>
                        <a:pt x="8300" y="25813"/>
                      </a:cubicBezTo>
                      <a:cubicBezTo>
                        <a:pt x="7538" y="25813"/>
                        <a:pt x="7347" y="26384"/>
                        <a:pt x="7538" y="27051"/>
                      </a:cubicBezTo>
                      <a:cubicBezTo>
                        <a:pt x="7728" y="27718"/>
                        <a:pt x="9347" y="30289"/>
                        <a:pt x="5252" y="32099"/>
                      </a:cubicBezTo>
                      <a:lnTo>
                        <a:pt x="489" y="31528"/>
                      </a:lnTo>
                      <a:cubicBezTo>
                        <a:pt x="-654" y="31528"/>
                        <a:pt x="489" y="33433"/>
                        <a:pt x="1061" y="33433"/>
                      </a:cubicBezTo>
                      <a:cubicBezTo>
                        <a:pt x="1632" y="33433"/>
                        <a:pt x="9252" y="36290"/>
                        <a:pt x="11157" y="33433"/>
                      </a:cubicBezTo>
                      <a:cubicBezTo>
                        <a:pt x="13062" y="30575"/>
                        <a:pt x="9824" y="29432"/>
                        <a:pt x="10490" y="28194"/>
                      </a:cubicBezTo>
                      <a:cubicBezTo>
                        <a:pt x="10014" y="29051"/>
                        <a:pt x="14110" y="27146"/>
                        <a:pt x="14586" y="26956"/>
                      </a:cubicBezTo>
                      <a:cubicBezTo>
                        <a:pt x="15586" y="26518"/>
                        <a:pt x="16643" y="26222"/>
                        <a:pt x="17729" y="26098"/>
                      </a:cubicBezTo>
                      <a:cubicBezTo>
                        <a:pt x="18301" y="26098"/>
                        <a:pt x="18777" y="27051"/>
                        <a:pt x="19444" y="27051"/>
                      </a:cubicBezTo>
                      <a:cubicBezTo>
                        <a:pt x="20111" y="27051"/>
                        <a:pt x="21063" y="27051"/>
                        <a:pt x="21730" y="27051"/>
                      </a:cubicBezTo>
                      <a:cubicBezTo>
                        <a:pt x="22397" y="27051"/>
                        <a:pt x="22682" y="25717"/>
                        <a:pt x="22968" y="25527"/>
                      </a:cubicBezTo>
                      <a:cubicBezTo>
                        <a:pt x="23254" y="25337"/>
                        <a:pt x="22015" y="24479"/>
                        <a:pt x="22968" y="24003"/>
                      </a:cubicBezTo>
                      <a:cubicBezTo>
                        <a:pt x="23921" y="23527"/>
                        <a:pt x="24873" y="24670"/>
                        <a:pt x="25826" y="24955"/>
                      </a:cubicBezTo>
                      <a:cubicBezTo>
                        <a:pt x="26778" y="25241"/>
                        <a:pt x="29731" y="26575"/>
                        <a:pt x="31064" y="24955"/>
                      </a:cubicBezTo>
                      <a:cubicBezTo>
                        <a:pt x="32398" y="23336"/>
                        <a:pt x="29636" y="21336"/>
                        <a:pt x="29921" y="19907"/>
                      </a:cubicBezTo>
                      <a:cubicBezTo>
                        <a:pt x="30588" y="16669"/>
                        <a:pt x="35160" y="19050"/>
                        <a:pt x="37256" y="17621"/>
                      </a:cubicBezTo>
                      <a:cubicBezTo>
                        <a:pt x="37475" y="17345"/>
                        <a:pt x="37475" y="16945"/>
                        <a:pt x="37256" y="16669"/>
                      </a:cubicBezTo>
                      <a:cubicBezTo>
                        <a:pt x="35922" y="12192"/>
                        <a:pt x="44018" y="15716"/>
                        <a:pt x="46781" y="15240"/>
                      </a:cubicBezTo>
                      <a:cubicBezTo>
                        <a:pt x="47247" y="15154"/>
                        <a:pt x="47600" y="14764"/>
                        <a:pt x="47638" y="14288"/>
                      </a:cubicBezTo>
                      <a:cubicBezTo>
                        <a:pt x="47638" y="14288"/>
                        <a:pt x="46590" y="11525"/>
                        <a:pt x="46590" y="11525"/>
                      </a:cubicBezTo>
                      <a:cubicBezTo>
                        <a:pt x="47257" y="8763"/>
                        <a:pt x="50972" y="9144"/>
                        <a:pt x="52591" y="9525"/>
                      </a:cubicBezTo>
                      <a:cubicBezTo>
                        <a:pt x="54305" y="14954"/>
                        <a:pt x="58592" y="20479"/>
                        <a:pt x="63259" y="19050"/>
                      </a:cubicBezTo>
                      <a:cubicBezTo>
                        <a:pt x="63259" y="19050"/>
                        <a:pt x="63926" y="19050"/>
                        <a:pt x="63830" y="18193"/>
                      </a:cubicBezTo>
                      <a:cubicBezTo>
                        <a:pt x="64211" y="14192"/>
                        <a:pt x="60020" y="10478"/>
                        <a:pt x="55639" y="8287"/>
                      </a:cubicBezTo>
                      <a:close/>
                      <a:moveTo>
                        <a:pt x="57353" y="12668"/>
                      </a:moveTo>
                      <a:cubicBezTo>
                        <a:pt x="57087" y="12278"/>
                        <a:pt x="56868" y="11868"/>
                        <a:pt x="56686" y="11430"/>
                      </a:cubicBezTo>
                      <a:cubicBezTo>
                        <a:pt x="58001" y="12278"/>
                        <a:pt x="59134" y="13383"/>
                        <a:pt x="60020" y="14669"/>
                      </a:cubicBezTo>
                      <a:cubicBezTo>
                        <a:pt x="60973" y="17145"/>
                        <a:pt x="57734" y="13145"/>
                        <a:pt x="57353" y="12382"/>
                      </a:cubicBezTo>
                      <a:close/>
                    </a:path>
                  </a:pathLst>
                </a:custGeom>
                <a:solidFill>
                  <a:srgbClr val="000000"/>
                </a:solidFill>
                <a:ln w="9525" cap="flat">
                  <a:noFill/>
                  <a:prstDash val="solid"/>
                  <a:miter/>
                </a:ln>
              </p:spPr>
              <p:txBody>
                <a:bodyPr rtlCol="0" anchor="ctr"/>
                <a:lstStyle/>
                <a:p>
                  <a:endParaRPr lang="en-US"/>
                </a:p>
              </p:txBody>
            </p:sp>
            <p:sp>
              <p:nvSpPr>
                <p:cNvPr id="1051" name="Hình tự do: Hình 851">
                  <a:extLst>
                    <a:ext uri="{FF2B5EF4-FFF2-40B4-BE49-F238E27FC236}">
                      <a16:creationId xmlns:a16="http://schemas.microsoft.com/office/drawing/2014/main" id="{D13F4E6D-C2BC-4AFB-8F3D-3DD9053BC0E6}"/>
                    </a:ext>
                  </a:extLst>
                </p:cNvPr>
                <p:cNvSpPr/>
                <p:nvPr/>
              </p:nvSpPr>
              <p:spPr>
                <a:xfrm>
                  <a:off x="5522467" y="4119271"/>
                  <a:ext cx="84006" cy="46885"/>
                </a:xfrm>
                <a:custGeom>
                  <a:avLst/>
                  <a:gdLst>
                    <a:gd name="connsiteX0" fmla="*/ 82995 w 84006"/>
                    <a:gd name="connsiteY0" fmla="*/ 17722 h 46885"/>
                    <a:gd name="connsiteX1" fmla="*/ 74898 w 84006"/>
                    <a:gd name="connsiteY1" fmla="*/ 12579 h 46885"/>
                    <a:gd name="connsiteX2" fmla="*/ 71088 w 84006"/>
                    <a:gd name="connsiteY2" fmla="*/ 10578 h 46885"/>
                    <a:gd name="connsiteX3" fmla="*/ 70041 w 84006"/>
                    <a:gd name="connsiteY3" fmla="*/ 2291 h 46885"/>
                    <a:gd name="connsiteX4" fmla="*/ 77661 w 84006"/>
                    <a:gd name="connsiteY4" fmla="*/ 4578 h 46885"/>
                    <a:gd name="connsiteX5" fmla="*/ 77661 w 84006"/>
                    <a:gd name="connsiteY5" fmla="*/ 2863 h 46885"/>
                    <a:gd name="connsiteX6" fmla="*/ 66040 w 84006"/>
                    <a:gd name="connsiteY6" fmla="*/ 2863 h 46885"/>
                    <a:gd name="connsiteX7" fmla="*/ 66802 w 84006"/>
                    <a:gd name="connsiteY7" fmla="*/ 8292 h 46885"/>
                    <a:gd name="connsiteX8" fmla="*/ 61658 w 84006"/>
                    <a:gd name="connsiteY8" fmla="*/ 7340 h 46885"/>
                    <a:gd name="connsiteX9" fmla="*/ 57944 w 84006"/>
                    <a:gd name="connsiteY9" fmla="*/ 9531 h 46885"/>
                    <a:gd name="connsiteX10" fmla="*/ 57944 w 84006"/>
                    <a:gd name="connsiteY10" fmla="*/ 11816 h 46885"/>
                    <a:gd name="connsiteX11" fmla="*/ 59563 w 84006"/>
                    <a:gd name="connsiteY11" fmla="*/ 13531 h 46885"/>
                    <a:gd name="connsiteX12" fmla="*/ 57658 w 84006"/>
                    <a:gd name="connsiteY12" fmla="*/ 13531 h 46885"/>
                    <a:gd name="connsiteX13" fmla="*/ 46799 w 84006"/>
                    <a:gd name="connsiteY13" fmla="*/ 14865 h 46885"/>
                    <a:gd name="connsiteX14" fmla="*/ 47466 w 84006"/>
                    <a:gd name="connsiteY14" fmla="*/ 18389 h 46885"/>
                    <a:gd name="connsiteX15" fmla="*/ 41656 w 84006"/>
                    <a:gd name="connsiteY15" fmla="*/ 20770 h 46885"/>
                    <a:gd name="connsiteX16" fmla="*/ 41656 w 84006"/>
                    <a:gd name="connsiteY16" fmla="*/ 22484 h 46885"/>
                    <a:gd name="connsiteX17" fmla="*/ 34417 w 84006"/>
                    <a:gd name="connsiteY17" fmla="*/ 22484 h 46885"/>
                    <a:gd name="connsiteX18" fmla="*/ 22035 w 84006"/>
                    <a:gd name="connsiteY18" fmla="*/ 27438 h 46885"/>
                    <a:gd name="connsiteX19" fmla="*/ 22796 w 84006"/>
                    <a:gd name="connsiteY19" fmla="*/ 29057 h 46885"/>
                    <a:gd name="connsiteX20" fmla="*/ 22796 w 84006"/>
                    <a:gd name="connsiteY20" fmla="*/ 30581 h 46885"/>
                    <a:gd name="connsiteX21" fmla="*/ 21844 w 84006"/>
                    <a:gd name="connsiteY21" fmla="*/ 31343 h 46885"/>
                    <a:gd name="connsiteX22" fmla="*/ 19653 w 84006"/>
                    <a:gd name="connsiteY22" fmla="*/ 32295 h 46885"/>
                    <a:gd name="connsiteX23" fmla="*/ 18320 w 84006"/>
                    <a:gd name="connsiteY23" fmla="*/ 36963 h 46885"/>
                    <a:gd name="connsiteX24" fmla="*/ 4890 w 84006"/>
                    <a:gd name="connsiteY24" fmla="*/ 36963 h 46885"/>
                    <a:gd name="connsiteX25" fmla="*/ 508 w 84006"/>
                    <a:gd name="connsiteY25" fmla="*/ 44964 h 46885"/>
                    <a:gd name="connsiteX26" fmla="*/ 508 w 84006"/>
                    <a:gd name="connsiteY26" fmla="*/ 46773 h 46885"/>
                    <a:gd name="connsiteX27" fmla="*/ 5842 w 84006"/>
                    <a:gd name="connsiteY27" fmla="*/ 42297 h 46885"/>
                    <a:gd name="connsiteX28" fmla="*/ 22606 w 84006"/>
                    <a:gd name="connsiteY28" fmla="*/ 38772 h 46885"/>
                    <a:gd name="connsiteX29" fmla="*/ 22692 w 84006"/>
                    <a:gd name="connsiteY29" fmla="*/ 37429 h 46885"/>
                    <a:gd name="connsiteX30" fmla="*/ 22606 w 84006"/>
                    <a:gd name="connsiteY30" fmla="*/ 37344 h 46885"/>
                    <a:gd name="connsiteX31" fmla="*/ 25082 w 84006"/>
                    <a:gd name="connsiteY31" fmla="*/ 32676 h 46885"/>
                    <a:gd name="connsiteX32" fmla="*/ 25168 w 84006"/>
                    <a:gd name="connsiteY32" fmla="*/ 31333 h 46885"/>
                    <a:gd name="connsiteX33" fmla="*/ 25082 w 84006"/>
                    <a:gd name="connsiteY33" fmla="*/ 31248 h 46885"/>
                    <a:gd name="connsiteX34" fmla="*/ 23654 w 84006"/>
                    <a:gd name="connsiteY34" fmla="*/ 25437 h 46885"/>
                    <a:gd name="connsiteX35" fmla="*/ 29464 w 84006"/>
                    <a:gd name="connsiteY35" fmla="*/ 24771 h 46885"/>
                    <a:gd name="connsiteX36" fmla="*/ 42228 w 84006"/>
                    <a:gd name="connsiteY36" fmla="*/ 24771 h 46885"/>
                    <a:gd name="connsiteX37" fmla="*/ 43085 w 84006"/>
                    <a:gd name="connsiteY37" fmla="*/ 23628 h 46885"/>
                    <a:gd name="connsiteX38" fmla="*/ 49181 w 84006"/>
                    <a:gd name="connsiteY38" fmla="*/ 21056 h 46885"/>
                    <a:gd name="connsiteX39" fmla="*/ 49752 w 84006"/>
                    <a:gd name="connsiteY39" fmla="*/ 19913 h 46885"/>
                    <a:gd name="connsiteX40" fmla="*/ 60801 w 84006"/>
                    <a:gd name="connsiteY40" fmla="*/ 16389 h 46885"/>
                    <a:gd name="connsiteX41" fmla="*/ 61963 w 84006"/>
                    <a:gd name="connsiteY41" fmla="*/ 15712 h 46885"/>
                    <a:gd name="connsiteX42" fmla="*/ 61944 w 84006"/>
                    <a:gd name="connsiteY42" fmla="*/ 15150 h 46885"/>
                    <a:gd name="connsiteX43" fmla="*/ 61944 w 84006"/>
                    <a:gd name="connsiteY43" fmla="*/ 9912 h 46885"/>
                    <a:gd name="connsiteX44" fmla="*/ 66326 w 84006"/>
                    <a:gd name="connsiteY44" fmla="*/ 10959 h 46885"/>
                    <a:gd name="connsiteX45" fmla="*/ 76422 w 84006"/>
                    <a:gd name="connsiteY45" fmla="*/ 21437 h 46885"/>
                    <a:gd name="connsiteX46" fmla="*/ 82995 w 84006"/>
                    <a:gd name="connsiteY46" fmla="*/ 17722 h 46885"/>
                    <a:gd name="connsiteX47" fmla="*/ 81185 w 84006"/>
                    <a:gd name="connsiteY47" fmla="*/ 18865 h 46885"/>
                    <a:gd name="connsiteX48" fmla="*/ 78137 w 84006"/>
                    <a:gd name="connsiteY48" fmla="*/ 18865 h 46885"/>
                    <a:gd name="connsiteX49" fmla="*/ 73089 w 84006"/>
                    <a:gd name="connsiteY49" fmla="*/ 13531 h 46885"/>
                    <a:gd name="connsiteX50" fmla="*/ 76137 w 84006"/>
                    <a:gd name="connsiteY50" fmla="*/ 15055 h 46885"/>
                    <a:gd name="connsiteX51" fmla="*/ 81185 w 84006"/>
                    <a:gd name="connsiteY51" fmla="*/ 18865 h 4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4006" h="46885">
                      <a:moveTo>
                        <a:pt x="82995" y="17722"/>
                      </a:moveTo>
                      <a:cubicBezTo>
                        <a:pt x="80861" y="15246"/>
                        <a:pt x="78051" y="13455"/>
                        <a:pt x="74898" y="12579"/>
                      </a:cubicBezTo>
                      <a:lnTo>
                        <a:pt x="71088" y="10578"/>
                      </a:lnTo>
                      <a:cubicBezTo>
                        <a:pt x="69183" y="7625"/>
                        <a:pt x="66802" y="2863"/>
                        <a:pt x="70041" y="2291"/>
                      </a:cubicBezTo>
                      <a:cubicBezTo>
                        <a:pt x="73279" y="1720"/>
                        <a:pt x="75660" y="3911"/>
                        <a:pt x="77661" y="4578"/>
                      </a:cubicBezTo>
                      <a:cubicBezTo>
                        <a:pt x="79661" y="5244"/>
                        <a:pt x="78613" y="3149"/>
                        <a:pt x="77661" y="2863"/>
                      </a:cubicBezTo>
                      <a:cubicBezTo>
                        <a:pt x="74136" y="1530"/>
                        <a:pt x="67469" y="-2852"/>
                        <a:pt x="66040" y="2863"/>
                      </a:cubicBezTo>
                      <a:cubicBezTo>
                        <a:pt x="65650" y="4702"/>
                        <a:pt x="65916" y="6626"/>
                        <a:pt x="66802" y="8292"/>
                      </a:cubicBezTo>
                      <a:cubicBezTo>
                        <a:pt x="65173" y="7616"/>
                        <a:pt x="63421" y="7292"/>
                        <a:pt x="61658" y="7340"/>
                      </a:cubicBezTo>
                      <a:cubicBezTo>
                        <a:pt x="59944" y="7340"/>
                        <a:pt x="58515" y="7340"/>
                        <a:pt x="57944" y="9531"/>
                      </a:cubicBezTo>
                      <a:cubicBezTo>
                        <a:pt x="57372" y="11721"/>
                        <a:pt x="57944" y="11055"/>
                        <a:pt x="57944" y="11816"/>
                      </a:cubicBezTo>
                      <a:cubicBezTo>
                        <a:pt x="58058" y="12683"/>
                        <a:pt x="58706" y="13369"/>
                        <a:pt x="59563" y="13531"/>
                      </a:cubicBezTo>
                      <a:lnTo>
                        <a:pt x="57658" y="13531"/>
                      </a:lnTo>
                      <a:cubicBezTo>
                        <a:pt x="55182" y="13531"/>
                        <a:pt x="48133" y="11721"/>
                        <a:pt x="46799" y="14865"/>
                      </a:cubicBezTo>
                      <a:cubicBezTo>
                        <a:pt x="46228" y="16103"/>
                        <a:pt x="47657" y="17913"/>
                        <a:pt x="47466" y="18389"/>
                      </a:cubicBezTo>
                      <a:cubicBezTo>
                        <a:pt x="47276" y="18865"/>
                        <a:pt x="42513" y="20199"/>
                        <a:pt x="41656" y="20770"/>
                      </a:cubicBezTo>
                      <a:cubicBezTo>
                        <a:pt x="40799" y="21341"/>
                        <a:pt x="41656" y="22294"/>
                        <a:pt x="41656" y="22484"/>
                      </a:cubicBezTo>
                      <a:cubicBezTo>
                        <a:pt x="39246" y="22627"/>
                        <a:pt x="36827" y="22627"/>
                        <a:pt x="34417" y="22484"/>
                      </a:cubicBezTo>
                      <a:cubicBezTo>
                        <a:pt x="30512" y="22484"/>
                        <a:pt x="20701" y="21341"/>
                        <a:pt x="22035" y="27438"/>
                      </a:cubicBezTo>
                      <a:cubicBezTo>
                        <a:pt x="22035" y="28104"/>
                        <a:pt x="22701" y="28009"/>
                        <a:pt x="22796" y="29057"/>
                      </a:cubicBezTo>
                      <a:cubicBezTo>
                        <a:pt x="22730" y="29562"/>
                        <a:pt x="22730" y="30076"/>
                        <a:pt x="22796" y="30581"/>
                      </a:cubicBezTo>
                      <a:cubicBezTo>
                        <a:pt x="22796" y="30581"/>
                        <a:pt x="22796" y="30581"/>
                        <a:pt x="21844" y="31343"/>
                      </a:cubicBezTo>
                      <a:cubicBezTo>
                        <a:pt x="20891" y="32105"/>
                        <a:pt x="20225" y="31343"/>
                        <a:pt x="19653" y="32295"/>
                      </a:cubicBezTo>
                      <a:cubicBezTo>
                        <a:pt x="17844" y="34676"/>
                        <a:pt x="20701" y="35439"/>
                        <a:pt x="18320" y="36963"/>
                      </a:cubicBezTo>
                      <a:cubicBezTo>
                        <a:pt x="15939" y="38487"/>
                        <a:pt x="8223" y="34867"/>
                        <a:pt x="4890" y="36963"/>
                      </a:cubicBezTo>
                      <a:cubicBezTo>
                        <a:pt x="1556" y="39058"/>
                        <a:pt x="5747" y="44868"/>
                        <a:pt x="508" y="44964"/>
                      </a:cubicBezTo>
                      <a:cubicBezTo>
                        <a:pt x="-635" y="44964"/>
                        <a:pt x="508" y="46773"/>
                        <a:pt x="508" y="46773"/>
                      </a:cubicBezTo>
                      <a:cubicBezTo>
                        <a:pt x="5461" y="47249"/>
                        <a:pt x="4890" y="46297"/>
                        <a:pt x="5842" y="42297"/>
                      </a:cubicBezTo>
                      <a:cubicBezTo>
                        <a:pt x="7366" y="35724"/>
                        <a:pt x="17177" y="40296"/>
                        <a:pt x="22606" y="38772"/>
                      </a:cubicBezTo>
                      <a:cubicBezTo>
                        <a:pt x="22997" y="38420"/>
                        <a:pt x="23035" y="37820"/>
                        <a:pt x="22692" y="37429"/>
                      </a:cubicBezTo>
                      <a:cubicBezTo>
                        <a:pt x="22663" y="37401"/>
                        <a:pt x="22635" y="37372"/>
                        <a:pt x="22606" y="37344"/>
                      </a:cubicBezTo>
                      <a:cubicBezTo>
                        <a:pt x="21177" y="34962"/>
                        <a:pt x="22606" y="33724"/>
                        <a:pt x="25082" y="32676"/>
                      </a:cubicBezTo>
                      <a:cubicBezTo>
                        <a:pt x="25473" y="32324"/>
                        <a:pt x="25511" y="31724"/>
                        <a:pt x="25168" y="31333"/>
                      </a:cubicBezTo>
                      <a:cubicBezTo>
                        <a:pt x="25140" y="31305"/>
                        <a:pt x="25111" y="31276"/>
                        <a:pt x="25082" y="31248"/>
                      </a:cubicBezTo>
                      <a:cubicBezTo>
                        <a:pt x="24511" y="30200"/>
                        <a:pt x="22416" y="26961"/>
                        <a:pt x="23654" y="25437"/>
                      </a:cubicBezTo>
                      <a:cubicBezTo>
                        <a:pt x="25559" y="25009"/>
                        <a:pt x="27511" y="24780"/>
                        <a:pt x="29464" y="24771"/>
                      </a:cubicBezTo>
                      <a:cubicBezTo>
                        <a:pt x="33712" y="24533"/>
                        <a:pt x="37979" y="24533"/>
                        <a:pt x="42228" y="24771"/>
                      </a:cubicBezTo>
                      <a:cubicBezTo>
                        <a:pt x="42799" y="24771"/>
                        <a:pt x="43275" y="24104"/>
                        <a:pt x="43085" y="23628"/>
                      </a:cubicBezTo>
                      <a:cubicBezTo>
                        <a:pt x="42894" y="23151"/>
                        <a:pt x="47943" y="21341"/>
                        <a:pt x="49181" y="21056"/>
                      </a:cubicBezTo>
                      <a:cubicBezTo>
                        <a:pt x="50419" y="20770"/>
                        <a:pt x="49848" y="20294"/>
                        <a:pt x="49752" y="19913"/>
                      </a:cubicBezTo>
                      <a:cubicBezTo>
                        <a:pt x="47085" y="13341"/>
                        <a:pt x="56801" y="15817"/>
                        <a:pt x="60801" y="16389"/>
                      </a:cubicBezTo>
                      <a:cubicBezTo>
                        <a:pt x="61306" y="16522"/>
                        <a:pt x="61830" y="16217"/>
                        <a:pt x="61963" y="15712"/>
                      </a:cubicBezTo>
                      <a:cubicBezTo>
                        <a:pt x="62021" y="15531"/>
                        <a:pt x="62011" y="15331"/>
                        <a:pt x="61944" y="15150"/>
                      </a:cubicBezTo>
                      <a:cubicBezTo>
                        <a:pt x="61278" y="12959"/>
                        <a:pt x="56420" y="10769"/>
                        <a:pt x="61944" y="9912"/>
                      </a:cubicBezTo>
                      <a:cubicBezTo>
                        <a:pt x="63459" y="9959"/>
                        <a:pt x="64954" y="10312"/>
                        <a:pt x="66326" y="10959"/>
                      </a:cubicBezTo>
                      <a:cubicBezTo>
                        <a:pt x="68821" y="15198"/>
                        <a:pt x="72279" y="18779"/>
                        <a:pt x="76422" y="21437"/>
                      </a:cubicBezTo>
                      <a:cubicBezTo>
                        <a:pt x="82042" y="23532"/>
                        <a:pt x="85947" y="22199"/>
                        <a:pt x="82995" y="17722"/>
                      </a:cubicBezTo>
                      <a:close/>
                      <a:moveTo>
                        <a:pt x="81185" y="18865"/>
                      </a:moveTo>
                      <a:cubicBezTo>
                        <a:pt x="82423" y="20484"/>
                        <a:pt x="78613" y="18865"/>
                        <a:pt x="78137" y="18865"/>
                      </a:cubicBezTo>
                      <a:cubicBezTo>
                        <a:pt x="76022" y="17560"/>
                        <a:pt x="74279" y="15722"/>
                        <a:pt x="73089" y="13531"/>
                      </a:cubicBezTo>
                      <a:lnTo>
                        <a:pt x="76137" y="15055"/>
                      </a:lnTo>
                      <a:cubicBezTo>
                        <a:pt x="78146" y="15827"/>
                        <a:pt x="79889" y="17150"/>
                        <a:pt x="81185" y="18865"/>
                      </a:cubicBezTo>
                      <a:close/>
                    </a:path>
                  </a:pathLst>
                </a:custGeom>
                <a:solidFill>
                  <a:srgbClr val="000000"/>
                </a:solidFill>
                <a:ln w="9525" cap="flat">
                  <a:noFill/>
                  <a:prstDash val="solid"/>
                  <a:miter/>
                </a:ln>
              </p:spPr>
              <p:txBody>
                <a:bodyPr rtlCol="0" anchor="ctr"/>
                <a:lstStyle/>
                <a:p>
                  <a:endParaRPr lang="en-US"/>
                </a:p>
              </p:txBody>
            </p:sp>
            <p:sp>
              <p:nvSpPr>
                <p:cNvPr id="1052" name="Hình tự do: Hình 852">
                  <a:extLst>
                    <a:ext uri="{FF2B5EF4-FFF2-40B4-BE49-F238E27FC236}">
                      <a16:creationId xmlns:a16="http://schemas.microsoft.com/office/drawing/2014/main" id="{3CA2866B-ED76-472B-9CE8-87DD69CE87EA}"/>
                    </a:ext>
                  </a:extLst>
                </p:cNvPr>
                <p:cNvSpPr/>
                <p:nvPr/>
              </p:nvSpPr>
              <p:spPr>
                <a:xfrm>
                  <a:off x="5597776" y="4083081"/>
                  <a:ext cx="63907" cy="34702"/>
                </a:xfrm>
                <a:custGeom>
                  <a:avLst/>
                  <a:gdLst>
                    <a:gd name="connsiteX0" fmla="*/ 55692 w 63907"/>
                    <a:gd name="connsiteY0" fmla="*/ 8287 h 34702"/>
                    <a:gd name="connsiteX1" fmla="*/ 57502 w 63907"/>
                    <a:gd name="connsiteY1" fmla="*/ 1905 h 34702"/>
                    <a:gd name="connsiteX2" fmla="*/ 56930 w 63907"/>
                    <a:gd name="connsiteY2" fmla="*/ 0 h 34702"/>
                    <a:gd name="connsiteX3" fmla="*/ 52739 w 63907"/>
                    <a:gd name="connsiteY3" fmla="*/ 6763 h 34702"/>
                    <a:gd name="connsiteX4" fmla="*/ 48262 w 63907"/>
                    <a:gd name="connsiteY4" fmla="*/ 5239 h 34702"/>
                    <a:gd name="connsiteX5" fmla="*/ 43690 w 63907"/>
                    <a:gd name="connsiteY5" fmla="*/ 7048 h 34702"/>
                    <a:gd name="connsiteX6" fmla="*/ 44357 w 63907"/>
                    <a:gd name="connsiteY6" fmla="*/ 10668 h 34702"/>
                    <a:gd name="connsiteX7" fmla="*/ 43214 w 63907"/>
                    <a:gd name="connsiteY7" fmla="*/ 12478 h 34702"/>
                    <a:gd name="connsiteX8" fmla="*/ 39976 w 63907"/>
                    <a:gd name="connsiteY8" fmla="*/ 12478 h 34702"/>
                    <a:gd name="connsiteX9" fmla="*/ 35213 w 63907"/>
                    <a:gd name="connsiteY9" fmla="*/ 13906 h 34702"/>
                    <a:gd name="connsiteX10" fmla="*/ 32641 w 63907"/>
                    <a:gd name="connsiteY10" fmla="*/ 15335 h 34702"/>
                    <a:gd name="connsiteX11" fmla="*/ 28546 w 63907"/>
                    <a:gd name="connsiteY11" fmla="*/ 14764 h 34702"/>
                    <a:gd name="connsiteX12" fmla="*/ 25974 w 63907"/>
                    <a:gd name="connsiteY12" fmla="*/ 17812 h 34702"/>
                    <a:gd name="connsiteX13" fmla="*/ 28165 w 63907"/>
                    <a:gd name="connsiteY13" fmla="*/ 20574 h 34702"/>
                    <a:gd name="connsiteX14" fmla="*/ 21402 w 63907"/>
                    <a:gd name="connsiteY14" fmla="*/ 20574 h 34702"/>
                    <a:gd name="connsiteX15" fmla="*/ 20306 w 63907"/>
                    <a:gd name="connsiteY15" fmla="*/ 21098 h 34702"/>
                    <a:gd name="connsiteX16" fmla="*/ 20259 w 63907"/>
                    <a:gd name="connsiteY16" fmla="*/ 21336 h 34702"/>
                    <a:gd name="connsiteX17" fmla="*/ 18449 w 63907"/>
                    <a:gd name="connsiteY17" fmla="*/ 24574 h 34702"/>
                    <a:gd name="connsiteX18" fmla="*/ 15115 w 63907"/>
                    <a:gd name="connsiteY18" fmla="*/ 23336 h 34702"/>
                    <a:gd name="connsiteX19" fmla="*/ 8353 w 63907"/>
                    <a:gd name="connsiteY19" fmla="*/ 25813 h 34702"/>
                    <a:gd name="connsiteX20" fmla="*/ 7591 w 63907"/>
                    <a:gd name="connsiteY20" fmla="*/ 27051 h 34702"/>
                    <a:gd name="connsiteX21" fmla="*/ 5305 w 63907"/>
                    <a:gd name="connsiteY21" fmla="*/ 32099 h 34702"/>
                    <a:gd name="connsiteX22" fmla="*/ 447 w 63907"/>
                    <a:gd name="connsiteY22" fmla="*/ 31432 h 34702"/>
                    <a:gd name="connsiteX23" fmla="*/ 1018 w 63907"/>
                    <a:gd name="connsiteY23" fmla="*/ 33433 h 34702"/>
                    <a:gd name="connsiteX24" fmla="*/ 11210 w 63907"/>
                    <a:gd name="connsiteY24" fmla="*/ 33433 h 34702"/>
                    <a:gd name="connsiteX25" fmla="*/ 10543 w 63907"/>
                    <a:gd name="connsiteY25" fmla="*/ 28194 h 34702"/>
                    <a:gd name="connsiteX26" fmla="*/ 14639 w 63907"/>
                    <a:gd name="connsiteY26" fmla="*/ 26956 h 34702"/>
                    <a:gd name="connsiteX27" fmla="*/ 17782 w 63907"/>
                    <a:gd name="connsiteY27" fmla="*/ 26098 h 34702"/>
                    <a:gd name="connsiteX28" fmla="*/ 19497 w 63907"/>
                    <a:gd name="connsiteY28" fmla="*/ 27051 h 34702"/>
                    <a:gd name="connsiteX29" fmla="*/ 21783 w 63907"/>
                    <a:gd name="connsiteY29" fmla="*/ 27051 h 34702"/>
                    <a:gd name="connsiteX30" fmla="*/ 23021 w 63907"/>
                    <a:gd name="connsiteY30" fmla="*/ 25527 h 34702"/>
                    <a:gd name="connsiteX31" fmla="*/ 23021 w 63907"/>
                    <a:gd name="connsiteY31" fmla="*/ 24003 h 34702"/>
                    <a:gd name="connsiteX32" fmla="*/ 25879 w 63907"/>
                    <a:gd name="connsiteY32" fmla="*/ 24955 h 34702"/>
                    <a:gd name="connsiteX33" fmla="*/ 31117 w 63907"/>
                    <a:gd name="connsiteY33" fmla="*/ 24955 h 34702"/>
                    <a:gd name="connsiteX34" fmla="*/ 29974 w 63907"/>
                    <a:gd name="connsiteY34" fmla="*/ 19907 h 34702"/>
                    <a:gd name="connsiteX35" fmla="*/ 37309 w 63907"/>
                    <a:gd name="connsiteY35" fmla="*/ 17621 h 34702"/>
                    <a:gd name="connsiteX36" fmla="*/ 37318 w 63907"/>
                    <a:gd name="connsiteY36" fmla="*/ 16678 h 34702"/>
                    <a:gd name="connsiteX37" fmla="*/ 37309 w 63907"/>
                    <a:gd name="connsiteY37" fmla="*/ 16669 h 34702"/>
                    <a:gd name="connsiteX38" fmla="*/ 46834 w 63907"/>
                    <a:gd name="connsiteY38" fmla="*/ 15240 h 34702"/>
                    <a:gd name="connsiteX39" fmla="*/ 47691 w 63907"/>
                    <a:gd name="connsiteY39" fmla="*/ 14288 h 34702"/>
                    <a:gd name="connsiteX40" fmla="*/ 46643 w 63907"/>
                    <a:gd name="connsiteY40" fmla="*/ 11525 h 34702"/>
                    <a:gd name="connsiteX41" fmla="*/ 52644 w 63907"/>
                    <a:gd name="connsiteY41" fmla="*/ 9525 h 34702"/>
                    <a:gd name="connsiteX42" fmla="*/ 63312 w 63907"/>
                    <a:gd name="connsiteY42" fmla="*/ 19050 h 34702"/>
                    <a:gd name="connsiteX43" fmla="*/ 63883 w 63907"/>
                    <a:gd name="connsiteY43" fmla="*/ 18192 h 34702"/>
                    <a:gd name="connsiteX44" fmla="*/ 55692 w 63907"/>
                    <a:gd name="connsiteY44" fmla="*/ 8287 h 34702"/>
                    <a:gd name="connsiteX45" fmla="*/ 57406 w 63907"/>
                    <a:gd name="connsiteY45" fmla="*/ 12668 h 34702"/>
                    <a:gd name="connsiteX46" fmla="*/ 56740 w 63907"/>
                    <a:gd name="connsiteY46" fmla="*/ 11430 h 34702"/>
                    <a:gd name="connsiteX47" fmla="*/ 60073 w 63907"/>
                    <a:gd name="connsiteY47" fmla="*/ 14668 h 34702"/>
                    <a:gd name="connsiteX48" fmla="*/ 57406 w 63907"/>
                    <a:gd name="connsiteY48" fmla="*/ 12668 h 3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3907" h="34702">
                      <a:moveTo>
                        <a:pt x="55692" y="8287"/>
                      </a:moveTo>
                      <a:cubicBezTo>
                        <a:pt x="54930" y="5429"/>
                        <a:pt x="54930" y="2286"/>
                        <a:pt x="57502" y="1905"/>
                      </a:cubicBezTo>
                      <a:cubicBezTo>
                        <a:pt x="60073" y="1524"/>
                        <a:pt x="57502" y="0"/>
                        <a:pt x="56930" y="0"/>
                      </a:cubicBezTo>
                      <a:cubicBezTo>
                        <a:pt x="53406" y="0"/>
                        <a:pt x="52263" y="2953"/>
                        <a:pt x="52739" y="6763"/>
                      </a:cubicBezTo>
                      <a:cubicBezTo>
                        <a:pt x="51320" y="6058"/>
                        <a:pt x="49815" y="5544"/>
                        <a:pt x="48262" y="5239"/>
                      </a:cubicBezTo>
                      <a:cubicBezTo>
                        <a:pt x="45976" y="4763"/>
                        <a:pt x="44452" y="4667"/>
                        <a:pt x="43690" y="7048"/>
                      </a:cubicBezTo>
                      <a:cubicBezTo>
                        <a:pt x="42928" y="9430"/>
                        <a:pt x="44357" y="9430"/>
                        <a:pt x="44357" y="10668"/>
                      </a:cubicBezTo>
                      <a:cubicBezTo>
                        <a:pt x="44357" y="11906"/>
                        <a:pt x="46072" y="11811"/>
                        <a:pt x="43214" y="12478"/>
                      </a:cubicBezTo>
                      <a:cubicBezTo>
                        <a:pt x="42138" y="12563"/>
                        <a:pt x="41052" y="12563"/>
                        <a:pt x="39976" y="12478"/>
                      </a:cubicBezTo>
                      <a:cubicBezTo>
                        <a:pt x="37118" y="12478"/>
                        <a:pt x="36928" y="12478"/>
                        <a:pt x="35213" y="13906"/>
                      </a:cubicBezTo>
                      <a:cubicBezTo>
                        <a:pt x="33499" y="15335"/>
                        <a:pt x="37785" y="16097"/>
                        <a:pt x="32641" y="15335"/>
                      </a:cubicBezTo>
                      <a:cubicBezTo>
                        <a:pt x="31336" y="14849"/>
                        <a:pt x="29936" y="14649"/>
                        <a:pt x="28546" y="14764"/>
                      </a:cubicBezTo>
                      <a:cubicBezTo>
                        <a:pt x="26641" y="14764"/>
                        <a:pt x="25688" y="15716"/>
                        <a:pt x="25974" y="17812"/>
                      </a:cubicBezTo>
                      <a:cubicBezTo>
                        <a:pt x="26260" y="19907"/>
                        <a:pt x="28165" y="20002"/>
                        <a:pt x="28165" y="20574"/>
                      </a:cubicBezTo>
                      <a:cubicBezTo>
                        <a:pt x="28165" y="25146"/>
                        <a:pt x="23212" y="21336"/>
                        <a:pt x="21402" y="20574"/>
                      </a:cubicBezTo>
                      <a:cubicBezTo>
                        <a:pt x="20954" y="20412"/>
                        <a:pt x="20468" y="20650"/>
                        <a:pt x="20306" y="21098"/>
                      </a:cubicBezTo>
                      <a:cubicBezTo>
                        <a:pt x="20278" y="21174"/>
                        <a:pt x="20259" y="21250"/>
                        <a:pt x="20259" y="21336"/>
                      </a:cubicBezTo>
                      <a:cubicBezTo>
                        <a:pt x="20259" y="23527"/>
                        <a:pt x="21688" y="24384"/>
                        <a:pt x="18449" y="24574"/>
                      </a:cubicBezTo>
                      <a:cubicBezTo>
                        <a:pt x="18449" y="24574"/>
                        <a:pt x="15782" y="23336"/>
                        <a:pt x="15115" y="23336"/>
                      </a:cubicBezTo>
                      <a:cubicBezTo>
                        <a:pt x="13020" y="23336"/>
                        <a:pt x="11115" y="26003"/>
                        <a:pt x="8353" y="25813"/>
                      </a:cubicBezTo>
                      <a:cubicBezTo>
                        <a:pt x="7591" y="25813"/>
                        <a:pt x="7400" y="26384"/>
                        <a:pt x="7591" y="27051"/>
                      </a:cubicBezTo>
                      <a:cubicBezTo>
                        <a:pt x="7781" y="27717"/>
                        <a:pt x="9400" y="30289"/>
                        <a:pt x="5305" y="32099"/>
                      </a:cubicBezTo>
                      <a:lnTo>
                        <a:pt x="447" y="31432"/>
                      </a:lnTo>
                      <a:cubicBezTo>
                        <a:pt x="-601" y="31432"/>
                        <a:pt x="447" y="33433"/>
                        <a:pt x="1018" y="33433"/>
                      </a:cubicBezTo>
                      <a:cubicBezTo>
                        <a:pt x="1590" y="33433"/>
                        <a:pt x="9305" y="36290"/>
                        <a:pt x="11210" y="33433"/>
                      </a:cubicBezTo>
                      <a:cubicBezTo>
                        <a:pt x="13115" y="30575"/>
                        <a:pt x="9877" y="29432"/>
                        <a:pt x="10543" y="28194"/>
                      </a:cubicBezTo>
                      <a:cubicBezTo>
                        <a:pt x="10067" y="29051"/>
                        <a:pt x="14163" y="27146"/>
                        <a:pt x="14639" y="26956"/>
                      </a:cubicBezTo>
                      <a:cubicBezTo>
                        <a:pt x="15639" y="26518"/>
                        <a:pt x="16696" y="26222"/>
                        <a:pt x="17782" y="26098"/>
                      </a:cubicBezTo>
                      <a:cubicBezTo>
                        <a:pt x="18354" y="26098"/>
                        <a:pt x="18830" y="27051"/>
                        <a:pt x="19497" y="27051"/>
                      </a:cubicBezTo>
                      <a:cubicBezTo>
                        <a:pt x="20164" y="27051"/>
                        <a:pt x="21116" y="27051"/>
                        <a:pt x="21783" y="27051"/>
                      </a:cubicBezTo>
                      <a:cubicBezTo>
                        <a:pt x="22450" y="27051"/>
                        <a:pt x="22735" y="25717"/>
                        <a:pt x="23021" y="25527"/>
                      </a:cubicBezTo>
                      <a:cubicBezTo>
                        <a:pt x="23307" y="25336"/>
                        <a:pt x="22069" y="24479"/>
                        <a:pt x="23021" y="24003"/>
                      </a:cubicBezTo>
                      <a:cubicBezTo>
                        <a:pt x="23974" y="23527"/>
                        <a:pt x="24926" y="24670"/>
                        <a:pt x="25879" y="24955"/>
                      </a:cubicBezTo>
                      <a:cubicBezTo>
                        <a:pt x="26831" y="25241"/>
                        <a:pt x="29784" y="26575"/>
                        <a:pt x="31117" y="24955"/>
                      </a:cubicBezTo>
                      <a:cubicBezTo>
                        <a:pt x="32451" y="23336"/>
                        <a:pt x="29689" y="21336"/>
                        <a:pt x="29974" y="19907"/>
                      </a:cubicBezTo>
                      <a:cubicBezTo>
                        <a:pt x="30641" y="16669"/>
                        <a:pt x="35213" y="19050"/>
                        <a:pt x="37309" y="17621"/>
                      </a:cubicBezTo>
                      <a:cubicBezTo>
                        <a:pt x="37575" y="17364"/>
                        <a:pt x="37575" y="16945"/>
                        <a:pt x="37318" y="16678"/>
                      </a:cubicBezTo>
                      <a:cubicBezTo>
                        <a:pt x="37318" y="16678"/>
                        <a:pt x="37309" y="16669"/>
                        <a:pt x="37309" y="16669"/>
                      </a:cubicBezTo>
                      <a:cubicBezTo>
                        <a:pt x="36070" y="12192"/>
                        <a:pt x="44167" y="15716"/>
                        <a:pt x="46834" y="15240"/>
                      </a:cubicBezTo>
                      <a:cubicBezTo>
                        <a:pt x="47300" y="15154"/>
                        <a:pt x="47653" y="14764"/>
                        <a:pt x="47691" y="14288"/>
                      </a:cubicBezTo>
                      <a:cubicBezTo>
                        <a:pt x="47691" y="14288"/>
                        <a:pt x="46643" y="11525"/>
                        <a:pt x="46643" y="11525"/>
                      </a:cubicBezTo>
                      <a:cubicBezTo>
                        <a:pt x="47310" y="8763"/>
                        <a:pt x="51025" y="9144"/>
                        <a:pt x="52644" y="9525"/>
                      </a:cubicBezTo>
                      <a:cubicBezTo>
                        <a:pt x="54358" y="14954"/>
                        <a:pt x="58645" y="20479"/>
                        <a:pt x="63312" y="19050"/>
                      </a:cubicBezTo>
                      <a:cubicBezTo>
                        <a:pt x="63312" y="19050"/>
                        <a:pt x="63979" y="18574"/>
                        <a:pt x="63883" y="18192"/>
                      </a:cubicBezTo>
                      <a:cubicBezTo>
                        <a:pt x="64264" y="14478"/>
                        <a:pt x="60073" y="10763"/>
                        <a:pt x="55692" y="8287"/>
                      </a:cubicBezTo>
                      <a:close/>
                      <a:moveTo>
                        <a:pt x="57406" y="12668"/>
                      </a:moveTo>
                      <a:cubicBezTo>
                        <a:pt x="57140" y="12278"/>
                        <a:pt x="56921" y="11868"/>
                        <a:pt x="56740" y="11430"/>
                      </a:cubicBezTo>
                      <a:cubicBezTo>
                        <a:pt x="58054" y="12278"/>
                        <a:pt x="59188" y="13383"/>
                        <a:pt x="60073" y="14668"/>
                      </a:cubicBezTo>
                      <a:cubicBezTo>
                        <a:pt x="61026" y="17431"/>
                        <a:pt x="57787" y="13430"/>
                        <a:pt x="57406" y="12668"/>
                      </a:cubicBezTo>
                      <a:close/>
                    </a:path>
                  </a:pathLst>
                </a:custGeom>
                <a:solidFill>
                  <a:srgbClr val="000000"/>
                </a:solidFill>
                <a:ln w="9525" cap="flat">
                  <a:noFill/>
                  <a:prstDash val="solid"/>
                  <a:miter/>
                </a:ln>
              </p:spPr>
              <p:txBody>
                <a:bodyPr rtlCol="0" anchor="ctr"/>
                <a:lstStyle/>
                <a:p>
                  <a:endParaRPr lang="en-US"/>
                </a:p>
              </p:txBody>
            </p:sp>
            <p:sp>
              <p:nvSpPr>
                <p:cNvPr id="1053" name="Hình tự do: Hình 853">
                  <a:extLst>
                    <a:ext uri="{FF2B5EF4-FFF2-40B4-BE49-F238E27FC236}">
                      <a16:creationId xmlns:a16="http://schemas.microsoft.com/office/drawing/2014/main" id="{D6AFC4D7-C1EE-4CC4-A997-5FBF47ECF47B}"/>
                    </a:ext>
                  </a:extLst>
                </p:cNvPr>
                <p:cNvSpPr/>
                <p:nvPr/>
              </p:nvSpPr>
              <p:spPr>
                <a:xfrm>
                  <a:off x="5660165" y="4051924"/>
                  <a:ext cx="48333" cy="29929"/>
                </a:xfrm>
                <a:custGeom>
                  <a:avLst/>
                  <a:gdLst>
                    <a:gd name="connsiteX0" fmla="*/ 48262 w 48333"/>
                    <a:gd name="connsiteY0" fmla="*/ 2392 h 29929"/>
                    <a:gd name="connsiteX1" fmla="*/ 48262 w 48333"/>
                    <a:gd name="connsiteY1" fmla="*/ 1344 h 29929"/>
                    <a:gd name="connsiteX2" fmla="*/ 43690 w 48333"/>
                    <a:gd name="connsiteY2" fmla="*/ 2297 h 29929"/>
                    <a:gd name="connsiteX3" fmla="*/ 44262 w 48333"/>
                    <a:gd name="connsiteY3" fmla="*/ 5916 h 29929"/>
                    <a:gd name="connsiteX4" fmla="*/ 43214 w 48333"/>
                    <a:gd name="connsiteY4" fmla="*/ 7726 h 29929"/>
                    <a:gd name="connsiteX5" fmla="*/ 39976 w 48333"/>
                    <a:gd name="connsiteY5" fmla="*/ 7726 h 29929"/>
                    <a:gd name="connsiteX6" fmla="*/ 35213 w 48333"/>
                    <a:gd name="connsiteY6" fmla="*/ 9250 h 29929"/>
                    <a:gd name="connsiteX7" fmla="*/ 32641 w 48333"/>
                    <a:gd name="connsiteY7" fmla="*/ 10583 h 29929"/>
                    <a:gd name="connsiteX8" fmla="*/ 28546 w 48333"/>
                    <a:gd name="connsiteY8" fmla="*/ 10012 h 29929"/>
                    <a:gd name="connsiteX9" fmla="*/ 25974 w 48333"/>
                    <a:gd name="connsiteY9" fmla="*/ 13060 h 29929"/>
                    <a:gd name="connsiteX10" fmla="*/ 28165 w 48333"/>
                    <a:gd name="connsiteY10" fmla="*/ 15822 h 29929"/>
                    <a:gd name="connsiteX11" fmla="*/ 21402 w 48333"/>
                    <a:gd name="connsiteY11" fmla="*/ 15822 h 29929"/>
                    <a:gd name="connsiteX12" fmla="*/ 20259 w 48333"/>
                    <a:gd name="connsiteY12" fmla="*/ 16489 h 29929"/>
                    <a:gd name="connsiteX13" fmla="*/ 18449 w 48333"/>
                    <a:gd name="connsiteY13" fmla="*/ 19727 h 29929"/>
                    <a:gd name="connsiteX14" fmla="*/ 15115 w 48333"/>
                    <a:gd name="connsiteY14" fmla="*/ 18489 h 29929"/>
                    <a:gd name="connsiteX15" fmla="*/ 8353 w 48333"/>
                    <a:gd name="connsiteY15" fmla="*/ 20965 h 29929"/>
                    <a:gd name="connsiteX16" fmla="*/ 7505 w 48333"/>
                    <a:gd name="connsiteY16" fmla="*/ 21832 h 29929"/>
                    <a:gd name="connsiteX17" fmla="*/ 7591 w 48333"/>
                    <a:gd name="connsiteY17" fmla="*/ 22204 h 29929"/>
                    <a:gd name="connsiteX18" fmla="*/ 5305 w 48333"/>
                    <a:gd name="connsiteY18" fmla="*/ 27252 h 29929"/>
                    <a:gd name="connsiteX19" fmla="*/ 447 w 48333"/>
                    <a:gd name="connsiteY19" fmla="*/ 26680 h 29929"/>
                    <a:gd name="connsiteX20" fmla="*/ 1019 w 48333"/>
                    <a:gd name="connsiteY20" fmla="*/ 28681 h 29929"/>
                    <a:gd name="connsiteX21" fmla="*/ 11210 w 48333"/>
                    <a:gd name="connsiteY21" fmla="*/ 28681 h 29929"/>
                    <a:gd name="connsiteX22" fmla="*/ 10544 w 48333"/>
                    <a:gd name="connsiteY22" fmla="*/ 23442 h 29929"/>
                    <a:gd name="connsiteX23" fmla="*/ 14639 w 48333"/>
                    <a:gd name="connsiteY23" fmla="*/ 22108 h 29929"/>
                    <a:gd name="connsiteX24" fmla="*/ 17782 w 48333"/>
                    <a:gd name="connsiteY24" fmla="*/ 21251 h 29929"/>
                    <a:gd name="connsiteX25" fmla="*/ 19402 w 48333"/>
                    <a:gd name="connsiteY25" fmla="*/ 22204 h 29929"/>
                    <a:gd name="connsiteX26" fmla="*/ 21783 w 48333"/>
                    <a:gd name="connsiteY26" fmla="*/ 22204 h 29929"/>
                    <a:gd name="connsiteX27" fmla="*/ 23021 w 48333"/>
                    <a:gd name="connsiteY27" fmla="*/ 20680 h 29929"/>
                    <a:gd name="connsiteX28" fmla="*/ 23498 w 48333"/>
                    <a:gd name="connsiteY28" fmla="*/ 19156 h 29929"/>
                    <a:gd name="connsiteX29" fmla="*/ 26355 w 48333"/>
                    <a:gd name="connsiteY29" fmla="*/ 20203 h 29929"/>
                    <a:gd name="connsiteX30" fmla="*/ 31594 w 48333"/>
                    <a:gd name="connsiteY30" fmla="*/ 20203 h 29929"/>
                    <a:gd name="connsiteX31" fmla="*/ 30451 w 48333"/>
                    <a:gd name="connsiteY31" fmla="*/ 15155 h 29929"/>
                    <a:gd name="connsiteX32" fmla="*/ 37785 w 48333"/>
                    <a:gd name="connsiteY32" fmla="*/ 12964 h 29929"/>
                    <a:gd name="connsiteX33" fmla="*/ 37785 w 48333"/>
                    <a:gd name="connsiteY33" fmla="*/ 11917 h 29929"/>
                    <a:gd name="connsiteX34" fmla="*/ 47310 w 48333"/>
                    <a:gd name="connsiteY34" fmla="*/ 10488 h 29929"/>
                    <a:gd name="connsiteX35" fmla="*/ 48167 w 48333"/>
                    <a:gd name="connsiteY35" fmla="*/ 9535 h 29929"/>
                    <a:gd name="connsiteX36" fmla="*/ 48167 w 48333"/>
                    <a:gd name="connsiteY36" fmla="*/ 3820 h 2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8333" h="29929">
                      <a:moveTo>
                        <a:pt x="48262" y="2392"/>
                      </a:moveTo>
                      <a:cubicBezTo>
                        <a:pt x="48358" y="2049"/>
                        <a:pt x="48358" y="1687"/>
                        <a:pt x="48262" y="1344"/>
                      </a:cubicBezTo>
                      <a:cubicBezTo>
                        <a:pt x="47500" y="-1418"/>
                        <a:pt x="44262" y="677"/>
                        <a:pt x="43690" y="2297"/>
                      </a:cubicBezTo>
                      <a:cubicBezTo>
                        <a:pt x="43119" y="3916"/>
                        <a:pt x="44357" y="4678"/>
                        <a:pt x="44262" y="5916"/>
                      </a:cubicBezTo>
                      <a:cubicBezTo>
                        <a:pt x="44167" y="7154"/>
                        <a:pt x="46072" y="7059"/>
                        <a:pt x="43214" y="7726"/>
                      </a:cubicBezTo>
                      <a:cubicBezTo>
                        <a:pt x="42138" y="7811"/>
                        <a:pt x="41052" y="7811"/>
                        <a:pt x="39976" y="7726"/>
                      </a:cubicBezTo>
                      <a:cubicBezTo>
                        <a:pt x="37118" y="7726"/>
                        <a:pt x="36928" y="7726"/>
                        <a:pt x="35213" y="9250"/>
                      </a:cubicBezTo>
                      <a:cubicBezTo>
                        <a:pt x="33499" y="10774"/>
                        <a:pt x="37785" y="11345"/>
                        <a:pt x="32641" y="10583"/>
                      </a:cubicBezTo>
                      <a:cubicBezTo>
                        <a:pt x="31318" y="10154"/>
                        <a:pt x="29936" y="9964"/>
                        <a:pt x="28546" y="10012"/>
                      </a:cubicBezTo>
                      <a:cubicBezTo>
                        <a:pt x="26641" y="10012"/>
                        <a:pt x="25688" y="10964"/>
                        <a:pt x="25974" y="13060"/>
                      </a:cubicBezTo>
                      <a:cubicBezTo>
                        <a:pt x="26260" y="15155"/>
                        <a:pt x="28165" y="15250"/>
                        <a:pt x="28165" y="15822"/>
                      </a:cubicBezTo>
                      <a:cubicBezTo>
                        <a:pt x="28165" y="20394"/>
                        <a:pt x="23212" y="16584"/>
                        <a:pt x="21402" y="15822"/>
                      </a:cubicBezTo>
                      <a:cubicBezTo>
                        <a:pt x="19592" y="15060"/>
                        <a:pt x="20259" y="15822"/>
                        <a:pt x="20259" y="16489"/>
                      </a:cubicBezTo>
                      <a:cubicBezTo>
                        <a:pt x="20259" y="18775"/>
                        <a:pt x="21688" y="19537"/>
                        <a:pt x="18449" y="19727"/>
                      </a:cubicBezTo>
                      <a:cubicBezTo>
                        <a:pt x="18449" y="19727"/>
                        <a:pt x="15782" y="18489"/>
                        <a:pt x="15115" y="18489"/>
                      </a:cubicBezTo>
                      <a:cubicBezTo>
                        <a:pt x="13020" y="18489"/>
                        <a:pt x="11115" y="21251"/>
                        <a:pt x="8353" y="20965"/>
                      </a:cubicBezTo>
                      <a:cubicBezTo>
                        <a:pt x="7877" y="20965"/>
                        <a:pt x="7495" y="21356"/>
                        <a:pt x="7505" y="21832"/>
                      </a:cubicBezTo>
                      <a:cubicBezTo>
                        <a:pt x="7505" y="21956"/>
                        <a:pt x="7534" y="22089"/>
                        <a:pt x="7591" y="22204"/>
                      </a:cubicBezTo>
                      <a:cubicBezTo>
                        <a:pt x="8353" y="24204"/>
                        <a:pt x="9400" y="25442"/>
                        <a:pt x="5305" y="27252"/>
                      </a:cubicBezTo>
                      <a:lnTo>
                        <a:pt x="447" y="26680"/>
                      </a:lnTo>
                      <a:cubicBezTo>
                        <a:pt x="-601" y="26680"/>
                        <a:pt x="447" y="28585"/>
                        <a:pt x="1019" y="28681"/>
                      </a:cubicBezTo>
                      <a:cubicBezTo>
                        <a:pt x="1590" y="28776"/>
                        <a:pt x="9305" y="31443"/>
                        <a:pt x="11210" y="28681"/>
                      </a:cubicBezTo>
                      <a:cubicBezTo>
                        <a:pt x="13115" y="25918"/>
                        <a:pt x="9877" y="24585"/>
                        <a:pt x="10544" y="23442"/>
                      </a:cubicBezTo>
                      <a:cubicBezTo>
                        <a:pt x="10544" y="24204"/>
                        <a:pt x="14163" y="22299"/>
                        <a:pt x="14639" y="22108"/>
                      </a:cubicBezTo>
                      <a:cubicBezTo>
                        <a:pt x="15649" y="21708"/>
                        <a:pt x="16706" y="21423"/>
                        <a:pt x="17782" y="21251"/>
                      </a:cubicBezTo>
                      <a:cubicBezTo>
                        <a:pt x="18354" y="21251"/>
                        <a:pt x="18830" y="22204"/>
                        <a:pt x="19402" y="22204"/>
                      </a:cubicBezTo>
                      <a:cubicBezTo>
                        <a:pt x="19973" y="22204"/>
                        <a:pt x="21116" y="22204"/>
                        <a:pt x="21783" y="22204"/>
                      </a:cubicBezTo>
                      <a:cubicBezTo>
                        <a:pt x="22450" y="22204"/>
                        <a:pt x="22736" y="20870"/>
                        <a:pt x="23021" y="20680"/>
                      </a:cubicBezTo>
                      <a:cubicBezTo>
                        <a:pt x="23307" y="20489"/>
                        <a:pt x="22069" y="19632"/>
                        <a:pt x="23498" y="19156"/>
                      </a:cubicBezTo>
                      <a:cubicBezTo>
                        <a:pt x="24926" y="18679"/>
                        <a:pt x="25402" y="19822"/>
                        <a:pt x="26355" y="20203"/>
                      </a:cubicBezTo>
                      <a:cubicBezTo>
                        <a:pt x="27307" y="20584"/>
                        <a:pt x="30260" y="21823"/>
                        <a:pt x="31594" y="20203"/>
                      </a:cubicBezTo>
                      <a:cubicBezTo>
                        <a:pt x="32927" y="18584"/>
                        <a:pt x="30165" y="16584"/>
                        <a:pt x="30451" y="15155"/>
                      </a:cubicBezTo>
                      <a:cubicBezTo>
                        <a:pt x="31117" y="11917"/>
                        <a:pt x="35690" y="14393"/>
                        <a:pt x="37785" y="12964"/>
                      </a:cubicBezTo>
                      <a:cubicBezTo>
                        <a:pt x="38061" y="12669"/>
                        <a:pt x="38061" y="12212"/>
                        <a:pt x="37785" y="11917"/>
                      </a:cubicBezTo>
                      <a:cubicBezTo>
                        <a:pt x="36547" y="7440"/>
                        <a:pt x="44643" y="10964"/>
                        <a:pt x="47310" y="10488"/>
                      </a:cubicBezTo>
                      <a:cubicBezTo>
                        <a:pt x="47777" y="10402"/>
                        <a:pt x="48129" y="10012"/>
                        <a:pt x="48167" y="9535"/>
                      </a:cubicBezTo>
                      <a:cubicBezTo>
                        <a:pt x="47739" y="7659"/>
                        <a:pt x="47739" y="5697"/>
                        <a:pt x="48167" y="3820"/>
                      </a:cubicBezTo>
                      <a:close/>
                    </a:path>
                  </a:pathLst>
                </a:custGeom>
                <a:solidFill>
                  <a:srgbClr val="000000"/>
                </a:solidFill>
                <a:ln w="9525" cap="flat">
                  <a:noFill/>
                  <a:prstDash val="solid"/>
                  <a:miter/>
                </a:ln>
              </p:spPr>
              <p:txBody>
                <a:bodyPr rtlCol="0" anchor="ctr"/>
                <a:lstStyle/>
                <a:p>
                  <a:endParaRPr lang="en-US"/>
                </a:p>
              </p:txBody>
            </p:sp>
          </p:grpSp>
        </p:grpSp>
      </p:grpSp>
      <p:grpSp>
        <p:nvGrpSpPr>
          <p:cNvPr id="1054" name="Đồ họa 4">
            <a:extLst>
              <a:ext uri="{FF2B5EF4-FFF2-40B4-BE49-F238E27FC236}">
                <a16:creationId xmlns:a16="http://schemas.microsoft.com/office/drawing/2014/main" id="{B6EB0645-BF88-4B46-A42C-3F0FDEAB0FC1}"/>
              </a:ext>
            </a:extLst>
          </p:cNvPr>
          <p:cNvGrpSpPr/>
          <p:nvPr/>
        </p:nvGrpSpPr>
        <p:grpSpPr>
          <a:xfrm>
            <a:off x="9849300" y="3128581"/>
            <a:ext cx="319373" cy="409098"/>
            <a:chOff x="6497192" y="3128581"/>
            <a:chExt cx="319373" cy="409098"/>
          </a:xfrm>
        </p:grpSpPr>
        <p:sp>
          <p:nvSpPr>
            <p:cNvPr id="1055" name="Hình tự do: Hình 855">
              <a:extLst>
                <a:ext uri="{FF2B5EF4-FFF2-40B4-BE49-F238E27FC236}">
                  <a16:creationId xmlns:a16="http://schemas.microsoft.com/office/drawing/2014/main" id="{BAD7D63B-6AD4-47B9-B5DA-38E45BD2563A}"/>
                </a:ext>
              </a:extLst>
            </p:cNvPr>
            <p:cNvSpPr/>
            <p:nvPr/>
          </p:nvSpPr>
          <p:spPr>
            <a:xfrm>
              <a:off x="6497192" y="3353276"/>
              <a:ext cx="319278" cy="184404"/>
            </a:xfrm>
            <a:custGeom>
              <a:avLst/>
              <a:gdLst>
                <a:gd name="connsiteX0" fmla="*/ 264795 w 319278"/>
                <a:gd name="connsiteY0" fmla="*/ 184404 h 184404"/>
                <a:gd name="connsiteX1" fmla="*/ 0 w 319278"/>
                <a:gd name="connsiteY1" fmla="*/ 31528 h 184404"/>
                <a:gd name="connsiteX2" fmla="*/ 54578 w 319278"/>
                <a:gd name="connsiteY2" fmla="*/ 0 h 184404"/>
                <a:gd name="connsiteX3" fmla="*/ 319278 w 319278"/>
                <a:gd name="connsiteY3" fmla="*/ 152876 h 184404"/>
                <a:gd name="connsiteX4" fmla="*/ 264795 w 319278"/>
                <a:gd name="connsiteY4" fmla="*/ 184404 h 184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278" h="184404">
                  <a:moveTo>
                    <a:pt x="264795" y="184404"/>
                  </a:moveTo>
                  <a:lnTo>
                    <a:pt x="0" y="31528"/>
                  </a:lnTo>
                  <a:lnTo>
                    <a:pt x="54578" y="0"/>
                  </a:lnTo>
                  <a:lnTo>
                    <a:pt x="319278" y="152876"/>
                  </a:lnTo>
                  <a:lnTo>
                    <a:pt x="264795" y="184404"/>
                  </a:lnTo>
                  <a:close/>
                </a:path>
              </a:pathLst>
            </a:custGeom>
            <a:solidFill>
              <a:srgbClr val="37474F"/>
            </a:solidFill>
            <a:ln w="9525" cap="flat">
              <a:noFill/>
              <a:prstDash val="solid"/>
              <a:miter/>
            </a:ln>
          </p:spPr>
          <p:txBody>
            <a:bodyPr rtlCol="0" anchor="ctr"/>
            <a:lstStyle/>
            <a:p>
              <a:endParaRPr lang="en-US"/>
            </a:p>
          </p:txBody>
        </p:sp>
        <p:sp>
          <p:nvSpPr>
            <p:cNvPr id="1056" name="Hình tự do: Hình 856">
              <a:extLst>
                <a:ext uri="{FF2B5EF4-FFF2-40B4-BE49-F238E27FC236}">
                  <a16:creationId xmlns:a16="http://schemas.microsoft.com/office/drawing/2014/main" id="{CDB40034-863C-4E5F-B2BF-669EFDC4D832}"/>
                </a:ext>
              </a:extLst>
            </p:cNvPr>
            <p:cNvSpPr/>
            <p:nvPr/>
          </p:nvSpPr>
          <p:spPr>
            <a:xfrm>
              <a:off x="6722840" y="3258597"/>
              <a:ext cx="51816" cy="39909"/>
            </a:xfrm>
            <a:custGeom>
              <a:avLst/>
              <a:gdLst>
                <a:gd name="connsiteX0" fmla="*/ 3524 w 51816"/>
                <a:gd name="connsiteY0" fmla="*/ 2000 h 39909"/>
                <a:gd name="connsiteX1" fmla="*/ 3524 w 51816"/>
                <a:gd name="connsiteY1" fmla="*/ 2000 h 39909"/>
                <a:gd name="connsiteX2" fmla="*/ 0 w 51816"/>
                <a:gd name="connsiteY2" fmla="*/ 0 h 39909"/>
                <a:gd name="connsiteX3" fmla="*/ 0 w 51816"/>
                <a:gd name="connsiteY3" fmla="*/ 6001 h 39909"/>
                <a:gd name="connsiteX4" fmla="*/ 2000 w 51816"/>
                <a:gd name="connsiteY4" fmla="*/ 12001 h 39909"/>
                <a:gd name="connsiteX5" fmla="*/ 3524 w 51816"/>
                <a:gd name="connsiteY5" fmla="*/ 13811 h 39909"/>
                <a:gd name="connsiteX6" fmla="*/ 3524 w 51816"/>
                <a:gd name="connsiteY6" fmla="*/ 39624 h 39909"/>
                <a:gd name="connsiteX7" fmla="*/ 8001 w 51816"/>
                <a:gd name="connsiteY7" fmla="*/ 36100 h 39909"/>
                <a:gd name="connsiteX8" fmla="*/ 46958 w 51816"/>
                <a:gd name="connsiteY8" fmla="*/ 36100 h 39909"/>
                <a:gd name="connsiteX9" fmla="*/ 51816 w 51816"/>
                <a:gd name="connsiteY9" fmla="*/ 39910 h 39909"/>
                <a:gd name="connsiteX10" fmla="*/ 51816 w 51816"/>
                <a:gd name="connsiteY10" fmla="*/ 29908 h 3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16" h="39909">
                  <a:moveTo>
                    <a:pt x="3524" y="2000"/>
                  </a:moveTo>
                  <a:lnTo>
                    <a:pt x="3524" y="2000"/>
                  </a:lnTo>
                  <a:lnTo>
                    <a:pt x="0" y="0"/>
                  </a:lnTo>
                  <a:lnTo>
                    <a:pt x="0" y="6001"/>
                  </a:lnTo>
                  <a:cubicBezTo>
                    <a:pt x="28" y="8163"/>
                    <a:pt x="733" y="10258"/>
                    <a:pt x="2000" y="12001"/>
                  </a:cubicBezTo>
                  <a:cubicBezTo>
                    <a:pt x="2419" y="12668"/>
                    <a:pt x="2934" y="13278"/>
                    <a:pt x="3524" y="13811"/>
                  </a:cubicBezTo>
                  <a:lnTo>
                    <a:pt x="3524" y="39624"/>
                  </a:lnTo>
                  <a:cubicBezTo>
                    <a:pt x="4829" y="38233"/>
                    <a:pt x="6344" y="37043"/>
                    <a:pt x="8001" y="36100"/>
                  </a:cubicBezTo>
                  <a:cubicBezTo>
                    <a:pt x="20250" y="29908"/>
                    <a:pt x="34709" y="29908"/>
                    <a:pt x="46958" y="36100"/>
                  </a:cubicBezTo>
                  <a:cubicBezTo>
                    <a:pt x="48758" y="37119"/>
                    <a:pt x="50397" y="38405"/>
                    <a:pt x="51816" y="39910"/>
                  </a:cubicBezTo>
                  <a:lnTo>
                    <a:pt x="51816" y="29908"/>
                  </a:lnTo>
                  <a:close/>
                </a:path>
              </a:pathLst>
            </a:custGeom>
            <a:solidFill>
              <a:srgbClr val="FAFAFA"/>
            </a:solidFill>
            <a:ln w="9525" cap="flat">
              <a:noFill/>
              <a:prstDash val="solid"/>
              <a:miter/>
            </a:ln>
          </p:spPr>
          <p:txBody>
            <a:bodyPr rtlCol="0" anchor="ctr"/>
            <a:lstStyle/>
            <a:p>
              <a:endParaRPr lang="en-US"/>
            </a:p>
          </p:txBody>
        </p:sp>
        <p:sp>
          <p:nvSpPr>
            <p:cNvPr id="1057" name="Hình tự do: Hình 857">
              <a:extLst>
                <a:ext uri="{FF2B5EF4-FFF2-40B4-BE49-F238E27FC236}">
                  <a16:creationId xmlns:a16="http://schemas.microsoft.com/office/drawing/2014/main" id="{E063B4BC-597D-4AB5-9C5D-55C78822B668}"/>
                </a:ext>
              </a:extLst>
            </p:cNvPr>
            <p:cNvSpPr/>
            <p:nvPr/>
          </p:nvSpPr>
          <p:spPr>
            <a:xfrm>
              <a:off x="6660385" y="3254073"/>
              <a:ext cx="55169" cy="19097"/>
            </a:xfrm>
            <a:custGeom>
              <a:avLst/>
              <a:gdLst>
                <a:gd name="connsiteX0" fmla="*/ 8162 w 55169"/>
                <a:gd name="connsiteY0" fmla="*/ 11001 h 19097"/>
                <a:gd name="connsiteX1" fmla="*/ 47119 w 55169"/>
                <a:gd name="connsiteY1" fmla="*/ 11001 h 19097"/>
                <a:gd name="connsiteX2" fmla="*/ 54644 w 55169"/>
                <a:gd name="connsiteY2" fmla="*/ 19098 h 19097"/>
                <a:gd name="connsiteX3" fmla="*/ 47119 w 55169"/>
                <a:gd name="connsiteY3" fmla="*/ 4715 h 19097"/>
                <a:gd name="connsiteX4" fmla="*/ 8162 w 55169"/>
                <a:gd name="connsiteY4" fmla="*/ 4715 h 19097"/>
                <a:gd name="connsiteX5" fmla="*/ 637 w 55169"/>
                <a:gd name="connsiteY5" fmla="*/ 19098 h 19097"/>
                <a:gd name="connsiteX6" fmla="*/ 8162 w 55169"/>
                <a:gd name="connsiteY6" fmla="*/ 11001 h 1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9" h="19097">
                  <a:moveTo>
                    <a:pt x="8162" y="11001"/>
                  </a:moveTo>
                  <a:cubicBezTo>
                    <a:pt x="20411" y="4810"/>
                    <a:pt x="34870" y="4810"/>
                    <a:pt x="47119" y="11001"/>
                  </a:cubicBezTo>
                  <a:cubicBezTo>
                    <a:pt x="50510" y="12716"/>
                    <a:pt x="53187" y="15583"/>
                    <a:pt x="54644" y="19098"/>
                  </a:cubicBezTo>
                  <a:cubicBezTo>
                    <a:pt x="56359" y="14049"/>
                    <a:pt x="53882" y="8620"/>
                    <a:pt x="47119" y="4715"/>
                  </a:cubicBezTo>
                  <a:cubicBezTo>
                    <a:pt x="34899" y="-1572"/>
                    <a:pt x="20383" y="-1572"/>
                    <a:pt x="8162" y="4715"/>
                  </a:cubicBezTo>
                  <a:cubicBezTo>
                    <a:pt x="1399" y="8620"/>
                    <a:pt x="-1363" y="14240"/>
                    <a:pt x="637" y="19098"/>
                  </a:cubicBezTo>
                  <a:cubicBezTo>
                    <a:pt x="2095" y="15583"/>
                    <a:pt x="4771" y="12716"/>
                    <a:pt x="8162" y="11001"/>
                  </a:cubicBezTo>
                  <a:close/>
                </a:path>
              </a:pathLst>
            </a:custGeom>
            <a:solidFill>
              <a:srgbClr val="263238"/>
            </a:solidFill>
            <a:ln w="9525" cap="flat">
              <a:noFill/>
              <a:prstDash val="solid"/>
              <a:miter/>
            </a:ln>
          </p:spPr>
          <p:txBody>
            <a:bodyPr rtlCol="0" anchor="ctr"/>
            <a:lstStyle/>
            <a:p>
              <a:endParaRPr lang="en-US"/>
            </a:p>
          </p:txBody>
        </p:sp>
        <p:sp>
          <p:nvSpPr>
            <p:cNvPr id="1058" name="Hình tự do: Hình 858">
              <a:extLst>
                <a:ext uri="{FF2B5EF4-FFF2-40B4-BE49-F238E27FC236}">
                  <a16:creationId xmlns:a16="http://schemas.microsoft.com/office/drawing/2014/main" id="{0032B909-2DEF-4452-AED5-D796E83B3064}"/>
                </a:ext>
              </a:extLst>
            </p:cNvPr>
            <p:cNvSpPr/>
            <p:nvPr/>
          </p:nvSpPr>
          <p:spPr>
            <a:xfrm>
              <a:off x="6598092" y="3217949"/>
              <a:ext cx="55169" cy="19026"/>
            </a:xfrm>
            <a:custGeom>
              <a:avLst/>
              <a:gdLst>
                <a:gd name="connsiteX0" fmla="*/ 8162 w 55169"/>
                <a:gd name="connsiteY0" fmla="*/ 11025 h 19026"/>
                <a:gd name="connsiteX1" fmla="*/ 47119 w 55169"/>
                <a:gd name="connsiteY1" fmla="*/ 11025 h 19026"/>
                <a:gd name="connsiteX2" fmla="*/ 54644 w 55169"/>
                <a:gd name="connsiteY2" fmla="*/ 19026 h 19026"/>
                <a:gd name="connsiteX3" fmla="*/ 47119 w 55169"/>
                <a:gd name="connsiteY3" fmla="*/ 4644 h 19026"/>
                <a:gd name="connsiteX4" fmla="*/ 8162 w 55169"/>
                <a:gd name="connsiteY4" fmla="*/ 4644 h 19026"/>
                <a:gd name="connsiteX5" fmla="*/ 637 w 55169"/>
                <a:gd name="connsiteY5" fmla="*/ 19026 h 19026"/>
                <a:gd name="connsiteX6" fmla="*/ 8162 w 55169"/>
                <a:gd name="connsiteY6" fmla="*/ 11025 h 1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9" h="19026">
                  <a:moveTo>
                    <a:pt x="8162" y="11025"/>
                  </a:moveTo>
                  <a:cubicBezTo>
                    <a:pt x="20383" y="4739"/>
                    <a:pt x="34899" y="4739"/>
                    <a:pt x="47119" y="11025"/>
                  </a:cubicBezTo>
                  <a:cubicBezTo>
                    <a:pt x="50501" y="12711"/>
                    <a:pt x="53177" y="15550"/>
                    <a:pt x="54644" y="19026"/>
                  </a:cubicBezTo>
                  <a:cubicBezTo>
                    <a:pt x="56359" y="13978"/>
                    <a:pt x="53882" y="8549"/>
                    <a:pt x="47119" y="4644"/>
                  </a:cubicBezTo>
                  <a:cubicBezTo>
                    <a:pt x="34870" y="-1548"/>
                    <a:pt x="20411" y="-1548"/>
                    <a:pt x="8162" y="4644"/>
                  </a:cubicBezTo>
                  <a:cubicBezTo>
                    <a:pt x="1399" y="8549"/>
                    <a:pt x="-1363" y="14169"/>
                    <a:pt x="637" y="19026"/>
                  </a:cubicBezTo>
                  <a:cubicBezTo>
                    <a:pt x="2076" y="15531"/>
                    <a:pt x="4762" y="12683"/>
                    <a:pt x="8162" y="11025"/>
                  </a:cubicBezTo>
                  <a:close/>
                </a:path>
              </a:pathLst>
            </a:custGeom>
            <a:solidFill>
              <a:srgbClr val="263238"/>
            </a:solidFill>
            <a:ln w="9525" cap="flat">
              <a:noFill/>
              <a:prstDash val="solid"/>
              <a:miter/>
            </a:ln>
          </p:spPr>
          <p:txBody>
            <a:bodyPr rtlCol="0" anchor="ctr"/>
            <a:lstStyle/>
            <a:p>
              <a:endParaRPr lang="en-US"/>
            </a:p>
          </p:txBody>
        </p:sp>
        <p:sp>
          <p:nvSpPr>
            <p:cNvPr id="1059" name="Hình tự do: Hình 859">
              <a:extLst>
                <a:ext uri="{FF2B5EF4-FFF2-40B4-BE49-F238E27FC236}">
                  <a16:creationId xmlns:a16="http://schemas.microsoft.com/office/drawing/2014/main" id="{E0B9C0D9-1EA1-4F16-A352-6638EE579301}"/>
                </a:ext>
              </a:extLst>
            </p:cNvPr>
            <p:cNvSpPr/>
            <p:nvPr/>
          </p:nvSpPr>
          <p:spPr>
            <a:xfrm>
              <a:off x="6535512" y="3182135"/>
              <a:ext cx="55121" cy="19121"/>
            </a:xfrm>
            <a:custGeom>
              <a:avLst/>
              <a:gdLst>
                <a:gd name="connsiteX0" fmla="*/ 8162 w 55121"/>
                <a:gd name="connsiteY0" fmla="*/ 11025 h 19121"/>
                <a:gd name="connsiteX1" fmla="*/ 47119 w 55121"/>
                <a:gd name="connsiteY1" fmla="*/ 11025 h 19121"/>
                <a:gd name="connsiteX2" fmla="*/ 54549 w 55121"/>
                <a:gd name="connsiteY2" fmla="*/ 19121 h 19121"/>
                <a:gd name="connsiteX3" fmla="*/ 47119 w 55121"/>
                <a:gd name="connsiteY3" fmla="*/ 4644 h 19121"/>
                <a:gd name="connsiteX4" fmla="*/ 8162 w 55121"/>
                <a:gd name="connsiteY4" fmla="*/ 4644 h 19121"/>
                <a:gd name="connsiteX5" fmla="*/ 637 w 55121"/>
                <a:gd name="connsiteY5" fmla="*/ 19121 h 19121"/>
                <a:gd name="connsiteX6" fmla="*/ 8162 w 55121"/>
                <a:gd name="connsiteY6" fmla="*/ 11025 h 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21" h="19121">
                  <a:moveTo>
                    <a:pt x="8162" y="11025"/>
                  </a:moveTo>
                  <a:cubicBezTo>
                    <a:pt x="20411" y="4834"/>
                    <a:pt x="34870" y="4834"/>
                    <a:pt x="47119" y="11025"/>
                  </a:cubicBezTo>
                  <a:cubicBezTo>
                    <a:pt x="50491" y="12740"/>
                    <a:pt x="53130" y="15616"/>
                    <a:pt x="54549" y="19121"/>
                  </a:cubicBezTo>
                  <a:cubicBezTo>
                    <a:pt x="56359" y="14073"/>
                    <a:pt x="53882" y="8549"/>
                    <a:pt x="47119" y="4644"/>
                  </a:cubicBezTo>
                  <a:cubicBezTo>
                    <a:pt x="34870" y="-1548"/>
                    <a:pt x="20411" y="-1548"/>
                    <a:pt x="8162" y="4644"/>
                  </a:cubicBezTo>
                  <a:cubicBezTo>
                    <a:pt x="1399" y="8549"/>
                    <a:pt x="-1363" y="14169"/>
                    <a:pt x="637" y="19121"/>
                  </a:cubicBezTo>
                  <a:cubicBezTo>
                    <a:pt x="2066" y="15588"/>
                    <a:pt x="4743" y="12711"/>
                    <a:pt x="8162" y="11025"/>
                  </a:cubicBezTo>
                  <a:close/>
                </a:path>
              </a:pathLst>
            </a:custGeom>
            <a:solidFill>
              <a:srgbClr val="263238"/>
            </a:solidFill>
            <a:ln w="9525" cap="flat">
              <a:noFill/>
              <a:prstDash val="solid"/>
              <a:miter/>
            </a:ln>
          </p:spPr>
          <p:txBody>
            <a:bodyPr rtlCol="0" anchor="ctr"/>
            <a:lstStyle/>
            <a:p>
              <a:endParaRPr lang="en-US"/>
            </a:p>
          </p:txBody>
        </p:sp>
        <p:sp>
          <p:nvSpPr>
            <p:cNvPr id="1060" name="Hình tự do: Hình 860">
              <a:extLst>
                <a:ext uri="{FF2B5EF4-FFF2-40B4-BE49-F238E27FC236}">
                  <a16:creationId xmlns:a16="http://schemas.microsoft.com/office/drawing/2014/main" id="{DBA4808F-3FB2-4BFA-8481-F0764908E925}"/>
                </a:ext>
              </a:extLst>
            </p:cNvPr>
            <p:cNvSpPr/>
            <p:nvPr/>
          </p:nvSpPr>
          <p:spPr>
            <a:xfrm>
              <a:off x="6722679" y="3290054"/>
              <a:ext cx="55206" cy="19026"/>
            </a:xfrm>
            <a:custGeom>
              <a:avLst/>
              <a:gdLst>
                <a:gd name="connsiteX0" fmla="*/ 8162 w 55206"/>
                <a:gd name="connsiteY0" fmla="*/ 11025 h 19026"/>
                <a:gd name="connsiteX1" fmla="*/ 47119 w 55206"/>
                <a:gd name="connsiteY1" fmla="*/ 11025 h 19026"/>
                <a:gd name="connsiteX2" fmla="*/ 54644 w 55206"/>
                <a:gd name="connsiteY2" fmla="*/ 19026 h 19026"/>
                <a:gd name="connsiteX3" fmla="*/ 47119 w 55206"/>
                <a:gd name="connsiteY3" fmla="*/ 4643 h 19026"/>
                <a:gd name="connsiteX4" fmla="*/ 8162 w 55206"/>
                <a:gd name="connsiteY4" fmla="*/ 4643 h 19026"/>
                <a:gd name="connsiteX5" fmla="*/ 637 w 55206"/>
                <a:gd name="connsiteY5" fmla="*/ 19026 h 19026"/>
                <a:gd name="connsiteX6" fmla="*/ 8162 w 55206"/>
                <a:gd name="connsiteY6" fmla="*/ 11025 h 1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06" h="19026">
                  <a:moveTo>
                    <a:pt x="8162" y="11025"/>
                  </a:moveTo>
                  <a:cubicBezTo>
                    <a:pt x="20411" y="4834"/>
                    <a:pt x="34870" y="4834"/>
                    <a:pt x="47119" y="11025"/>
                  </a:cubicBezTo>
                  <a:cubicBezTo>
                    <a:pt x="50510" y="12702"/>
                    <a:pt x="53177" y="15540"/>
                    <a:pt x="54644" y="19026"/>
                  </a:cubicBezTo>
                  <a:cubicBezTo>
                    <a:pt x="56454" y="13978"/>
                    <a:pt x="53882" y="8549"/>
                    <a:pt x="47119" y="4643"/>
                  </a:cubicBezTo>
                  <a:cubicBezTo>
                    <a:pt x="34870" y="-1548"/>
                    <a:pt x="20411" y="-1548"/>
                    <a:pt x="8162" y="4643"/>
                  </a:cubicBezTo>
                  <a:cubicBezTo>
                    <a:pt x="1399" y="8549"/>
                    <a:pt x="-1363" y="14168"/>
                    <a:pt x="637" y="19026"/>
                  </a:cubicBezTo>
                  <a:cubicBezTo>
                    <a:pt x="2104" y="15540"/>
                    <a:pt x="4771" y="12702"/>
                    <a:pt x="8162" y="11025"/>
                  </a:cubicBezTo>
                  <a:close/>
                </a:path>
              </a:pathLst>
            </a:custGeom>
            <a:solidFill>
              <a:srgbClr val="263238"/>
            </a:solidFill>
            <a:ln w="9525" cap="flat">
              <a:noFill/>
              <a:prstDash val="solid"/>
              <a:miter/>
            </a:ln>
          </p:spPr>
          <p:txBody>
            <a:bodyPr rtlCol="0" anchor="ctr"/>
            <a:lstStyle/>
            <a:p>
              <a:endParaRPr lang="en-US"/>
            </a:p>
          </p:txBody>
        </p:sp>
        <p:sp>
          <p:nvSpPr>
            <p:cNvPr id="1061" name="Hình tự do: Hình 861">
              <a:extLst>
                <a:ext uri="{FF2B5EF4-FFF2-40B4-BE49-F238E27FC236}">
                  <a16:creationId xmlns:a16="http://schemas.microsoft.com/office/drawing/2014/main" id="{68BC7D44-12C4-43FC-A990-F210EB0D3B09}"/>
                </a:ext>
              </a:extLst>
            </p:cNvPr>
            <p:cNvSpPr/>
            <p:nvPr/>
          </p:nvSpPr>
          <p:spPr>
            <a:xfrm>
              <a:off x="6538912" y="3160109"/>
              <a:ext cx="48291" cy="30765"/>
            </a:xfrm>
            <a:custGeom>
              <a:avLst/>
              <a:gdLst>
                <a:gd name="connsiteX0" fmla="*/ 4763 w 48291"/>
                <a:gd name="connsiteY0" fmla="*/ 26670 h 30765"/>
                <a:gd name="connsiteX1" fmla="*/ 43720 w 48291"/>
                <a:gd name="connsiteY1" fmla="*/ 26670 h 30765"/>
                <a:gd name="connsiteX2" fmla="*/ 48292 w 48291"/>
                <a:gd name="connsiteY2" fmla="*/ 30194 h 30765"/>
                <a:gd name="connsiteX3" fmla="*/ 48292 w 48291"/>
                <a:gd name="connsiteY3" fmla="*/ 20669 h 30765"/>
                <a:gd name="connsiteX4" fmla="*/ 12573 w 48291"/>
                <a:gd name="connsiteY4" fmla="*/ 0 h 30765"/>
                <a:gd name="connsiteX5" fmla="*/ 0 w 48291"/>
                <a:gd name="connsiteY5" fmla="*/ 7239 h 30765"/>
                <a:gd name="connsiteX6" fmla="*/ 0 w 48291"/>
                <a:gd name="connsiteY6" fmla="*/ 30766 h 30765"/>
                <a:gd name="connsiteX7" fmla="*/ 4763 w 48291"/>
                <a:gd name="connsiteY7" fmla="*/ 26670 h 3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91" h="30765">
                  <a:moveTo>
                    <a:pt x="4763" y="26670"/>
                  </a:moveTo>
                  <a:cubicBezTo>
                    <a:pt x="17012" y="20479"/>
                    <a:pt x="31470" y="20479"/>
                    <a:pt x="43720" y="26670"/>
                  </a:cubicBezTo>
                  <a:cubicBezTo>
                    <a:pt x="45368" y="27670"/>
                    <a:pt x="46901" y="28851"/>
                    <a:pt x="48292" y="30194"/>
                  </a:cubicBezTo>
                  <a:lnTo>
                    <a:pt x="48292" y="20669"/>
                  </a:lnTo>
                  <a:lnTo>
                    <a:pt x="12573" y="0"/>
                  </a:lnTo>
                  <a:lnTo>
                    <a:pt x="0" y="7239"/>
                  </a:lnTo>
                  <a:lnTo>
                    <a:pt x="0" y="30766"/>
                  </a:lnTo>
                  <a:cubicBezTo>
                    <a:pt x="1362" y="29156"/>
                    <a:pt x="2962" y="27775"/>
                    <a:pt x="4763" y="26670"/>
                  </a:cubicBezTo>
                  <a:close/>
                </a:path>
              </a:pathLst>
            </a:custGeom>
            <a:solidFill>
              <a:srgbClr val="FAFAFA"/>
            </a:solidFill>
            <a:ln w="9525" cap="flat">
              <a:noFill/>
              <a:prstDash val="solid"/>
              <a:miter/>
            </a:ln>
          </p:spPr>
          <p:txBody>
            <a:bodyPr rtlCol="0" anchor="ctr"/>
            <a:lstStyle/>
            <a:p>
              <a:endParaRPr lang="en-US"/>
            </a:p>
          </p:txBody>
        </p:sp>
        <p:sp>
          <p:nvSpPr>
            <p:cNvPr id="1062" name="Hình tự do: Hình 862">
              <a:extLst>
                <a:ext uri="{FF2B5EF4-FFF2-40B4-BE49-F238E27FC236}">
                  <a16:creationId xmlns:a16="http://schemas.microsoft.com/office/drawing/2014/main" id="{26088C9A-1A2F-44C7-937A-2E681ECCE2A7}"/>
                </a:ext>
              </a:extLst>
            </p:cNvPr>
            <p:cNvSpPr/>
            <p:nvPr/>
          </p:nvSpPr>
          <p:spPr>
            <a:xfrm>
              <a:off x="6598062" y="3186874"/>
              <a:ext cx="51816" cy="39909"/>
            </a:xfrm>
            <a:custGeom>
              <a:avLst/>
              <a:gdLst>
                <a:gd name="connsiteX0" fmla="*/ 4001 w 51816"/>
                <a:gd name="connsiteY0" fmla="*/ 2000 h 39909"/>
                <a:gd name="connsiteX1" fmla="*/ 4001 w 51816"/>
                <a:gd name="connsiteY1" fmla="*/ 2000 h 39909"/>
                <a:gd name="connsiteX2" fmla="*/ 3524 w 51816"/>
                <a:gd name="connsiteY2" fmla="*/ 2000 h 39909"/>
                <a:gd name="connsiteX3" fmla="*/ 3524 w 51816"/>
                <a:gd name="connsiteY3" fmla="*/ 2000 h 39909"/>
                <a:gd name="connsiteX4" fmla="*/ 0 w 51816"/>
                <a:gd name="connsiteY4" fmla="*/ 0 h 39909"/>
                <a:gd name="connsiteX5" fmla="*/ 0 w 51816"/>
                <a:gd name="connsiteY5" fmla="*/ 6001 h 39909"/>
                <a:gd name="connsiteX6" fmla="*/ 2000 w 51816"/>
                <a:gd name="connsiteY6" fmla="*/ 12001 h 39909"/>
                <a:gd name="connsiteX7" fmla="*/ 3524 w 51816"/>
                <a:gd name="connsiteY7" fmla="*/ 13716 h 39909"/>
                <a:gd name="connsiteX8" fmla="*/ 3524 w 51816"/>
                <a:gd name="connsiteY8" fmla="*/ 13716 h 39909"/>
                <a:gd name="connsiteX9" fmla="*/ 3524 w 51816"/>
                <a:gd name="connsiteY9" fmla="*/ 39910 h 39909"/>
                <a:gd name="connsiteX10" fmla="*/ 8192 w 51816"/>
                <a:gd name="connsiteY10" fmla="*/ 36290 h 39909"/>
                <a:gd name="connsiteX11" fmla="*/ 47149 w 51816"/>
                <a:gd name="connsiteY11" fmla="*/ 36290 h 39909"/>
                <a:gd name="connsiteX12" fmla="*/ 51816 w 51816"/>
                <a:gd name="connsiteY12" fmla="*/ 39910 h 39909"/>
                <a:gd name="connsiteX13" fmla="*/ 51816 w 51816"/>
                <a:gd name="connsiteY13" fmla="*/ 30385 h 3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816" h="39909">
                  <a:moveTo>
                    <a:pt x="4001" y="2000"/>
                  </a:moveTo>
                  <a:lnTo>
                    <a:pt x="4001" y="2000"/>
                  </a:lnTo>
                  <a:lnTo>
                    <a:pt x="3524" y="2000"/>
                  </a:lnTo>
                  <a:lnTo>
                    <a:pt x="3524" y="2000"/>
                  </a:lnTo>
                  <a:lnTo>
                    <a:pt x="0" y="0"/>
                  </a:lnTo>
                  <a:lnTo>
                    <a:pt x="0" y="6001"/>
                  </a:lnTo>
                  <a:cubicBezTo>
                    <a:pt x="48" y="8153"/>
                    <a:pt x="743" y="10249"/>
                    <a:pt x="2000" y="12001"/>
                  </a:cubicBezTo>
                  <a:lnTo>
                    <a:pt x="3524" y="13716"/>
                  </a:lnTo>
                  <a:lnTo>
                    <a:pt x="3524" y="13716"/>
                  </a:lnTo>
                  <a:lnTo>
                    <a:pt x="3524" y="39910"/>
                  </a:lnTo>
                  <a:cubicBezTo>
                    <a:pt x="4877" y="38462"/>
                    <a:pt x="6448" y="37233"/>
                    <a:pt x="8192" y="36290"/>
                  </a:cubicBezTo>
                  <a:cubicBezTo>
                    <a:pt x="20441" y="30099"/>
                    <a:pt x="34900" y="30099"/>
                    <a:pt x="47149" y="36290"/>
                  </a:cubicBezTo>
                  <a:cubicBezTo>
                    <a:pt x="48892" y="37233"/>
                    <a:pt x="50463" y="38462"/>
                    <a:pt x="51816" y="39910"/>
                  </a:cubicBezTo>
                  <a:lnTo>
                    <a:pt x="51816" y="30385"/>
                  </a:lnTo>
                  <a:close/>
                </a:path>
              </a:pathLst>
            </a:custGeom>
            <a:solidFill>
              <a:srgbClr val="FAFAFA"/>
            </a:solidFill>
            <a:ln w="9525" cap="flat">
              <a:noFill/>
              <a:prstDash val="solid"/>
              <a:miter/>
            </a:ln>
          </p:spPr>
          <p:txBody>
            <a:bodyPr rtlCol="0" anchor="ctr"/>
            <a:lstStyle/>
            <a:p>
              <a:endParaRPr lang="en-US"/>
            </a:p>
          </p:txBody>
        </p:sp>
        <p:sp>
          <p:nvSpPr>
            <p:cNvPr id="1063" name="Hình tự do: Hình 863">
              <a:extLst>
                <a:ext uri="{FF2B5EF4-FFF2-40B4-BE49-F238E27FC236}">
                  <a16:creationId xmlns:a16="http://schemas.microsoft.com/office/drawing/2014/main" id="{96056598-348E-44A4-B59F-3D453A98ABE4}"/>
                </a:ext>
              </a:extLst>
            </p:cNvPr>
            <p:cNvSpPr/>
            <p:nvPr/>
          </p:nvSpPr>
          <p:spPr>
            <a:xfrm>
              <a:off x="6660451" y="3222593"/>
              <a:ext cx="51816" cy="40195"/>
            </a:xfrm>
            <a:custGeom>
              <a:avLst/>
              <a:gdLst>
                <a:gd name="connsiteX0" fmla="*/ 4286 w 51816"/>
                <a:gd name="connsiteY0" fmla="*/ 2476 h 40195"/>
                <a:gd name="connsiteX1" fmla="*/ 4286 w 51816"/>
                <a:gd name="connsiteY1" fmla="*/ 2476 h 40195"/>
                <a:gd name="connsiteX2" fmla="*/ 0 w 51816"/>
                <a:gd name="connsiteY2" fmla="*/ 0 h 40195"/>
                <a:gd name="connsiteX3" fmla="*/ 0 w 51816"/>
                <a:gd name="connsiteY3" fmla="*/ 6382 h 40195"/>
                <a:gd name="connsiteX4" fmla="*/ 2000 w 51816"/>
                <a:gd name="connsiteY4" fmla="*/ 12383 h 40195"/>
                <a:gd name="connsiteX5" fmla="*/ 3524 w 51816"/>
                <a:gd name="connsiteY5" fmla="*/ 14097 h 40195"/>
                <a:gd name="connsiteX6" fmla="*/ 3524 w 51816"/>
                <a:gd name="connsiteY6" fmla="*/ 14097 h 40195"/>
                <a:gd name="connsiteX7" fmla="*/ 3524 w 51816"/>
                <a:gd name="connsiteY7" fmla="*/ 40100 h 40195"/>
                <a:gd name="connsiteX8" fmla="*/ 8096 w 51816"/>
                <a:gd name="connsiteY8" fmla="*/ 36481 h 40195"/>
                <a:gd name="connsiteX9" fmla="*/ 47054 w 51816"/>
                <a:gd name="connsiteY9" fmla="*/ 36481 h 40195"/>
                <a:gd name="connsiteX10" fmla="*/ 51816 w 51816"/>
                <a:gd name="connsiteY10" fmla="*/ 40196 h 40195"/>
                <a:gd name="connsiteX11" fmla="*/ 51816 w 51816"/>
                <a:gd name="connsiteY11" fmla="*/ 30671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16" h="40195">
                  <a:moveTo>
                    <a:pt x="4286" y="2476"/>
                  </a:moveTo>
                  <a:lnTo>
                    <a:pt x="4286" y="2476"/>
                  </a:lnTo>
                  <a:lnTo>
                    <a:pt x="0" y="0"/>
                  </a:lnTo>
                  <a:lnTo>
                    <a:pt x="0" y="6382"/>
                  </a:lnTo>
                  <a:cubicBezTo>
                    <a:pt x="28" y="8544"/>
                    <a:pt x="733" y="10639"/>
                    <a:pt x="2000" y="12383"/>
                  </a:cubicBezTo>
                  <a:lnTo>
                    <a:pt x="3524" y="14097"/>
                  </a:lnTo>
                  <a:lnTo>
                    <a:pt x="3524" y="14097"/>
                  </a:lnTo>
                  <a:lnTo>
                    <a:pt x="3524" y="40100"/>
                  </a:lnTo>
                  <a:cubicBezTo>
                    <a:pt x="4848" y="38652"/>
                    <a:pt x="6391" y="37433"/>
                    <a:pt x="8096" y="36481"/>
                  </a:cubicBezTo>
                  <a:cubicBezTo>
                    <a:pt x="20345" y="30289"/>
                    <a:pt x="34804" y="30289"/>
                    <a:pt x="47054" y="36481"/>
                  </a:cubicBezTo>
                  <a:cubicBezTo>
                    <a:pt x="48806" y="37490"/>
                    <a:pt x="50406" y="38738"/>
                    <a:pt x="51816" y="40196"/>
                  </a:cubicBezTo>
                  <a:lnTo>
                    <a:pt x="51816" y="30671"/>
                  </a:lnTo>
                  <a:close/>
                </a:path>
              </a:pathLst>
            </a:custGeom>
            <a:solidFill>
              <a:srgbClr val="FAFAFA"/>
            </a:solidFill>
            <a:ln w="9525" cap="flat">
              <a:noFill/>
              <a:prstDash val="solid"/>
              <a:miter/>
            </a:ln>
          </p:spPr>
          <p:txBody>
            <a:bodyPr rtlCol="0" anchor="ctr"/>
            <a:lstStyle/>
            <a:p>
              <a:endParaRPr lang="en-US"/>
            </a:p>
          </p:txBody>
        </p:sp>
        <p:sp>
          <p:nvSpPr>
            <p:cNvPr id="1064" name="Hình tự do: Hình 864">
              <a:extLst>
                <a:ext uri="{FF2B5EF4-FFF2-40B4-BE49-F238E27FC236}">
                  <a16:creationId xmlns:a16="http://schemas.microsoft.com/office/drawing/2014/main" id="{D7B9E327-A353-4C36-AAE2-AD4BEE24DC35}"/>
                </a:ext>
              </a:extLst>
            </p:cNvPr>
            <p:cNvSpPr/>
            <p:nvPr/>
          </p:nvSpPr>
          <p:spPr>
            <a:xfrm>
              <a:off x="6538722" y="3205067"/>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E0E0E0"/>
            </a:solidFill>
            <a:ln w="9525" cap="flat">
              <a:noFill/>
              <a:prstDash val="solid"/>
              <a:miter/>
            </a:ln>
          </p:spPr>
          <p:txBody>
            <a:bodyPr rtlCol="0" anchor="ctr"/>
            <a:lstStyle/>
            <a:p>
              <a:endParaRPr lang="en-US"/>
            </a:p>
          </p:txBody>
        </p:sp>
        <p:sp>
          <p:nvSpPr>
            <p:cNvPr id="1065" name="Hình tự do: Hình 865">
              <a:extLst>
                <a:ext uri="{FF2B5EF4-FFF2-40B4-BE49-F238E27FC236}">
                  <a16:creationId xmlns:a16="http://schemas.microsoft.com/office/drawing/2014/main" id="{A169B1CF-5AD5-43EA-A3C1-569E4DDE6DF2}"/>
                </a:ext>
              </a:extLst>
            </p:cNvPr>
            <p:cNvSpPr/>
            <p:nvPr/>
          </p:nvSpPr>
          <p:spPr>
            <a:xfrm>
              <a:off x="6538912" y="3205257"/>
              <a:ext cx="1142" cy="1238"/>
            </a:xfrm>
            <a:custGeom>
              <a:avLst/>
              <a:gdLst>
                <a:gd name="connsiteX0" fmla="*/ 0 w 1142"/>
                <a:gd name="connsiteY0" fmla="*/ 0 h 1238"/>
                <a:gd name="connsiteX1" fmla="*/ 1143 w 1142"/>
                <a:gd name="connsiteY1" fmla="*/ 1238 h 1238"/>
              </a:gdLst>
              <a:ahLst/>
              <a:cxnLst>
                <a:cxn ang="0">
                  <a:pos x="connsiteX0" y="connsiteY0"/>
                </a:cxn>
                <a:cxn ang="0">
                  <a:pos x="connsiteX1" y="connsiteY1"/>
                </a:cxn>
              </a:cxnLst>
              <a:rect l="l" t="t" r="r" b="b"/>
              <a:pathLst>
                <a:path w="1142" h="1238">
                  <a:moveTo>
                    <a:pt x="0" y="0"/>
                  </a:moveTo>
                  <a:lnTo>
                    <a:pt x="1143" y="1238"/>
                  </a:lnTo>
                  <a:close/>
                </a:path>
              </a:pathLst>
            </a:custGeom>
            <a:solidFill>
              <a:srgbClr val="E0E0E0"/>
            </a:solidFill>
            <a:ln w="9525" cap="flat">
              <a:noFill/>
              <a:prstDash val="solid"/>
              <a:miter/>
            </a:ln>
          </p:spPr>
          <p:txBody>
            <a:bodyPr rtlCol="0" anchor="ctr"/>
            <a:lstStyle/>
            <a:p>
              <a:endParaRPr lang="en-US"/>
            </a:p>
          </p:txBody>
        </p:sp>
        <p:sp>
          <p:nvSpPr>
            <p:cNvPr id="1066" name="Hình tự do: Hình 866">
              <a:extLst>
                <a:ext uri="{FF2B5EF4-FFF2-40B4-BE49-F238E27FC236}">
                  <a16:creationId xmlns:a16="http://schemas.microsoft.com/office/drawing/2014/main" id="{F15700FC-F6FC-4FDE-83BA-8959C786AAEE}"/>
                </a:ext>
              </a:extLst>
            </p:cNvPr>
            <p:cNvSpPr/>
            <p:nvPr/>
          </p:nvSpPr>
          <p:spPr>
            <a:xfrm>
              <a:off x="6535894" y="3190875"/>
              <a:ext cx="55048" cy="23693"/>
            </a:xfrm>
            <a:custGeom>
              <a:avLst/>
              <a:gdLst>
                <a:gd name="connsiteX0" fmla="*/ 3304 w 55048"/>
                <a:gd name="connsiteY0" fmla="*/ 9525 h 23693"/>
                <a:gd name="connsiteX1" fmla="*/ 3304 w 55048"/>
                <a:gd name="connsiteY1" fmla="*/ 0 h 23693"/>
                <a:gd name="connsiteX2" fmla="*/ 8067 w 55048"/>
                <a:gd name="connsiteY2" fmla="*/ 19050 h 23693"/>
                <a:gd name="connsiteX3" fmla="*/ 47024 w 55048"/>
                <a:gd name="connsiteY3" fmla="*/ 19050 h 23693"/>
                <a:gd name="connsiteX4" fmla="*/ 51596 w 55048"/>
                <a:gd name="connsiteY4" fmla="*/ 0 h 23693"/>
                <a:gd name="connsiteX5" fmla="*/ 51596 w 55048"/>
                <a:gd name="connsiteY5" fmla="*/ 9525 h 2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48" h="23693">
                  <a:moveTo>
                    <a:pt x="3304" y="9525"/>
                  </a:moveTo>
                  <a:lnTo>
                    <a:pt x="3304" y="0"/>
                  </a:lnTo>
                  <a:cubicBezTo>
                    <a:pt x="-2316" y="6001"/>
                    <a:pt x="-792" y="13716"/>
                    <a:pt x="8067" y="19050"/>
                  </a:cubicBezTo>
                  <a:cubicBezTo>
                    <a:pt x="20316" y="25241"/>
                    <a:pt x="34775" y="25241"/>
                    <a:pt x="47024" y="19050"/>
                  </a:cubicBezTo>
                  <a:cubicBezTo>
                    <a:pt x="55882" y="13907"/>
                    <a:pt x="57406" y="6191"/>
                    <a:pt x="51596" y="0"/>
                  </a:cubicBezTo>
                  <a:lnTo>
                    <a:pt x="51596" y="9525"/>
                  </a:lnTo>
                  <a:close/>
                </a:path>
              </a:pathLst>
            </a:custGeom>
            <a:noFill/>
            <a:ln w="9525" cap="flat">
              <a:noFill/>
              <a:prstDash val="solid"/>
              <a:miter/>
            </a:ln>
          </p:spPr>
          <p:txBody>
            <a:bodyPr rtlCol="0" anchor="ctr"/>
            <a:lstStyle/>
            <a:p>
              <a:endParaRPr lang="en-US"/>
            </a:p>
          </p:txBody>
        </p:sp>
        <p:sp>
          <p:nvSpPr>
            <p:cNvPr id="1067" name="Hình tự do: Hình 867">
              <a:extLst>
                <a:ext uri="{FF2B5EF4-FFF2-40B4-BE49-F238E27FC236}">
                  <a16:creationId xmlns:a16="http://schemas.microsoft.com/office/drawing/2014/main" id="{DE9B60A9-035C-4DAB-BA18-997EB82FC068}"/>
                </a:ext>
              </a:extLst>
            </p:cNvPr>
            <p:cNvSpPr/>
            <p:nvPr/>
          </p:nvSpPr>
          <p:spPr>
            <a:xfrm>
              <a:off x="6660385" y="3397972"/>
              <a:ext cx="55169" cy="19026"/>
            </a:xfrm>
            <a:custGeom>
              <a:avLst/>
              <a:gdLst>
                <a:gd name="connsiteX0" fmla="*/ 8162 w 55169"/>
                <a:gd name="connsiteY0" fmla="*/ 10930 h 19026"/>
                <a:gd name="connsiteX1" fmla="*/ 47119 w 55169"/>
                <a:gd name="connsiteY1" fmla="*/ 10930 h 19026"/>
                <a:gd name="connsiteX2" fmla="*/ 54644 w 55169"/>
                <a:gd name="connsiteY2" fmla="*/ 19026 h 19026"/>
                <a:gd name="connsiteX3" fmla="*/ 47119 w 55169"/>
                <a:gd name="connsiteY3" fmla="*/ 4643 h 19026"/>
                <a:gd name="connsiteX4" fmla="*/ 8162 w 55169"/>
                <a:gd name="connsiteY4" fmla="*/ 4643 h 19026"/>
                <a:gd name="connsiteX5" fmla="*/ 637 w 55169"/>
                <a:gd name="connsiteY5" fmla="*/ 19026 h 19026"/>
                <a:gd name="connsiteX6" fmla="*/ 8162 w 55169"/>
                <a:gd name="connsiteY6" fmla="*/ 10930 h 1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9" h="19026">
                  <a:moveTo>
                    <a:pt x="8162" y="10930"/>
                  </a:moveTo>
                  <a:cubicBezTo>
                    <a:pt x="20411" y="4739"/>
                    <a:pt x="34870" y="4739"/>
                    <a:pt x="47119" y="10930"/>
                  </a:cubicBezTo>
                  <a:cubicBezTo>
                    <a:pt x="50510" y="12645"/>
                    <a:pt x="53187" y="15511"/>
                    <a:pt x="54644" y="19026"/>
                  </a:cubicBezTo>
                  <a:cubicBezTo>
                    <a:pt x="56359" y="13978"/>
                    <a:pt x="53882" y="8549"/>
                    <a:pt x="47119" y="4643"/>
                  </a:cubicBezTo>
                  <a:cubicBezTo>
                    <a:pt x="34870" y="-1548"/>
                    <a:pt x="20411" y="-1548"/>
                    <a:pt x="8162" y="4643"/>
                  </a:cubicBezTo>
                  <a:cubicBezTo>
                    <a:pt x="1399" y="8549"/>
                    <a:pt x="-1363" y="14168"/>
                    <a:pt x="637" y="19026"/>
                  </a:cubicBezTo>
                  <a:cubicBezTo>
                    <a:pt x="2095" y="15511"/>
                    <a:pt x="4771" y="12645"/>
                    <a:pt x="8162" y="10930"/>
                  </a:cubicBezTo>
                  <a:close/>
                </a:path>
              </a:pathLst>
            </a:custGeom>
            <a:solidFill>
              <a:srgbClr val="263238"/>
            </a:solidFill>
            <a:ln w="9525" cap="flat">
              <a:noFill/>
              <a:prstDash val="solid"/>
              <a:miter/>
            </a:ln>
          </p:spPr>
          <p:txBody>
            <a:bodyPr rtlCol="0" anchor="ctr"/>
            <a:lstStyle/>
            <a:p>
              <a:endParaRPr lang="en-US"/>
            </a:p>
          </p:txBody>
        </p:sp>
        <p:sp>
          <p:nvSpPr>
            <p:cNvPr id="1068" name="Hình tự do: Hình 868">
              <a:extLst>
                <a:ext uri="{FF2B5EF4-FFF2-40B4-BE49-F238E27FC236}">
                  <a16:creationId xmlns:a16="http://schemas.microsoft.com/office/drawing/2014/main" id="{E15937DD-A370-4F15-B4A6-B607535E2C69}"/>
                </a:ext>
              </a:extLst>
            </p:cNvPr>
            <p:cNvSpPr/>
            <p:nvPr/>
          </p:nvSpPr>
          <p:spPr>
            <a:xfrm>
              <a:off x="6598092" y="3361967"/>
              <a:ext cx="55169" cy="19121"/>
            </a:xfrm>
            <a:custGeom>
              <a:avLst/>
              <a:gdLst>
                <a:gd name="connsiteX0" fmla="*/ 8162 w 55169"/>
                <a:gd name="connsiteY0" fmla="*/ 11025 h 19121"/>
                <a:gd name="connsiteX1" fmla="*/ 47119 w 55169"/>
                <a:gd name="connsiteY1" fmla="*/ 11025 h 19121"/>
                <a:gd name="connsiteX2" fmla="*/ 54644 w 55169"/>
                <a:gd name="connsiteY2" fmla="*/ 19121 h 19121"/>
                <a:gd name="connsiteX3" fmla="*/ 47119 w 55169"/>
                <a:gd name="connsiteY3" fmla="*/ 4643 h 19121"/>
                <a:gd name="connsiteX4" fmla="*/ 8162 w 55169"/>
                <a:gd name="connsiteY4" fmla="*/ 4643 h 19121"/>
                <a:gd name="connsiteX5" fmla="*/ 637 w 55169"/>
                <a:gd name="connsiteY5" fmla="*/ 19121 h 19121"/>
                <a:gd name="connsiteX6" fmla="*/ 8162 w 55169"/>
                <a:gd name="connsiteY6" fmla="*/ 11025 h 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69" h="19121">
                  <a:moveTo>
                    <a:pt x="8162" y="11025"/>
                  </a:moveTo>
                  <a:cubicBezTo>
                    <a:pt x="20411" y="4834"/>
                    <a:pt x="34870" y="4834"/>
                    <a:pt x="47119" y="11025"/>
                  </a:cubicBezTo>
                  <a:cubicBezTo>
                    <a:pt x="50510" y="12740"/>
                    <a:pt x="53187" y="15607"/>
                    <a:pt x="54644" y="19121"/>
                  </a:cubicBezTo>
                  <a:cubicBezTo>
                    <a:pt x="56359" y="13978"/>
                    <a:pt x="53882" y="8549"/>
                    <a:pt x="47119" y="4643"/>
                  </a:cubicBezTo>
                  <a:cubicBezTo>
                    <a:pt x="34870" y="-1548"/>
                    <a:pt x="20411" y="-1548"/>
                    <a:pt x="8162" y="4643"/>
                  </a:cubicBezTo>
                  <a:cubicBezTo>
                    <a:pt x="1399" y="8549"/>
                    <a:pt x="-1363" y="14168"/>
                    <a:pt x="637" y="19121"/>
                  </a:cubicBezTo>
                  <a:cubicBezTo>
                    <a:pt x="2066" y="15588"/>
                    <a:pt x="4743" y="12711"/>
                    <a:pt x="8162" y="11025"/>
                  </a:cubicBezTo>
                  <a:close/>
                </a:path>
              </a:pathLst>
            </a:custGeom>
            <a:solidFill>
              <a:srgbClr val="263238"/>
            </a:solidFill>
            <a:ln w="9525" cap="flat">
              <a:noFill/>
              <a:prstDash val="solid"/>
              <a:miter/>
            </a:ln>
          </p:spPr>
          <p:txBody>
            <a:bodyPr rtlCol="0" anchor="ctr"/>
            <a:lstStyle/>
            <a:p>
              <a:endParaRPr lang="en-US"/>
            </a:p>
          </p:txBody>
        </p:sp>
        <p:sp>
          <p:nvSpPr>
            <p:cNvPr id="1069" name="Hình tự do: Hình 869">
              <a:extLst>
                <a:ext uri="{FF2B5EF4-FFF2-40B4-BE49-F238E27FC236}">
                  <a16:creationId xmlns:a16="http://schemas.microsoft.com/office/drawing/2014/main" id="{82F5D66E-4F46-4832-A14D-8D18AA921174}"/>
                </a:ext>
              </a:extLst>
            </p:cNvPr>
            <p:cNvSpPr/>
            <p:nvPr/>
          </p:nvSpPr>
          <p:spPr>
            <a:xfrm>
              <a:off x="6535512" y="3325987"/>
              <a:ext cx="55121" cy="19097"/>
            </a:xfrm>
            <a:custGeom>
              <a:avLst/>
              <a:gdLst>
                <a:gd name="connsiteX0" fmla="*/ 8162 w 55121"/>
                <a:gd name="connsiteY0" fmla="*/ 11001 h 19097"/>
                <a:gd name="connsiteX1" fmla="*/ 47119 w 55121"/>
                <a:gd name="connsiteY1" fmla="*/ 11001 h 19097"/>
                <a:gd name="connsiteX2" fmla="*/ 54549 w 55121"/>
                <a:gd name="connsiteY2" fmla="*/ 19098 h 19097"/>
                <a:gd name="connsiteX3" fmla="*/ 47119 w 55121"/>
                <a:gd name="connsiteY3" fmla="*/ 4715 h 19097"/>
                <a:gd name="connsiteX4" fmla="*/ 8162 w 55121"/>
                <a:gd name="connsiteY4" fmla="*/ 4715 h 19097"/>
                <a:gd name="connsiteX5" fmla="*/ 637 w 55121"/>
                <a:gd name="connsiteY5" fmla="*/ 19098 h 19097"/>
                <a:gd name="connsiteX6" fmla="*/ 8162 w 55121"/>
                <a:gd name="connsiteY6" fmla="*/ 11001 h 1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21" h="19097">
                  <a:moveTo>
                    <a:pt x="8162" y="11001"/>
                  </a:moveTo>
                  <a:cubicBezTo>
                    <a:pt x="20411" y="4810"/>
                    <a:pt x="34870" y="4810"/>
                    <a:pt x="47119" y="11001"/>
                  </a:cubicBezTo>
                  <a:cubicBezTo>
                    <a:pt x="50472" y="12744"/>
                    <a:pt x="53101" y="15612"/>
                    <a:pt x="54549" y="19098"/>
                  </a:cubicBezTo>
                  <a:cubicBezTo>
                    <a:pt x="56359" y="14049"/>
                    <a:pt x="53882" y="8620"/>
                    <a:pt x="47119" y="4715"/>
                  </a:cubicBezTo>
                  <a:cubicBezTo>
                    <a:pt x="34899" y="-1572"/>
                    <a:pt x="20383" y="-1572"/>
                    <a:pt x="8162" y="4715"/>
                  </a:cubicBezTo>
                  <a:cubicBezTo>
                    <a:pt x="1399" y="8620"/>
                    <a:pt x="-1363" y="14240"/>
                    <a:pt x="637" y="19098"/>
                  </a:cubicBezTo>
                  <a:cubicBezTo>
                    <a:pt x="2095" y="15583"/>
                    <a:pt x="4771" y="12716"/>
                    <a:pt x="8162" y="11001"/>
                  </a:cubicBezTo>
                  <a:close/>
                </a:path>
              </a:pathLst>
            </a:custGeom>
            <a:solidFill>
              <a:srgbClr val="263238"/>
            </a:solidFill>
            <a:ln w="9525" cap="flat">
              <a:noFill/>
              <a:prstDash val="solid"/>
              <a:miter/>
            </a:ln>
          </p:spPr>
          <p:txBody>
            <a:bodyPr rtlCol="0" anchor="ctr"/>
            <a:lstStyle/>
            <a:p>
              <a:endParaRPr lang="en-US"/>
            </a:p>
          </p:txBody>
        </p:sp>
        <p:sp>
          <p:nvSpPr>
            <p:cNvPr id="1070" name="Hình tự do: Hình 870">
              <a:extLst>
                <a:ext uri="{FF2B5EF4-FFF2-40B4-BE49-F238E27FC236}">
                  <a16:creationId xmlns:a16="http://schemas.microsoft.com/office/drawing/2014/main" id="{B64018DB-1970-429E-A858-15D9B900EC4C}"/>
                </a:ext>
              </a:extLst>
            </p:cNvPr>
            <p:cNvSpPr/>
            <p:nvPr/>
          </p:nvSpPr>
          <p:spPr>
            <a:xfrm>
              <a:off x="6722679" y="3433881"/>
              <a:ext cx="55206" cy="19121"/>
            </a:xfrm>
            <a:custGeom>
              <a:avLst/>
              <a:gdLst>
                <a:gd name="connsiteX0" fmla="*/ 8162 w 55206"/>
                <a:gd name="connsiteY0" fmla="*/ 11025 h 19121"/>
                <a:gd name="connsiteX1" fmla="*/ 47119 w 55206"/>
                <a:gd name="connsiteY1" fmla="*/ 11025 h 19121"/>
                <a:gd name="connsiteX2" fmla="*/ 54644 w 55206"/>
                <a:gd name="connsiteY2" fmla="*/ 19121 h 19121"/>
                <a:gd name="connsiteX3" fmla="*/ 47119 w 55206"/>
                <a:gd name="connsiteY3" fmla="*/ 4643 h 19121"/>
                <a:gd name="connsiteX4" fmla="*/ 8162 w 55206"/>
                <a:gd name="connsiteY4" fmla="*/ 4643 h 19121"/>
                <a:gd name="connsiteX5" fmla="*/ 637 w 55206"/>
                <a:gd name="connsiteY5" fmla="*/ 19121 h 19121"/>
                <a:gd name="connsiteX6" fmla="*/ 8162 w 55206"/>
                <a:gd name="connsiteY6" fmla="*/ 11025 h 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06" h="19121">
                  <a:moveTo>
                    <a:pt x="8162" y="11025"/>
                  </a:moveTo>
                  <a:cubicBezTo>
                    <a:pt x="20411" y="4834"/>
                    <a:pt x="34870" y="4834"/>
                    <a:pt x="47119" y="11025"/>
                  </a:cubicBezTo>
                  <a:cubicBezTo>
                    <a:pt x="50510" y="12740"/>
                    <a:pt x="53187" y="15607"/>
                    <a:pt x="54644" y="19121"/>
                  </a:cubicBezTo>
                  <a:cubicBezTo>
                    <a:pt x="56454" y="14073"/>
                    <a:pt x="53882" y="8549"/>
                    <a:pt x="47119" y="4643"/>
                  </a:cubicBezTo>
                  <a:cubicBezTo>
                    <a:pt x="34870" y="-1548"/>
                    <a:pt x="20411" y="-1548"/>
                    <a:pt x="8162" y="4643"/>
                  </a:cubicBezTo>
                  <a:cubicBezTo>
                    <a:pt x="1399" y="8549"/>
                    <a:pt x="-1363" y="14168"/>
                    <a:pt x="637" y="19121"/>
                  </a:cubicBezTo>
                  <a:cubicBezTo>
                    <a:pt x="2095" y="15607"/>
                    <a:pt x="4771" y="12740"/>
                    <a:pt x="8162" y="11025"/>
                  </a:cubicBezTo>
                  <a:close/>
                </a:path>
              </a:pathLst>
            </a:custGeom>
            <a:solidFill>
              <a:srgbClr val="263238"/>
            </a:solidFill>
            <a:ln w="9525" cap="flat">
              <a:noFill/>
              <a:prstDash val="solid"/>
              <a:miter/>
            </a:ln>
          </p:spPr>
          <p:txBody>
            <a:bodyPr rtlCol="0" anchor="ctr"/>
            <a:lstStyle/>
            <a:p>
              <a:endParaRPr lang="en-US"/>
            </a:p>
          </p:txBody>
        </p:sp>
        <p:sp>
          <p:nvSpPr>
            <p:cNvPr id="1071" name="Hình tự do: Hình 871">
              <a:extLst>
                <a:ext uri="{FF2B5EF4-FFF2-40B4-BE49-F238E27FC236}">
                  <a16:creationId xmlns:a16="http://schemas.microsoft.com/office/drawing/2014/main" id="{3F1D3B3C-2BD2-4A93-BB02-B6E45CA5027F}"/>
                </a:ext>
              </a:extLst>
            </p:cNvPr>
            <p:cNvSpPr/>
            <p:nvPr/>
          </p:nvSpPr>
          <p:spPr>
            <a:xfrm>
              <a:off x="6538912" y="3304032"/>
              <a:ext cx="48291" cy="30670"/>
            </a:xfrm>
            <a:custGeom>
              <a:avLst/>
              <a:gdLst>
                <a:gd name="connsiteX0" fmla="*/ 4763 w 48291"/>
                <a:gd name="connsiteY0" fmla="*/ 26575 h 30670"/>
                <a:gd name="connsiteX1" fmla="*/ 43720 w 48291"/>
                <a:gd name="connsiteY1" fmla="*/ 26575 h 30670"/>
                <a:gd name="connsiteX2" fmla="*/ 48292 w 48291"/>
                <a:gd name="connsiteY2" fmla="*/ 30194 h 30670"/>
                <a:gd name="connsiteX3" fmla="*/ 48292 w 48291"/>
                <a:gd name="connsiteY3" fmla="*/ 20669 h 30670"/>
                <a:gd name="connsiteX4" fmla="*/ 12573 w 48291"/>
                <a:gd name="connsiteY4" fmla="*/ 0 h 30670"/>
                <a:gd name="connsiteX5" fmla="*/ 0 w 48291"/>
                <a:gd name="connsiteY5" fmla="*/ 7239 h 30670"/>
                <a:gd name="connsiteX6" fmla="*/ 0 w 48291"/>
                <a:gd name="connsiteY6" fmla="*/ 30671 h 30670"/>
                <a:gd name="connsiteX7" fmla="*/ 4763 w 48291"/>
                <a:gd name="connsiteY7" fmla="*/ 26575 h 3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91" h="30670">
                  <a:moveTo>
                    <a:pt x="4763" y="26575"/>
                  </a:moveTo>
                  <a:cubicBezTo>
                    <a:pt x="17012" y="20383"/>
                    <a:pt x="31470" y="20383"/>
                    <a:pt x="43720" y="26575"/>
                  </a:cubicBezTo>
                  <a:cubicBezTo>
                    <a:pt x="45396" y="27575"/>
                    <a:pt x="46930" y="28794"/>
                    <a:pt x="48292" y="30194"/>
                  </a:cubicBezTo>
                  <a:lnTo>
                    <a:pt x="48292" y="20669"/>
                  </a:lnTo>
                  <a:lnTo>
                    <a:pt x="12573" y="0"/>
                  </a:lnTo>
                  <a:lnTo>
                    <a:pt x="0" y="7239"/>
                  </a:lnTo>
                  <a:lnTo>
                    <a:pt x="0" y="30671"/>
                  </a:lnTo>
                  <a:cubicBezTo>
                    <a:pt x="1362" y="29061"/>
                    <a:pt x="2962" y="27680"/>
                    <a:pt x="4763" y="26575"/>
                  </a:cubicBezTo>
                  <a:close/>
                </a:path>
              </a:pathLst>
            </a:custGeom>
            <a:solidFill>
              <a:srgbClr val="FAFAFA"/>
            </a:solidFill>
            <a:ln w="9525" cap="flat">
              <a:noFill/>
              <a:prstDash val="solid"/>
              <a:miter/>
            </a:ln>
          </p:spPr>
          <p:txBody>
            <a:bodyPr rtlCol="0" anchor="ctr"/>
            <a:lstStyle/>
            <a:p>
              <a:endParaRPr lang="en-US"/>
            </a:p>
          </p:txBody>
        </p:sp>
        <p:sp>
          <p:nvSpPr>
            <p:cNvPr id="1072" name="Hình tự do: Hình 872">
              <a:extLst>
                <a:ext uri="{FF2B5EF4-FFF2-40B4-BE49-F238E27FC236}">
                  <a16:creationId xmlns:a16="http://schemas.microsoft.com/office/drawing/2014/main" id="{7795B37F-6B7F-472D-8F21-E8B6651DBFB3}"/>
                </a:ext>
              </a:extLst>
            </p:cNvPr>
            <p:cNvSpPr/>
            <p:nvPr/>
          </p:nvSpPr>
          <p:spPr>
            <a:xfrm>
              <a:off x="6601586" y="3332797"/>
              <a:ext cx="48291" cy="38100"/>
            </a:xfrm>
            <a:custGeom>
              <a:avLst/>
              <a:gdLst>
                <a:gd name="connsiteX0" fmla="*/ 4667 w 48291"/>
                <a:gd name="connsiteY0" fmla="*/ 33814 h 38100"/>
                <a:gd name="connsiteX1" fmla="*/ 43625 w 48291"/>
                <a:gd name="connsiteY1" fmla="*/ 33814 h 38100"/>
                <a:gd name="connsiteX2" fmla="*/ 48292 w 48291"/>
                <a:gd name="connsiteY2" fmla="*/ 37433 h 38100"/>
                <a:gd name="connsiteX3" fmla="*/ 48292 w 48291"/>
                <a:gd name="connsiteY3" fmla="*/ 27908 h 38100"/>
                <a:gd name="connsiteX4" fmla="*/ 0 w 48291"/>
                <a:gd name="connsiteY4" fmla="*/ 0 h 38100"/>
                <a:gd name="connsiteX5" fmla="*/ 0 w 48291"/>
                <a:gd name="connsiteY5" fmla="*/ 38100 h 38100"/>
                <a:gd name="connsiteX6" fmla="*/ 4667 w 48291"/>
                <a:gd name="connsiteY6" fmla="*/ 3381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91" h="38100">
                  <a:moveTo>
                    <a:pt x="4667" y="33814"/>
                  </a:moveTo>
                  <a:cubicBezTo>
                    <a:pt x="16916" y="27623"/>
                    <a:pt x="31375" y="27623"/>
                    <a:pt x="43625" y="33814"/>
                  </a:cubicBezTo>
                  <a:cubicBezTo>
                    <a:pt x="45320" y="34823"/>
                    <a:pt x="46892" y="36043"/>
                    <a:pt x="48292" y="37433"/>
                  </a:cubicBezTo>
                  <a:lnTo>
                    <a:pt x="48292" y="27908"/>
                  </a:lnTo>
                  <a:lnTo>
                    <a:pt x="0" y="0"/>
                  </a:lnTo>
                  <a:lnTo>
                    <a:pt x="0" y="38100"/>
                  </a:lnTo>
                  <a:cubicBezTo>
                    <a:pt x="1362" y="36471"/>
                    <a:pt x="2924" y="35033"/>
                    <a:pt x="4667" y="33814"/>
                  </a:cubicBezTo>
                  <a:close/>
                </a:path>
              </a:pathLst>
            </a:custGeom>
            <a:solidFill>
              <a:srgbClr val="FAFAFA"/>
            </a:solidFill>
            <a:ln w="9525" cap="flat">
              <a:noFill/>
              <a:prstDash val="solid"/>
              <a:miter/>
            </a:ln>
          </p:spPr>
          <p:txBody>
            <a:bodyPr rtlCol="0" anchor="ctr"/>
            <a:lstStyle/>
            <a:p>
              <a:endParaRPr lang="en-US"/>
            </a:p>
          </p:txBody>
        </p:sp>
        <p:sp>
          <p:nvSpPr>
            <p:cNvPr id="1073" name="Hình tự do: Hình 873">
              <a:extLst>
                <a:ext uri="{FF2B5EF4-FFF2-40B4-BE49-F238E27FC236}">
                  <a16:creationId xmlns:a16="http://schemas.microsoft.com/office/drawing/2014/main" id="{A8D5F3FF-2937-4727-BB28-3B1E0C898CC9}"/>
                </a:ext>
              </a:extLst>
            </p:cNvPr>
            <p:cNvSpPr/>
            <p:nvPr/>
          </p:nvSpPr>
          <p:spPr>
            <a:xfrm>
              <a:off x="6663975" y="3368420"/>
              <a:ext cx="48291" cy="38100"/>
            </a:xfrm>
            <a:custGeom>
              <a:avLst/>
              <a:gdLst>
                <a:gd name="connsiteX0" fmla="*/ 4572 w 48291"/>
                <a:gd name="connsiteY0" fmla="*/ 34195 h 38100"/>
                <a:gd name="connsiteX1" fmla="*/ 43529 w 48291"/>
                <a:gd name="connsiteY1" fmla="*/ 34195 h 38100"/>
                <a:gd name="connsiteX2" fmla="*/ 48292 w 48291"/>
                <a:gd name="connsiteY2" fmla="*/ 37909 h 38100"/>
                <a:gd name="connsiteX3" fmla="*/ 48292 w 48291"/>
                <a:gd name="connsiteY3" fmla="*/ 27908 h 38100"/>
                <a:gd name="connsiteX4" fmla="*/ 0 w 48291"/>
                <a:gd name="connsiteY4" fmla="*/ 0 h 38100"/>
                <a:gd name="connsiteX5" fmla="*/ 0 w 48291"/>
                <a:gd name="connsiteY5" fmla="*/ 38100 h 38100"/>
                <a:gd name="connsiteX6" fmla="*/ 4572 w 48291"/>
                <a:gd name="connsiteY6" fmla="*/ 3419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91" h="38100">
                  <a:moveTo>
                    <a:pt x="4572" y="34195"/>
                  </a:moveTo>
                  <a:cubicBezTo>
                    <a:pt x="16821" y="28004"/>
                    <a:pt x="31280" y="28004"/>
                    <a:pt x="43529" y="34195"/>
                  </a:cubicBezTo>
                  <a:cubicBezTo>
                    <a:pt x="45282" y="35204"/>
                    <a:pt x="46882" y="36452"/>
                    <a:pt x="48292" y="37909"/>
                  </a:cubicBezTo>
                  <a:lnTo>
                    <a:pt x="48292" y="27908"/>
                  </a:lnTo>
                  <a:lnTo>
                    <a:pt x="0" y="0"/>
                  </a:lnTo>
                  <a:lnTo>
                    <a:pt x="0" y="38100"/>
                  </a:lnTo>
                  <a:cubicBezTo>
                    <a:pt x="1295" y="36557"/>
                    <a:pt x="2838" y="35233"/>
                    <a:pt x="4572" y="34195"/>
                  </a:cubicBezTo>
                  <a:close/>
                </a:path>
              </a:pathLst>
            </a:custGeom>
            <a:solidFill>
              <a:srgbClr val="FAFAFA"/>
            </a:solidFill>
            <a:ln w="9525" cap="flat">
              <a:noFill/>
              <a:prstDash val="solid"/>
              <a:miter/>
            </a:ln>
          </p:spPr>
          <p:txBody>
            <a:bodyPr rtlCol="0" anchor="ctr"/>
            <a:lstStyle/>
            <a:p>
              <a:endParaRPr lang="en-US"/>
            </a:p>
          </p:txBody>
        </p:sp>
        <p:sp>
          <p:nvSpPr>
            <p:cNvPr id="1074" name="Hình tự do: Hình 874">
              <a:extLst>
                <a:ext uri="{FF2B5EF4-FFF2-40B4-BE49-F238E27FC236}">
                  <a16:creationId xmlns:a16="http://schemas.microsoft.com/office/drawing/2014/main" id="{55370421-0FC8-4952-9785-BE75E61247AA}"/>
                </a:ext>
              </a:extLst>
            </p:cNvPr>
            <p:cNvSpPr/>
            <p:nvPr/>
          </p:nvSpPr>
          <p:spPr>
            <a:xfrm>
              <a:off x="6726364" y="3404520"/>
              <a:ext cx="48291" cy="37814"/>
            </a:xfrm>
            <a:custGeom>
              <a:avLst/>
              <a:gdLst>
                <a:gd name="connsiteX0" fmla="*/ 4477 w 48291"/>
                <a:gd name="connsiteY0" fmla="*/ 34004 h 37814"/>
                <a:gd name="connsiteX1" fmla="*/ 43434 w 48291"/>
                <a:gd name="connsiteY1" fmla="*/ 34004 h 37814"/>
                <a:gd name="connsiteX2" fmla="*/ 48292 w 48291"/>
                <a:gd name="connsiteY2" fmla="*/ 37814 h 37814"/>
                <a:gd name="connsiteX3" fmla="*/ 48292 w 48291"/>
                <a:gd name="connsiteY3" fmla="*/ 27813 h 37814"/>
                <a:gd name="connsiteX4" fmla="*/ 0 w 48291"/>
                <a:gd name="connsiteY4" fmla="*/ 0 h 37814"/>
                <a:gd name="connsiteX5" fmla="*/ 0 w 48291"/>
                <a:gd name="connsiteY5" fmla="*/ 37529 h 37814"/>
                <a:gd name="connsiteX6" fmla="*/ 4477 w 48291"/>
                <a:gd name="connsiteY6" fmla="*/ 34004 h 3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91" h="37814">
                  <a:moveTo>
                    <a:pt x="4477" y="34004"/>
                  </a:moveTo>
                  <a:cubicBezTo>
                    <a:pt x="16726" y="27813"/>
                    <a:pt x="31185" y="27813"/>
                    <a:pt x="43434" y="34004"/>
                  </a:cubicBezTo>
                  <a:cubicBezTo>
                    <a:pt x="45234" y="35023"/>
                    <a:pt x="46873" y="36309"/>
                    <a:pt x="48292" y="37814"/>
                  </a:cubicBezTo>
                  <a:lnTo>
                    <a:pt x="48292" y="27813"/>
                  </a:lnTo>
                  <a:lnTo>
                    <a:pt x="0" y="0"/>
                  </a:lnTo>
                  <a:lnTo>
                    <a:pt x="0" y="37529"/>
                  </a:lnTo>
                  <a:cubicBezTo>
                    <a:pt x="1334" y="36167"/>
                    <a:pt x="2838" y="34985"/>
                    <a:pt x="4477" y="34004"/>
                  </a:cubicBezTo>
                  <a:close/>
                </a:path>
              </a:pathLst>
            </a:custGeom>
            <a:solidFill>
              <a:srgbClr val="FAFAFA"/>
            </a:solidFill>
            <a:ln w="9525" cap="flat">
              <a:noFill/>
              <a:prstDash val="solid"/>
              <a:miter/>
            </a:ln>
          </p:spPr>
          <p:txBody>
            <a:bodyPr rtlCol="0" anchor="ctr"/>
            <a:lstStyle/>
            <a:p>
              <a:endParaRPr lang="en-US"/>
            </a:p>
          </p:txBody>
        </p:sp>
        <p:grpSp>
          <p:nvGrpSpPr>
            <p:cNvPr id="1075" name="Đồ họa 4">
              <a:extLst>
                <a:ext uri="{FF2B5EF4-FFF2-40B4-BE49-F238E27FC236}">
                  <a16:creationId xmlns:a16="http://schemas.microsoft.com/office/drawing/2014/main" id="{CA62C281-9B4D-42D1-A26F-F02861D7BBC7}"/>
                </a:ext>
              </a:extLst>
            </p:cNvPr>
            <p:cNvGrpSpPr/>
            <p:nvPr/>
          </p:nvGrpSpPr>
          <p:grpSpPr>
            <a:xfrm>
              <a:off x="6535674" y="3128581"/>
              <a:ext cx="55625" cy="271930"/>
              <a:chOff x="6535674" y="3128581"/>
              <a:chExt cx="55625" cy="271930"/>
            </a:xfrm>
          </p:grpSpPr>
          <p:sp>
            <p:nvSpPr>
              <p:cNvPr id="1146" name="Hình tự do: Hình 876">
                <a:extLst>
                  <a:ext uri="{FF2B5EF4-FFF2-40B4-BE49-F238E27FC236}">
                    <a16:creationId xmlns:a16="http://schemas.microsoft.com/office/drawing/2014/main" id="{875FED6C-5AE6-473E-B86F-48C67845ABBD}"/>
                  </a:ext>
                </a:extLst>
              </p:cNvPr>
              <p:cNvSpPr/>
              <p:nvPr/>
            </p:nvSpPr>
            <p:spPr>
              <a:xfrm>
                <a:off x="6539149" y="3145676"/>
                <a:ext cx="48390" cy="254835"/>
              </a:xfrm>
              <a:custGeom>
                <a:avLst/>
                <a:gdLst>
                  <a:gd name="connsiteX0" fmla="*/ 48340 w 48390"/>
                  <a:gd name="connsiteY0" fmla="*/ 13575 h 254835"/>
                  <a:gd name="connsiteX1" fmla="*/ 41292 w 48390"/>
                  <a:gd name="connsiteY1" fmla="*/ 4050 h 254835"/>
                  <a:gd name="connsiteX2" fmla="*/ 7097 w 48390"/>
                  <a:gd name="connsiteY2" fmla="*/ 4050 h 254835"/>
                  <a:gd name="connsiteX3" fmla="*/ 48 w 48390"/>
                  <a:gd name="connsiteY3" fmla="*/ 13575 h 254835"/>
                  <a:gd name="connsiteX4" fmla="*/ 48 w 48390"/>
                  <a:gd name="connsiteY4" fmla="*/ 229126 h 254835"/>
                  <a:gd name="connsiteX5" fmla="*/ 48 w 48390"/>
                  <a:gd name="connsiteY5" fmla="*/ 229126 h 254835"/>
                  <a:gd name="connsiteX6" fmla="*/ 22680 w 48390"/>
                  <a:gd name="connsiteY6" fmla="*/ 254787 h 254835"/>
                  <a:gd name="connsiteX7" fmla="*/ 48340 w 48390"/>
                  <a:gd name="connsiteY7" fmla="*/ 232165 h 254835"/>
                  <a:gd name="connsiteX8" fmla="*/ 48340 w 48390"/>
                  <a:gd name="connsiteY8" fmla="*/ 229126 h 254835"/>
                  <a:gd name="connsiteX9" fmla="*/ 48340 w 48390"/>
                  <a:gd name="connsiteY9" fmla="*/ 229126 h 2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90" h="254835">
                    <a:moveTo>
                      <a:pt x="48340" y="13575"/>
                    </a:moveTo>
                    <a:cubicBezTo>
                      <a:pt x="47845" y="9375"/>
                      <a:pt x="45168" y="5746"/>
                      <a:pt x="41292" y="4050"/>
                    </a:cubicBezTo>
                    <a:cubicBezTo>
                      <a:pt x="30538" y="-1350"/>
                      <a:pt x="17851" y="-1350"/>
                      <a:pt x="7097" y="4050"/>
                    </a:cubicBezTo>
                    <a:cubicBezTo>
                      <a:pt x="3249" y="5774"/>
                      <a:pt x="572" y="9385"/>
                      <a:pt x="48" y="13575"/>
                    </a:cubicBezTo>
                    <a:lnTo>
                      <a:pt x="48" y="229126"/>
                    </a:lnTo>
                    <a:lnTo>
                      <a:pt x="48" y="229126"/>
                    </a:lnTo>
                    <a:cubicBezTo>
                      <a:pt x="-790" y="242461"/>
                      <a:pt x="9345" y="253948"/>
                      <a:pt x="22680" y="254787"/>
                    </a:cubicBezTo>
                    <a:cubicBezTo>
                      <a:pt x="36015" y="255625"/>
                      <a:pt x="47502" y="245500"/>
                      <a:pt x="48340" y="232165"/>
                    </a:cubicBezTo>
                    <a:cubicBezTo>
                      <a:pt x="48407" y="231146"/>
                      <a:pt x="48407" y="230136"/>
                      <a:pt x="48340" y="229126"/>
                    </a:cubicBezTo>
                    <a:lnTo>
                      <a:pt x="48340" y="229126"/>
                    </a:lnTo>
                    <a:close/>
                  </a:path>
                </a:pathLst>
              </a:custGeom>
              <a:solidFill>
                <a:srgbClr val="BA68C8"/>
              </a:solidFill>
              <a:ln w="9525" cap="flat">
                <a:noFill/>
                <a:prstDash val="solid"/>
                <a:miter/>
              </a:ln>
            </p:spPr>
            <p:txBody>
              <a:bodyPr rtlCol="0" anchor="ctr"/>
              <a:lstStyle/>
              <a:p>
                <a:endParaRPr lang="en-US"/>
              </a:p>
            </p:txBody>
          </p:sp>
          <p:sp>
            <p:nvSpPr>
              <p:cNvPr id="1147" name="Hình tự do: Hình 877">
                <a:extLst>
                  <a:ext uri="{FF2B5EF4-FFF2-40B4-BE49-F238E27FC236}">
                    <a16:creationId xmlns:a16="http://schemas.microsoft.com/office/drawing/2014/main" id="{337309C2-8DB4-442C-9DCE-F1EB31BC0AEB}"/>
                  </a:ext>
                </a:extLst>
              </p:cNvPr>
              <p:cNvSpPr/>
              <p:nvPr/>
            </p:nvSpPr>
            <p:spPr>
              <a:xfrm>
                <a:off x="6539149" y="3145676"/>
                <a:ext cx="48390" cy="254835"/>
              </a:xfrm>
              <a:custGeom>
                <a:avLst/>
                <a:gdLst>
                  <a:gd name="connsiteX0" fmla="*/ 48340 w 48390"/>
                  <a:gd name="connsiteY0" fmla="*/ 13575 h 254835"/>
                  <a:gd name="connsiteX1" fmla="*/ 41292 w 48390"/>
                  <a:gd name="connsiteY1" fmla="*/ 4050 h 254835"/>
                  <a:gd name="connsiteX2" fmla="*/ 7097 w 48390"/>
                  <a:gd name="connsiteY2" fmla="*/ 4050 h 254835"/>
                  <a:gd name="connsiteX3" fmla="*/ 48 w 48390"/>
                  <a:gd name="connsiteY3" fmla="*/ 13575 h 254835"/>
                  <a:gd name="connsiteX4" fmla="*/ 48 w 48390"/>
                  <a:gd name="connsiteY4" fmla="*/ 229126 h 254835"/>
                  <a:gd name="connsiteX5" fmla="*/ 48 w 48390"/>
                  <a:gd name="connsiteY5" fmla="*/ 229126 h 254835"/>
                  <a:gd name="connsiteX6" fmla="*/ 22680 w 48390"/>
                  <a:gd name="connsiteY6" fmla="*/ 254787 h 254835"/>
                  <a:gd name="connsiteX7" fmla="*/ 48340 w 48390"/>
                  <a:gd name="connsiteY7" fmla="*/ 232165 h 254835"/>
                  <a:gd name="connsiteX8" fmla="*/ 48340 w 48390"/>
                  <a:gd name="connsiteY8" fmla="*/ 229126 h 254835"/>
                  <a:gd name="connsiteX9" fmla="*/ 48340 w 48390"/>
                  <a:gd name="connsiteY9" fmla="*/ 229126 h 2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90" h="254835">
                    <a:moveTo>
                      <a:pt x="48340" y="13575"/>
                    </a:moveTo>
                    <a:cubicBezTo>
                      <a:pt x="47845" y="9375"/>
                      <a:pt x="45168" y="5746"/>
                      <a:pt x="41292" y="4050"/>
                    </a:cubicBezTo>
                    <a:cubicBezTo>
                      <a:pt x="30538" y="-1350"/>
                      <a:pt x="17851" y="-1350"/>
                      <a:pt x="7097" y="4050"/>
                    </a:cubicBezTo>
                    <a:cubicBezTo>
                      <a:pt x="3249" y="5774"/>
                      <a:pt x="572" y="9385"/>
                      <a:pt x="48" y="13575"/>
                    </a:cubicBezTo>
                    <a:lnTo>
                      <a:pt x="48" y="229126"/>
                    </a:lnTo>
                    <a:lnTo>
                      <a:pt x="48" y="229126"/>
                    </a:lnTo>
                    <a:cubicBezTo>
                      <a:pt x="-790" y="242461"/>
                      <a:pt x="9345" y="253948"/>
                      <a:pt x="22680" y="254787"/>
                    </a:cubicBezTo>
                    <a:cubicBezTo>
                      <a:pt x="36015" y="255625"/>
                      <a:pt x="47502" y="245500"/>
                      <a:pt x="48340" y="232165"/>
                    </a:cubicBezTo>
                    <a:cubicBezTo>
                      <a:pt x="48407" y="231146"/>
                      <a:pt x="48407" y="230136"/>
                      <a:pt x="48340" y="229126"/>
                    </a:cubicBezTo>
                    <a:lnTo>
                      <a:pt x="48340" y="229126"/>
                    </a:lnTo>
                    <a:close/>
                  </a:path>
                </a:pathLst>
              </a:custGeom>
              <a:solidFill>
                <a:srgbClr val="FFFFFF">
                  <a:alpha val="70000"/>
                </a:srgbClr>
              </a:solidFill>
              <a:ln w="9525" cap="flat">
                <a:noFill/>
                <a:prstDash val="solid"/>
                <a:miter/>
              </a:ln>
            </p:spPr>
            <p:txBody>
              <a:bodyPr rtlCol="0" anchor="ctr"/>
              <a:lstStyle/>
              <a:p>
                <a:endParaRPr lang="en-US"/>
              </a:p>
            </p:txBody>
          </p:sp>
          <p:sp>
            <p:nvSpPr>
              <p:cNvPr id="1148" name="Hình tự do: Hình 878">
                <a:extLst>
                  <a:ext uri="{FF2B5EF4-FFF2-40B4-BE49-F238E27FC236}">
                    <a16:creationId xmlns:a16="http://schemas.microsoft.com/office/drawing/2014/main" id="{0A79AC80-F933-4000-B03E-561F0D7297C7}"/>
                  </a:ext>
                </a:extLst>
              </p:cNvPr>
              <p:cNvSpPr/>
              <p:nvPr/>
            </p:nvSpPr>
            <p:spPr>
              <a:xfrm>
                <a:off x="6546388" y="3190024"/>
                <a:ext cx="33912" cy="202143"/>
              </a:xfrm>
              <a:custGeom>
                <a:avLst/>
                <a:gdLst>
                  <a:gd name="connsiteX0" fmla="*/ 33863 w 33912"/>
                  <a:gd name="connsiteY0" fmla="*/ 9804 h 202143"/>
                  <a:gd name="connsiteX1" fmla="*/ 28910 w 33912"/>
                  <a:gd name="connsiteY1" fmla="*/ 2850 h 202143"/>
                  <a:gd name="connsiteX2" fmla="*/ 5002 w 33912"/>
                  <a:gd name="connsiteY2" fmla="*/ 2850 h 202143"/>
                  <a:gd name="connsiteX3" fmla="*/ 49 w 33912"/>
                  <a:gd name="connsiteY3" fmla="*/ 9804 h 202143"/>
                  <a:gd name="connsiteX4" fmla="*/ 49 w 33912"/>
                  <a:gd name="connsiteY4" fmla="*/ 183921 h 202143"/>
                  <a:gd name="connsiteX5" fmla="*/ 49 w 33912"/>
                  <a:gd name="connsiteY5" fmla="*/ 183921 h 202143"/>
                  <a:gd name="connsiteX6" fmla="*/ 15689 w 33912"/>
                  <a:gd name="connsiteY6" fmla="*/ 202094 h 202143"/>
                  <a:gd name="connsiteX7" fmla="*/ 33863 w 33912"/>
                  <a:gd name="connsiteY7" fmla="*/ 186464 h 202143"/>
                  <a:gd name="connsiteX8" fmla="*/ 33863 w 33912"/>
                  <a:gd name="connsiteY8" fmla="*/ 183921 h 202143"/>
                  <a:gd name="connsiteX9" fmla="*/ 33863 w 33912"/>
                  <a:gd name="connsiteY9" fmla="*/ 183921 h 2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12" h="202143">
                    <a:moveTo>
                      <a:pt x="33863" y="9804"/>
                    </a:moveTo>
                    <a:cubicBezTo>
                      <a:pt x="33624" y="6746"/>
                      <a:pt x="31719" y="4069"/>
                      <a:pt x="28910" y="2850"/>
                    </a:cubicBezTo>
                    <a:cubicBezTo>
                      <a:pt x="21394" y="-950"/>
                      <a:pt x="12517" y="-950"/>
                      <a:pt x="5002" y="2850"/>
                    </a:cubicBezTo>
                    <a:cubicBezTo>
                      <a:pt x="2192" y="4069"/>
                      <a:pt x="287" y="6746"/>
                      <a:pt x="49" y="9804"/>
                    </a:cubicBezTo>
                    <a:lnTo>
                      <a:pt x="49" y="183921"/>
                    </a:lnTo>
                    <a:lnTo>
                      <a:pt x="49" y="183921"/>
                    </a:lnTo>
                    <a:cubicBezTo>
                      <a:pt x="-656" y="193255"/>
                      <a:pt x="6345" y="201399"/>
                      <a:pt x="15689" y="202094"/>
                    </a:cubicBezTo>
                    <a:cubicBezTo>
                      <a:pt x="25023" y="202799"/>
                      <a:pt x="33158" y="195798"/>
                      <a:pt x="33863" y="186464"/>
                    </a:cubicBezTo>
                    <a:cubicBezTo>
                      <a:pt x="33929" y="185616"/>
                      <a:pt x="33929" y="184768"/>
                      <a:pt x="33863" y="183921"/>
                    </a:cubicBezTo>
                    <a:lnTo>
                      <a:pt x="33863" y="183921"/>
                    </a:lnTo>
                    <a:close/>
                  </a:path>
                </a:pathLst>
              </a:custGeom>
              <a:solidFill>
                <a:srgbClr val="BA68C8"/>
              </a:solidFill>
              <a:ln w="9525" cap="flat">
                <a:noFill/>
                <a:prstDash val="solid"/>
                <a:miter/>
              </a:ln>
            </p:spPr>
            <p:txBody>
              <a:bodyPr rtlCol="0" anchor="ctr"/>
              <a:lstStyle/>
              <a:p>
                <a:endParaRPr lang="en-US"/>
              </a:p>
            </p:txBody>
          </p:sp>
          <p:sp>
            <p:nvSpPr>
              <p:cNvPr id="1149" name="Hình tự do: Hình 879">
                <a:extLst>
                  <a:ext uri="{FF2B5EF4-FFF2-40B4-BE49-F238E27FC236}">
                    <a16:creationId xmlns:a16="http://schemas.microsoft.com/office/drawing/2014/main" id="{27357DC6-0A9D-4112-B268-C91500752479}"/>
                  </a:ext>
                </a:extLst>
              </p:cNvPr>
              <p:cNvSpPr/>
              <p:nvPr/>
            </p:nvSpPr>
            <p:spPr>
              <a:xfrm>
                <a:off x="6546437" y="3190875"/>
                <a:ext cx="33813" cy="200025"/>
              </a:xfrm>
              <a:custGeom>
                <a:avLst/>
                <a:gdLst>
                  <a:gd name="connsiteX0" fmla="*/ 16954 w 33813"/>
                  <a:gd name="connsiteY0" fmla="*/ 200025 h 200025"/>
                  <a:gd name="connsiteX1" fmla="*/ 33814 w 33813"/>
                  <a:gd name="connsiteY1" fmla="*/ 183928 h 200025"/>
                  <a:gd name="connsiteX2" fmla="*/ 19155 w 33813"/>
                  <a:gd name="connsiteY2" fmla="*/ 191948 h 200025"/>
                  <a:gd name="connsiteX3" fmla="*/ 10668 w 33813"/>
                  <a:gd name="connsiteY3" fmla="*/ 180689 h 200025"/>
                  <a:gd name="connsiteX4" fmla="*/ 10668 w 33813"/>
                  <a:gd name="connsiteY4" fmla="*/ 180689 h 200025"/>
                  <a:gd name="connsiteX5" fmla="*/ 10668 w 33813"/>
                  <a:gd name="connsiteY5" fmla="*/ 0 h 200025"/>
                  <a:gd name="connsiteX6" fmla="*/ 4953 w 33813"/>
                  <a:gd name="connsiteY6" fmla="*/ 2191 h 200025"/>
                  <a:gd name="connsiteX7" fmla="*/ 0 w 33813"/>
                  <a:gd name="connsiteY7" fmla="*/ 9144 h 200025"/>
                  <a:gd name="connsiteX8" fmla="*/ 0 w 33813"/>
                  <a:gd name="connsiteY8" fmla="*/ 183261 h 200025"/>
                  <a:gd name="connsiteX9" fmla="*/ 0 w 33813"/>
                  <a:gd name="connsiteY9" fmla="*/ 183261 h 200025"/>
                  <a:gd name="connsiteX10" fmla="*/ 16954 w 33813"/>
                  <a:gd name="connsiteY10" fmla="*/ 2000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3" h="200025">
                    <a:moveTo>
                      <a:pt x="16954" y="200025"/>
                    </a:moveTo>
                    <a:cubicBezTo>
                      <a:pt x="25956" y="199987"/>
                      <a:pt x="33356" y="192919"/>
                      <a:pt x="33814" y="183928"/>
                    </a:cubicBezTo>
                    <a:cubicBezTo>
                      <a:pt x="31985" y="190186"/>
                      <a:pt x="25422" y="193777"/>
                      <a:pt x="19155" y="191948"/>
                    </a:cubicBezTo>
                    <a:cubicBezTo>
                      <a:pt x="14154" y="190481"/>
                      <a:pt x="10706" y="185899"/>
                      <a:pt x="10668" y="180689"/>
                    </a:cubicBezTo>
                    <a:lnTo>
                      <a:pt x="10668" y="180689"/>
                    </a:lnTo>
                    <a:lnTo>
                      <a:pt x="10668" y="0"/>
                    </a:lnTo>
                    <a:cubicBezTo>
                      <a:pt x="8668" y="457"/>
                      <a:pt x="6743" y="1191"/>
                      <a:pt x="4953" y="2191"/>
                    </a:cubicBezTo>
                    <a:cubicBezTo>
                      <a:pt x="2143" y="3410"/>
                      <a:pt x="238" y="6087"/>
                      <a:pt x="0" y="9144"/>
                    </a:cubicBezTo>
                    <a:lnTo>
                      <a:pt x="0" y="183261"/>
                    </a:lnTo>
                    <a:lnTo>
                      <a:pt x="0" y="183261"/>
                    </a:lnTo>
                    <a:cubicBezTo>
                      <a:pt x="105" y="192548"/>
                      <a:pt x="7668" y="200025"/>
                      <a:pt x="16954" y="200025"/>
                    </a:cubicBezTo>
                    <a:close/>
                  </a:path>
                </a:pathLst>
              </a:custGeom>
              <a:solidFill>
                <a:srgbClr val="000000"/>
              </a:solidFill>
              <a:ln w="9525" cap="flat">
                <a:noFill/>
                <a:prstDash val="solid"/>
                <a:miter/>
              </a:ln>
            </p:spPr>
            <p:txBody>
              <a:bodyPr rtlCol="0" anchor="ctr"/>
              <a:lstStyle/>
              <a:p>
                <a:endParaRPr lang="en-US"/>
              </a:p>
            </p:txBody>
          </p:sp>
          <p:sp>
            <p:nvSpPr>
              <p:cNvPr id="1150" name="Hình tự do: Hình 880">
                <a:extLst>
                  <a:ext uri="{FF2B5EF4-FFF2-40B4-BE49-F238E27FC236}">
                    <a16:creationId xmlns:a16="http://schemas.microsoft.com/office/drawing/2014/main" id="{E7549DB9-7ECD-49EF-9C4C-E952817B0187}"/>
                  </a:ext>
                </a:extLst>
              </p:cNvPr>
              <p:cNvSpPr/>
              <p:nvPr/>
            </p:nvSpPr>
            <p:spPr>
              <a:xfrm>
                <a:off x="6546437" y="3190303"/>
                <a:ext cx="33813" cy="19050"/>
              </a:xfrm>
              <a:custGeom>
                <a:avLst/>
                <a:gdLst>
                  <a:gd name="connsiteX0" fmla="*/ 33814 w 33813"/>
                  <a:gd name="connsiteY0" fmla="*/ 9525 h 19050"/>
                  <a:gd name="connsiteX1" fmla="*/ 16954 w 33813"/>
                  <a:gd name="connsiteY1" fmla="*/ 19050 h 19050"/>
                  <a:gd name="connsiteX2" fmla="*/ 0 w 33813"/>
                  <a:gd name="connsiteY2" fmla="*/ 9525 h 19050"/>
                  <a:gd name="connsiteX3" fmla="*/ 16954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859"/>
                      <a:pt x="26289" y="19050"/>
                      <a:pt x="16954" y="19050"/>
                    </a:cubicBezTo>
                    <a:cubicBezTo>
                      <a:pt x="7620" y="19050"/>
                      <a:pt x="0" y="14668"/>
                      <a:pt x="0" y="9525"/>
                    </a:cubicBezTo>
                    <a:cubicBezTo>
                      <a:pt x="0" y="4381"/>
                      <a:pt x="7620" y="0"/>
                      <a:pt x="16954" y="0"/>
                    </a:cubicBezTo>
                    <a:cubicBezTo>
                      <a:pt x="26289" y="0"/>
                      <a:pt x="33814" y="4096"/>
                      <a:pt x="33814" y="9525"/>
                    </a:cubicBezTo>
                    <a:close/>
                  </a:path>
                </a:pathLst>
              </a:custGeom>
              <a:solidFill>
                <a:srgbClr val="BA68C8"/>
              </a:solidFill>
              <a:ln w="9525" cap="flat">
                <a:noFill/>
                <a:prstDash val="solid"/>
                <a:miter/>
              </a:ln>
            </p:spPr>
            <p:txBody>
              <a:bodyPr rtlCol="0" anchor="ctr"/>
              <a:lstStyle/>
              <a:p>
                <a:endParaRPr lang="en-US"/>
              </a:p>
            </p:txBody>
          </p:sp>
          <p:sp>
            <p:nvSpPr>
              <p:cNvPr id="1151" name="Hình tự do: Hình 881">
                <a:extLst>
                  <a:ext uri="{FF2B5EF4-FFF2-40B4-BE49-F238E27FC236}">
                    <a16:creationId xmlns:a16="http://schemas.microsoft.com/office/drawing/2014/main" id="{7E9C7E81-423C-47B4-AD4F-4090446B8E3C}"/>
                  </a:ext>
                </a:extLst>
              </p:cNvPr>
              <p:cNvSpPr/>
              <p:nvPr/>
            </p:nvSpPr>
            <p:spPr>
              <a:xfrm>
                <a:off x="6546437" y="3190303"/>
                <a:ext cx="33813" cy="19050"/>
              </a:xfrm>
              <a:custGeom>
                <a:avLst/>
                <a:gdLst>
                  <a:gd name="connsiteX0" fmla="*/ 33814 w 33813"/>
                  <a:gd name="connsiteY0" fmla="*/ 9525 h 19050"/>
                  <a:gd name="connsiteX1" fmla="*/ 16954 w 33813"/>
                  <a:gd name="connsiteY1" fmla="*/ 19050 h 19050"/>
                  <a:gd name="connsiteX2" fmla="*/ 0 w 33813"/>
                  <a:gd name="connsiteY2" fmla="*/ 9525 h 19050"/>
                  <a:gd name="connsiteX3" fmla="*/ 16954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859"/>
                      <a:pt x="26289" y="19050"/>
                      <a:pt x="16954" y="19050"/>
                    </a:cubicBezTo>
                    <a:cubicBezTo>
                      <a:pt x="7620" y="19050"/>
                      <a:pt x="0" y="14668"/>
                      <a:pt x="0" y="9525"/>
                    </a:cubicBezTo>
                    <a:cubicBezTo>
                      <a:pt x="0" y="4381"/>
                      <a:pt x="7620" y="0"/>
                      <a:pt x="16954" y="0"/>
                    </a:cubicBezTo>
                    <a:cubicBezTo>
                      <a:pt x="26289" y="0"/>
                      <a:pt x="33814" y="4096"/>
                      <a:pt x="33814" y="9525"/>
                    </a:cubicBezTo>
                    <a:close/>
                  </a:path>
                </a:pathLst>
              </a:custGeom>
              <a:solidFill>
                <a:srgbClr val="FFFFFF"/>
              </a:solidFill>
              <a:ln w="9525" cap="flat">
                <a:noFill/>
                <a:prstDash val="solid"/>
                <a:miter/>
              </a:ln>
            </p:spPr>
            <p:txBody>
              <a:bodyPr rtlCol="0" anchor="ctr"/>
              <a:lstStyle/>
              <a:p>
                <a:endParaRPr lang="en-US"/>
              </a:p>
            </p:txBody>
          </p:sp>
          <p:sp>
            <p:nvSpPr>
              <p:cNvPr id="1152" name="Hình tự do: Hình 882">
                <a:extLst>
                  <a:ext uri="{FF2B5EF4-FFF2-40B4-BE49-F238E27FC236}">
                    <a16:creationId xmlns:a16="http://schemas.microsoft.com/office/drawing/2014/main" id="{DBEDBCC4-4492-4347-BAE9-4FABE5FA6253}"/>
                  </a:ext>
                </a:extLst>
              </p:cNvPr>
              <p:cNvSpPr/>
              <p:nvPr/>
            </p:nvSpPr>
            <p:spPr>
              <a:xfrm>
                <a:off x="6547103" y="3192875"/>
                <a:ext cx="33147" cy="16765"/>
              </a:xfrm>
              <a:custGeom>
                <a:avLst/>
                <a:gdLst>
                  <a:gd name="connsiteX0" fmla="*/ 33147 w 33147"/>
                  <a:gd name="connsiteY0" fmla="*/ 6953 h 16765"/>
                  <a:gd name="connsiteX1" fmla="*/ 28289 w 33147"/>
                  <a:gd name="connsiteY1" fmla="*/ 0 h 16765"/>
                  <a:gd name="connsiteX2" fmla="*/ 28766 w 33147"/>
                  <a:gd name="connsiteY2" fmla="*/ 10496 h 16765"/>
                  <a:gd name="connsiteX3" fmla="*/ 24765 w 33147"/>
                  <a:gd name="connsiteY3" fmla="*/ 12763 h 16765"/>
                  <a:gd name="connsiteX4" fmla="*/ 0 w 33147"/>
                  <a:gd name="connsiteY4" fmla="*/ 9525 h 16765"/>
                  <a:gd name="connsiteX5" fmla="*/ 16288 w 33147"/>
                  <a:gd name="connsiteY5" fmla="*/ 16669 h 16765"/>
                  <a:gd name="connsiteX6" fmla="*/ 33147 w 33147"/>
                  <a:gd name="connsiteY6" fmla="*/ 6953 h 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47" h="16765">
                    <a:moveTo>
                      <a:pt x="33147" y="6953"/>
                    </a:moveTo>
                    <a:cubicBezTo>
                      <a:pt x="32909" y="3924"/>
                      <a:pt x="31052" y="1267"/>
                      <a:pt x="28289" y="0"/>
                    </a:cubicBezTo>
                    <a:cubicBezTo>
                      <a:pt x="31318" y="2772"/>
                      <a:pt x="31528" y="7468"/>
                      <a:pt x="28766" y="10496"/>
                    </a:cubicBezTo>
                    <a:cubicBezTo>
                      <a:pt x="27699" y="11659"/>
                      <a:pt x="26299" y="12449"/>
                      <a:pt x="24765" y="12763"/>
                    </a:cubicBezTo>
                    <a:cubicBezTo>
                      <a:pt x="16564" y="16497"/>
                      <a:pt x="6963" y="15240"/>
                      <a:pt x="0" y="9525"/>
                    </a:cubicBezTo>
                    <a:cubicBezTo>
                      <a:pt x="3791" y="14611"/>
                      <a:pt x="9982" y="17326"/>
                      <a:pt x="16288" y="16669"/>
                    </a:cubicBezTo>
                    <a:cubicBezTo>
                      <a:pt x="25622" y="17050"/>
                      <a:pt x="33147" y="12287"/>
                      <a:pt x="33147" y="6953"/>
                    </a:cubicBezTo>
                    <a:close/>
                  </a:path>
                </a:pathLst>
              </a:custGeom>
              <a:solidFill>
                <a:srgbClr val="FFFFFF"/>
              </a:solidFill>
              <a:ln w="9525" cap="flat">
                <a:noFill/>
                <a:prstDash val="solid"/>
                <a:miter/>
              </a:ln>
            </p:spPr>
            <p:txBody>
              <a:bodyPr rtlCol="0" anchor="ctr"/>
              <a:lstStyle/>
              <a:p>
                <a:endParaRPr lang="en-US"/>
              </a:p>
            </p:txBody>
          </p:sp>
          <p:sp>
            <p:nvSpPr>
              <p:cNvPr id="1153" name="Hình tự do: Hình 883">
                <a:extLst>
                  <a:ext uri="{FF2B5EF4-FFF2-40B4-BE49-F238E27FC236}">
                    <a16:creationId xmlns:a16="http://schemas.microsoft.com/office/drawing/2014/main" id="{D2CD6ED3-B4DE-4108-A401-E2B96DEC72DA}"/>
                  </a:ext>
                </a:extLst>
              </p:cNvPr>
              <p:cNvSpPr/>
              <p:nvPr/>
            </p:nvSpPr>
            <p:spPr>
              <a:xfrm>
                <a:off x="6578250" y="3148679"/>
                <a:ext cx="6000" cy="235562"/>
              </a:xfrm>
              <a:custGeom>
                <a:avLst/>
                <a:gdLst>
                  <a:gd name="connsiteX0" fmla="*/ 0 w 6000"/>
                  <a:gd name="connsiteY0" fmla="*/ 232696 h 235562"/>
                  <a:gd name="connsiteX1" fmla="*/ 3143 w 6000"/>
                  <a:gd name="connsiteY1" fmla="*/ 235172 h 235562"/>
                  <a:gd name="connsiteX2" fmla="*/ 6001 w 6000"/>
                  <a:gd name="connsiteY2" fmla="*/ 228695 h 235562"/>
                  <a:gd name="connsiteX3" fmla="*/ 6001 w 6000"/>
                  <a:gd name="connsiteY3" fmla="*/ 4096 h 235562"/>
                  <a:gd name="connsiteX4" fmla="*/ 2191 w 6000"/>
                  <a:gd name="connsiteY4" fmla="*/ 1143 h 235562"/>
                  <a:gd name="connsiteX5" fmla="*/ 0 w 6000"/>
                  <a:gd name="connsiteY5" fmla="*/ 0 h 2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 h="235562">
                    <a:moveTo>
                      <a:pt x="0" y="232696"/>
                    </a:moveTo>
                    <a:cubicBezTo>
                      <a:pt x="0" y="235077"/>
                      <a:pt x="1429" y="236220"/>
                      <a:pt x="3143" y="235172"/>
                    </a:cubicBezTo>
                    <a:cubicBezTo>
                      <a:pt x="4962" y="233515"/>
                      <a:pt x="6001" y="231162"/>
                      <a:pt x="6001" y="228695"/>
                    </a:cubicBezTo>
                    <a:lnTo>
                      <a:pt x="6001" y="4096"/>
                    </a:lnTo>
                    <a:cubicBezTo>
                      <a:pt x="4877" y="2943"/>
                      <a:pt x="3591" y="1943"/>
                      <a:pt x="2191" y="1143"/>
                    </a:cubicBezTo>
                    <a:lnTo>
                      <a:pt x="0" y="0"/>
                    </a:lnTo>
                    <a:close/>
                  </a:path>
                </a:pathLst>
              </a:custGeom>
              <a:solidFill>
                <a:srgbClr val="FFFFFF">
                  <a:alpha val="40000"/>
                </a:srgbClr>
              </a:solidFill>
              <a:ln w="9525" cap="flat">
                <a:noFill/>
                <a:prstDash val="solid"/>
                <a:miter/>
              </a:ln>
            </p:spPr>
            <p:txBody>
              <a:bodyPr rtlCol="0" anchor="ctr"/>
              <a:lstStyle/>
              <a:p>
                <a:endParaRPr lang="en-US"/>
              </a:p>
            </p:txBody>
          </p:sp>
          <p:sp>
            <p:nvSpPr>
              <p:cNvPr id="1154" name="Hình tự do: Hình 884">
                <a:extLst>
                  <a:ext uri="{FF2B5EF4-FFF2-40B4-BE49-F238E27FC236}">
                    <a16:creationId xmlns:a16="http://schemas.microsoft.com/office/drawing/2014/main" id="{E63117C9-110A-4B63-9AC1-55F1519D8146}"/>
                  </a:ext>
                </a:extLst>
              </p:cNvPr>
              <p:cNvSpPr/>
              <p:nvPr/>
            </p:nvSpPr>
            <p:spPr>
              <a:xfrm>
                <a:off x="6571770" y="3146202"/>
                <a:ext cx="3527" cy="241355"/>
              </a:xfrm>
              <a:custGeom>
                <a:avLst/>
                <a:gdLst>
                  <a:gd name="connsiteX0" fmla="*/ 1813 w 3527"/>
                  <a:gd name="connsiteY0" fmla="*/ 241268 h 241355"/>
                  <a:gd name="connsiteX1" fmla="*/ 1813 w 3527"/>
                  <a:gd name="connsiteY1" fmla="*/ 241268 h 241355"/>
                  <a:gd name="connsiteX2" fmla="*/ 3527 w 3527"/>
                  <a:gd name="connsiteY2" fmla="*/ 239078 h 241355"/>
                  <a:gd name="connsiteX3" fmla="*/ 3527 w 3527"/>
                  <a:gd name="connsiteY3" fmla="*/ 953 h 241355"/>
                  <a:gd name="connsiteX4" fmla="*/ 3 w 3527"/>
                  <a:gd name="connsiteY4" fmla="*/ 0 h 241355"/>
                  <a:gd name="connsiteX5" fmla="*/ 3 w 3527"/>
                  <a:gd name="connsiteY5" fmla="*/ 239935 h 241355"/>
                  <a:gd name="connsiteX6" fmla="*/ 1241 w 3527"/>
                  <a:gd name="connsiteY6" fmla="*/ 241354 h 241355"/>
                  <a:gd name="connsiteX7" fmla="*/ 1813 w 3527"/>
                  <a:gd name="connsiteY7" fmla="*/ 241268 h 241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7" h="241355">
                    <a:moveTo>
                      <a:pt x="1813" y="241268"/>
                    </a:moveTo>
                    <a:lnTo>
                      <a:pt x="1813" y="241268"/>
                    </a:lnTo>
                    <a:cubicBezTo>
                      <a:pt x="2794" y="240983"/>
                      <a:pt x="3489" y="240097"/>
                      <a:pt x="3527" y="239078"/>
                    </a:cubicBezTo>
                    <a:lnTo>
                      <a:pt x="3527" y="953"/>
                    </a:lnTo>
                    <a:lnTo>
                      <a:pt x="3" y="0"/>
                    </a:lnTo>
                    <a:lnTo>
                      <a:pt x="3" y="239935"/>
                    </a:lnTo>
                    <a:cubicBezTo>
                      <a:pt x="-45" y="240668"/>
                      <a:pt x="507" y="241306"/>
                      <a:pt x="1241" y="241354"/>
                    </a:cubicBezTo>
                    <a:cubicBezTo>
                      <a:pt x="1441" y="241363"/>
                      <a:pt x="1632" y="241335"/>
                      <a:pt x="1813" y="241268"/>
                    </a:cubicBezTo>
                    <a:close/>
                  </a:path>
                </a:pathLst>
              </a:custGeom>
              <a:solidFill>
                <a:srgbClr val="FFFFFF">
                  <a:alpha val="40000"/>
                </a:srgbClr>
              </a:solidFill>
              <a:ln w="9525" cap="flat">
                <a:noFill/>
                <a:prstDash val="solid"/>
                <a:miter/>
              </a:ln>
            </p:spPr>
            <p:txBody>
              <a:bodyPr rtlCol="0" anchor="ctr"/>
              <a:lstStyle/>
              <a:p>
                <a:endParaRPr lang="en-US"/>
              </a:p>
            </p:txBody>
          </p:sp>
          <p:sp>
            <p:nvSpPr>
              <p:cNvPr id="1155" name="Hình tự do: Hình 885">
                <a:extLst>
                  <a:ext uri="{FF2B5EF4-FFF2-40B4-BE49-F238E27FC236}">
                    <a16:creationId xmlns:a16="http://schemas.microsoft.com/office/drawing/2014/main" id="{29185A63-25F6-4D46-A9E6-2B0F25106925}"/>
                  </a:ext>
                </a:extLst>
              </p:cNvPr>
              <p:cNvSpPr/>
              <p:nvPr/>
            </p:nvSpPr>
            <p:spPr>
              <a:xfrm>
                <a:off x="6540055" y="3147426"/>
                <a:ext cx="47827" cy="250771"/>
              </a:xfrm>
              <a:custGeom>
                <a:avLst/>
                <a:gdLst>
                  <a:gd name="connsiteX0" fmla="*/ 41720 w 47827"/>
                  <a:gd name="connsiteY0" fmla="*/ 25256 h 250771"/>
                  <a:gd name="connsiteX1" fmla="*/ 47720 w 47827"/>
                  <a:gd name="connsiteY1" fmla="*/ 19731 h 250771"/>
                  <a:gd name="connsiteX2" fmla="*/ 47720 w 47827"/>
                  <a:gd name="connsiteY2" fmla="*/ 11825 h 250771"/>
                  <a:gd name="connsiteX3" fmla="*/ 47720 w 47827"/>
                  <a:gd name="connsiteY3" fmla="*/ 9254 h 250771"/>
                  <a:gd name="connsiteX4" fmla="*/ 42101 w 47827"/>
                  <a:gd name="connsiteY4" fmla="*/ 4301 h 250771"/>
                  <a:gd name="connsiteX5" fmla="*/ 8001 w 47827"/>
                  <a:gd name="connsiteY5" fmla="*/ 3253 h 250771"/>
                  <a:gd name="connsiteX6" fmla="*/ 8001 w 47827"/>
                  <a:gd name="connsiteY6" fmla="*/ 1348 h 250771"/>
                  <a:gd name="connsiteX7" fmla="*/ 8001 w 47827"/>
                  <a:gd name="connsiteY7" fmla="*/ 1348 h 250771"/>
                  <a:gd name="connsiteX8" fmla="*/ 7048 w 47827"/>
                  <a:gd name="connsiteY8" fmla="*/ 1348 h 250771"/>
                  <a:gd name="connsiteX9" fmla="*/ 2286 w 47827"/>
                  <a:gd name="connsiteY9" fmla="*/ 5348 h 250771"/>
                  <a:gd name="connsiteX10" fmla="*/ 476 w 47827"/>
                  <a:gd name="connsiteY10" fmla="*/ 8587 h 250771"/>
                  <a:gd name="connsiteX11" fmla="*/ 0 w 47827"/>
                  <a:gd name="connsiteY11" fmla="*/ 11254 h 250771"/>
                  <a:gd name="connsiteX12" fmla="*/ 0 w 47827"/>
                  <a:gd name="connsiteY12" fmla="*/ 20779 h 250771"/>
                  <a:gd name="connsiteX13" fmla="*/ 0 w 47827"/>
                  <a:gd name="connsiteY13" fmla="*/ 20779 h 250771"/>
                  <a:gd name="connsiteX14" fmla="*/ 0 w 47827"/>
                  <a:gd name="connsiteY14" fmla="*/ 48687 h 250771"/>
                  <a:gd name="connsiteX15" fmla="*/ 0 w 47827"/>
                  <a:gd name="connsiteY15" fmla="*/ 48687 h 250771"/>
                  <a:gd name="connsiteX16" fmla="*/ 0 w 47827"/>
                  <a:gd name="connsiteY16" fmla="*/ 226900 h 250771"/>
                  <a:gd name="connsiteX17" fmla="*/ 0 w 47827"/>
                  <a:gd name="connsiteY17" fmla="*/ 226900 h 250771"/>
                  <a:gd name="connsiteX18" fmla="*/ 24508 w 47827"/>
                  <a:gd name="connsiteY18" fmla="*/ 250770 h 250771"/>
                  <a:gd name="connsiteX19" fmla="*/ 46292 w 47827"/>
                  <a:gd name="connsiteY19" fmla="*/ 236425 h 250771"/>
                  <a:gd name="connsiteX20" fmla="*/ 20764 w 47827"/>
                  <a:gd name="connsiteY20" fmla="*/ 245474 h 250771"/>
                  <a:gd name="connsiteX21" fmla="*/ 20764 w 47827"/>
                  <a:gd name="connsiteY21" fmla="*/ 245474 h 250771"/>
                  <a:gd name="connsiteX22" fmla="*/ 11239 w 47827"/>
                  <a:gd name="connsiteY22" fmla="*/ 232234 h 250771"/>
                  <a:gd name="connsiteX23" fmla="*/ 11239 w 47827"/>
                  <a:gd name="connsiteY23" fmla="*/ 27446 h 250771"/>
                  <a:gd name="connsiteX24" fmla="*/ 41720 w 47827"/>
                  <a:gd name="connsiteY24" fmla="*/ 25256 h 25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827" h="250771">
                    <a:moveTo>
                      <a:pt x="41720" y="25256"/>
                    </a:moveTo>
                    <a:cubicBezTo>
                      <a:pt x="44139" y="23922"/>
                      <a:pt x="46196" y="22027"/>
                      <a:pt x="47720" y="19731"/>
                    </a:cubicBezTo>
                    <a:lnTo>
                      <a:pt x="47720" y="11825"/>
                    </a:lnTo>
                    <a:cubicBezTo>
                      <a:pt x="47863" y="10978"/>
                      <a:pt x="47863" y="10101"/>
                      <a:pt x="47720" y="9254"/>
                    </a:cubicBezTo>
                    <a:cubicBezTo>
                      <a:pt x="46215" y="7234"/>
                      <a:pt x="44301" y="5548"/>
                      <a:pt x="42101" y="4301"/>
                    </a:cubicBezTo>
                    <a:cubicBezTo>
                      <a:pt x="31442" y="-1043"/>
                      <a:pt x="18974" y="-1424"/>
                      <a:pt x="8001" y="3253"/>
                    </a:cubicBezTo>
                    <a:lnTo>
                      <a:pt x="8001" y="1348"/>
                    </a:lnTo>
                    <a:lnTo>
                      <a:pt x="8001" y="1348"/>
                    </a:lnTo>
                    <a:lnTo>
                      <a:pt x="7048" y="1348"/>
                    </a:lnTo>
                    <a:cubicBezTo>
                      <a:pt x="5248" y="2415"/>
                      <a:pt x="3648" y="3767"/>
                      <a:pt x="2286" y="5348"/>
                    </a:cubicBezTo>
                    <a:cubicBezTo>
                      <a:pt x="1486" y="6301"/>
                      <a:pt x="876" y="7406"/>
                      <a:pt x="476" y="8587"/>
                    </a:cubicBezTo>
                    <a:cubicBezTo>
                      <a:pt x="172" y="9444"/>
                      <a:pt x="10" y="10349"/>
                      <a:pt x="0" y="11254"/>
                    </a:cubicBezTo>
                    <a:lnTo>
                      <a:pt x="0" y="20779"/>
                    </a:lnTo>
                    <a:lnTo>
                      <a:pt x="0" y="20779"/>
                    </a:lnTo>
                    <a:lnTo>
                      <a:pt x="0" y="48687"/>
                    </a:lnTo>
                    <a:lnTo>
                      <a:pt x="0" y="48687"/>
                    </a:lnTo>
                    <a:lnTo>
                      <a:pt x="0" y="226900"/>
                    </a:lnTo>
                    <a:lnTo>
                      <a:pt x="0" y="226900"/>
                    </a:lnTo>
                    <a:cubicBezTo>
                      <a:pt x="181" y="240263"/>
                      <a:pt x="11154" y="250951"/>
                      <a:pt x="24508" y="250770"/>
                    </a:cubicBezTo>
                    <a:cubicBezTo>
                      <a:pt x="33947" y="250646"/>
                      <a:pt x="42453" y="245045"/>
                      <a:pt x="46292" y="236425"/>
                    </a:cubicBezTo>
                    <a:cubicBezTo>
                      <a:pt x="40777" y="244826"/>
                      <a:pt x="30337" y="248531"/>
                      <a:pt x="20764" y="245474"/>
                    </a:cubicBezTo>
                    <a:lnTo>
                      <a:pt x="20764" y="245474"/>
                    </a:lnTo>
                    <a:cubicBezTo>
                      <a:pt x="15002" y="243664"/>
                      <a:pt x="11125" y="238273"/>
                      <a:pt x="11239" y="232234"/>
                    </a:cubicBezTo>
                    <a:lnTo>
                      <a:pt x="11239" y="27446"/>
                    </a:lnTo>
                    <a:cubicBezTo>
                      <a:pt x="21298" y="30704"/>
                      <a:pt x="32233" y="29923"/>
                      <a:pt x="41720" y="25256"/>
                    </a:cubicBezTo>
                    <a:close/>
                  </a:path>
                </a:pathLst>
              </a:custGeom>
              <a:solidFill>
                <a:srgbClr val="BA68C8">
                  <a:alpha val="20000"/>
                </a:srgbClr>
              </a:solidFill>
              <a:ln w="9525" cap="flat">
                <a:noFill/>
                <a:prstDash val="solid"/>
                <a:miter/>
              </a:ln>
            </p:spPr>
            <p:txBody>
              <a:bodyPr rtlCol="0" anchor="ctr"/>
              <a:lstStyle/>
              <a:p>
                <a:endParaRPr lang="en-US"/>
              </a:p>
            </p:txBody>
          </p:sp>
          <p:sp>
            <p:nvSpPr>
              <p:cNvPr id="1156" name="Hình tự do: Hình 886">
                <a:extLst>
                  <a:ext uri="{FF2B5EF4-FFF2-40B4-BE49-F238E27FC236}">
                    <a16:creationId xmlns:a16="http://schemas.microsoft.com/office/drawing/2014/main" id="{239B1155-8B5D-4922-9D24-EF77E09586C2}"/>
                  </a:ext>
                </a:extLst>
              </p:cNvPr>
              <p:cNvSpPr/>
              <p:nvPr/>
            </p:nvSpPr>
            <p:spPr>
              <a:xfrm>
                <a:off x="6540467" y="3151441"/>
                <a:ext cx="20447" cy="247459"/>
              </a:xfrm>
              <a:custGeom>
                <a:avLst/>
                <a:gdLst>
                  <a:gd name="connsiteX0" fmla="*/ 20448 w 20447"/>
                  <a:gd name="connsiteY0" fmla="*/ 247459 h 247459"/>
                  <a:gd name="connsiteX1" fmla="*/ 20448 w 20447"/>
                  <a:gd name="connsiteY1" fmla="*/ 247459 h 247459"/>
                  <a:gd name="connsiteX2" fmla="*/ 2826 w 20447"/>
                  <a:gd name="connsiteY2" fmla="*/ 225076 h 247459"/>
                  <a:gd name="connsiteX3" fmla="*/ 2826 w 20447"/>
                  <a:gd name="connsiteY3" fmla="*/ 0 h 247459"/>
                  <a:gd name="connsiteX4" fmla="*/ 2826 w 20447"/>
                  <a:gd name="connsiteY4" fmla="*/ 0 h 247459"/>
                  <a:gd name="connsiteX5" fmla="*/ 64 w 20447"/>
                  <a:gd name="connsiteY5" fmla="*/ 3429 h 247459"/>
                  <a:gd name="connsiteX6" fmla="*/ 64 w 20447"/>
                  <a:gd name="connsiteY6" fmla="*/ 3429 h 247459"/>
                  <a:gd name="connsiteX7" fmla="*/ 64 w 20447"/>
                  <a:gd name="connsiteY7" fmla="*/ 4096 h 247459"/>
                  <a:gd name="connsiteX8" fmla="*/ 64 w 20447"/>
                  <a:gd name="connsiteY8" fmla="*/ 4096 h 247459"/>
                  <a:gd name="connsiteX9" fmla="*/ 64 w 20447"/>
                  <a:gd name="connsiteY9" fmla="*/ 5905 h 247459"/>
                  <a:gd name="connsiteX10" fmla="*/ 64 w 20447"/>
                  <a:gd name="connsiteY10" fmla="*/ 5905 h 247459"/>
                  <a:gd name="connsiteX11" fmla="*/ 64 w 20447"/>
                  <a:gd name="connsiteY11" fmla="*/ 6858 h 247459"/>
                  <a:gd name="connsiteX12" fmla="*/ 64 w 20447"/>
                  <a:gd name="connsiteY12" fmla="*/ 16383 h 247459"/>
                  <a:gd name="connsiteX13" fmla="*/ 64 w 20447"/>
                  <a:gd name="connsiteY13" fmla="*/ 16383 h 247459"/>
                  <a:gd name="connsiteX14" fmla="*/ 64 w 20447"/>
                  <a:gd name="connsiteY14" fmla="*/ 44291 h 247459"/>
                  <a:gd name="connsiteX15" fmla="*/ 64 w 20447"/>
                  <a:gd name="connsiteY15" fmla="*/ 44291 h 247459"/>
                  <a:gd name="connsiteX16" fmla="*/ 64 w 20447"/>
                  <a:gd name="connsiteY16" fmla="*/ 222504 h 247459"/>
                  <a:gd name="connsiteX17" fmla="*/ 64 w 20447"/>
                  <a:gd name="connsiteY17" fmla="*/ 222504 h 247459"/>
                  <a:gd name="connsiteX18" fmla="*/ 20448 w 20447"/>
                  <a:gd name="connsiteY18" fmla="*/ 247459 h 2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47" h="247459">
                    <a:moveTo>
                      <a:pt x="20448" y="247459"/>
                    </a:moveTo>
                    <a:lnTo>
                      <a:pt x="20448" y="247459"/>
                    </a:lnTo>
                    <a:cubicBezTo>
                      <a:pt x="9627" y="245754"/>
                      <a:pt x="1950" y="236001"/>
                      <a:pt x="2826" y="225076"/>
                    </a:cubicBezTo>
                    <a:lnTo>
                      <a:pt x="2826" y="0"/>
                    </a:lnTo>
                    <a:lnTo>
                      <a:pt x="2826" y="0"/>
                    </a:lnTo>
                    <a:cubicBezTo>
                      <a:pt x="1712" y="972"/>
                      <a:pt x="779" y="2134"/>
                      <a:pt x="64" y="3429"/>
                    </a:cubicBezTo>
                    <a:lnTo>
                      <a:pt x="64" y="3429"/>
                    </a:lnTo>
                    <a:lnTo>
                      <a:pt x="64" y="4096"/>
                    </a:lnTo>
                    <a:lnTo>
                      <a:pt x="64" y="4096"/>
                    </a:lnTo>
                    <a:cubicBezTo>
                      <a:pt x="-21" y="4696"/>
                      <a:pt x="-21" y="5305"/>
                      <a:pt x="64" y="5905"/>
                    </a:cubicBezTo>
                    <a:lnTo>
                      <a:pt x="64" y="5905"/>
                    </a:lnTo>
                    <a:cubicBezTo>
                      <a:pt x="17" y="6220"/>
                      <a:pt x="17" y="6544"/>
                      <a:pt x="64" y="6858"/>
                    </a:cubicBezTo>
                    <a:lnTo>
                      <a:pt x="64" y="16383"/>
                    </a:lnTo>
                    <a:lnTo>
                      <a:pt x="64" y="16383"/>
                    </a:lnTo>
                    <a:lnTo>
                      <a:pt x="64" y="44291"/>
                    </a:lnTo>
                    <a:lnTo>
                      <a:pt x="64" y="44291"/>
                    </a:lnTo>
                    <a:lnTo>
                      <a:pt x="64" y="222504"/>
                    </a:lnTo>
                    <a:lnTo>
                      <a:pt x="64" y="222504"/>
                    </a:lnTo>
                    <a:cubicBezTo>
                      <a:pt x="-479" y="234791"/>
                      <a:pt x="8294" y="245535"/>
                      <a:pt x="20448" y="247459"/>
                    </a:cubicBezTo>
                    <a:close/>
                  </a:path>
                </a:pathLst>
              </a:custGeom>
              <a:solidFill>
                <a:srgbClr val="BA68C8">
                  <a:alpha val="30000"/>
                </a:srgbClr>
              </a:solidFill>
              <a:ln w="9525" cap="flat">
                <a:noFill/>
                <a:prstDash val="solid"/>
                <a:miter/>
              </a:ln>
            </p:spPr>
            <p:txBody>
              <a:bodyPr rtlCol="0" anchor="ctr"/>
              <a:lstStyle/>
              <a:p>
                <a:endParaRPr lang="en-US"/>
              </a:p>
            </p:txBody>
          </p:sp>
          <p:sp>
            <p:nvSpPr>
              <p:cNvPr id="1157" name="Hình tự do: Hình 887">
                <a:extLst>
                  <a:ext uri="{FF2B5EF4-FFF2-40B4-BE49-F238E27FC236}">
                    <a16:creationId xmlns:a16="http://schemas.microsoft.com/office/drawing/2014/main" id="{C940D098-8920-4107-8B68-5E0547D27D81}"/>
                  </a:ext>
                </a:extLst>
              </p:cNvPr>
              <p:cNvSpPr/>
              <p:nvPr/>
            </p:nvSpPr>
            <p:spPr>
              <a:xfrm>
                <a:off x="6535959" y="3128612"/>
                <a:ext cx="55340" cy="43848"/>
              </a:xfrm>
              <a:custGeom>
                <a:avLst/>
                <a:gdLst>
                  <a:gd name="connsiteX0" fmla="*/ 55340 w 55340"/>
                  <a:gd name="connsiteY0" fmla="*/ 15971 h 43848"/>
                  <a:gd name="connsiteX1" fmla="*/ 47244 w 55340"/>
                  <a:gd name="connsiteY1" fmla="*/ 4636 h 43848"/>
                  <a:gd name="connsiteX2" fmla="*/ 8096 w 55340"/>
                  <a:gd name="connsiteY2" fmla="*/ 4636 h 43848"/>
                  <a:gd name="connsiteX3" fmla="*/ 0 w 55340"/>
                  <a:gd name="connsiteY3" fmla="*/ 15971 h 43848"/>
                  <a:gd name="connsiteX4" fmla="*/ 0 w 55340"/>
                  <a:gd name="connsiteY4" fmla="*/ 15971 h 43848"/>
                  <a:gd name="connsiteX5" fmla="*/ 0 w 55340"/>
                  <a:gd name="connsiteY5" fmla="*/ 27877 h 43848"/>
                  <a:gd name="connsiteX6" fmla="*/ 0 w 55340"/>
                  <a:gd name="connsiteY6" fmla="*/ 27877 h 43848"/>
                  <a:gd name="connsiteX7" fmla="*/ 8096 w 55340"/>
                  <a:gd name="connsiteY7" fmla="*/ 39212 h 43848"/>
                  <a:gd name="connsiteX8" fmla="*/ 47244 w 55340"/>
                  <a:gd name="connsiteY8" fmla="*/ 39212 h 43848"/>
                  <a:gd name="connsiteX9" fmla="*/ 55340 w 55340"/>
                  <a:gd name="connsiteY9" fmla="*/ 27877 h 43848"/>
                  <a:gd name="connsiteX10" fmla="*/ 55340 w 55340"/>
                  <a:gd name="connsiteY10" fmla="*/ 27877 h 43848"/>
                  <a:gd name="connsiteX11" fmla="*/ 55340 w 55340"/>
                  <a:gd name="connsiteY11" fmla="*/ 15971 h 4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3848">
                    <a:moveTo>
                      <a:pt x="55340" y="15971"/>
                    </a:moveTo>
                    <a:cubicBezTo>
                      <a:pt x="54902" y="10999"/>
                      <a:pt x="51806" y="6665"/>
                      <a:pt x="47244" y="4636"/>
                    </a:cubicBezTo>
                    <a:cubicBezTo>
                      <a:pt x="34928" y="-1545"/>
                      <a:pt x="20412" y="-1545"/>
                      <a:pt x="8096" y="4636"/>
                    </a:cubicBezTo>
                    <a:cubicBezTo>
                      <a:pt x="3562" y="6694"/>
                      <a:pt x="476" y="11018"/>
                      <a:pt x="0" y="15971"/>
                    </a:cubicBezTo>
                    <a:lnTo>
                      <a:pt x="0" y="15971"/>
                    </a:lnTo>
                    <a:lnTo>
                      <a:pt x="0" y="27877"/>
                    </a:lnTo>
                    <a:lnTo>
                      <a:pt x="0" y="27877"/>
                    </a:lnTo>
                    <a:cubicBezTo>
                      <a:pt x="476" y="32830"/>
                      <a:pt x="3562" y="37155"/>
                      <a:pt x="8096" y="39212"/>
                    </a:cubicBezTo>
                    <a:cubicBezTo>
                      <a:pt x="20412" y="45394"/>
                      <a:pt x="34928" y="45394"/>
                      <a:pt x="47244" y="39212"/>
                    </a:cubicBezTo>
                    <a:cubicBezTo>
                      <a:pt x="51806" y="37183"/>
                      <a:pt x="54902" y="32849"/>
                      <a:pt x="55340" y="27877"/>
                    </a:cubicBezTo>
                    <a:lnTo>
                      <a:pt x="55340" y="27877"/>
                    </a:lnTo>
                    <a:lnTo>
                      <a:pt x="55340" y="15971"/>
                    </a:lnTo>
                    <a:close/>
                  </a:path>
                </a:pathLst>
              </a:custGeom>
              <a:solidFill>
                <a:srgbClr val="BA68C8"/>
              </a:solidFill>
              <a:ln w="9525" cap="flat">
                <a:noFill/>
                <a:prstDash val="solid"/>
                <a:miter/>
              </a:ln>
            </p:spPr>
            <p:txBody>
              <a:bodyPr rtlCol="0" anchor="ctr"/>
              <a:lstStyle/>
              <a:p>
                <a:endParaRPr lang="en-US"/>
              </a:p>
            </p:txBody>
          </p:sp>
          <p:sp>
            <p:nvSpPr>
              <p:cNvPr id="1158" name="Hình tự do: Hình 888">
                <a:extLst>
                  <a:ext uri="{FF2B5EF4-FFF2-40B4-BE49-F238E27FC236}">
                    <a16:creationId xmlns:a16="http://schemas.microsoft.com/office/drawing/2014/main" id="{A6CFA972-6379-4784-9525-3D6DB5E901EB}"/>
                  </a:ext>
                </a:extLst>
              </p:cNvPr>
              <p:cNvSpPr/>
              <p:nvPr/>
            </p:nvSpPr>
            <p:spPr>
              <a:xfrm>
                <a:off x="6535959" y="3128612"/>
                <a:ext cx="55340" cy="43848"/>
              </a:xfrm>
              <a:custGeom>
                <a:avLst/>
                <a:gdLst>
                  <a:gd name="connsiteX0" fmla="*/ 55340 w 55340"/>
                  <a:gd name="connsiteY0" fmla="*/ 15971 h 43848"/>
                  <a:gd name="connsiteX1" fmla="*/ 47244 w 55340"/>
                  <a:gd name="connsiteY1" fmla="*/ 4636 h 43848"/>
                  <a:gd name="connsiteX2" fmla="*/ 8096 w 55340"/>
                  <a:gd name="connsiteY2" fmla="*/ 4636 h 43848"/>
                  <a:gd name="connsiteX3" fmla="*/ 0 w 55340"/>
                  <a:gd name="connsiteY3" fmla="*/ 15971 h 43848"/>
                  <a:gd name="connsiteX4" fmla="*/ 0 w 55340"/>
                  <a:gd name="connsiteY4" fmla="*/ 15971 h 43848"/>
                  <a:gd name="connsiteX5" fmla="*/ 0 w 55340"/>
                  <a:gd name="connsiteY5" fmla="*/ 27877 h 43848"/>
                  <a:gd name="connsiteX6" fmla="*/ 0 w 55340"/>
                  <a:gd name="connsiteY6" fmla="*/ 27877 h 43848"/>
                  <a:gd name="connsiteX7" fmla="*/ 8096 w 55340"/>
                  <a:gd name="connsiteY7" fmla="*/ 39212 h 43848"/>
                  <a:gd name="connsiteX8" fmla="*/ 47244 w 55340"/>
                  <a:gd name="connsiteY8" fmla="*/ 39212 h 43848"/>
                  <a:gd name="connsiteX9" fmla="*/ 55340 w 55340"/>
                  <a:gd name="connsiteY9" fmla="*/ 27877 h 43848"/>
                  <a:gd name="connsiteX10" fmla="*/ 55340 w 55340"/>
                  <a:gd name="connsiteY10" fmla="*/ 27877 h 43848"/>
                  <a:gd name="connsiteX11" fmla="*/ 55340 w 55340"/>
                  <a:gd name="connsiteY11" fmla="*/ 15971 h 4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3848">
                    <a:moveTo>
                      <a:pt x="55340" y="15971"/>
                    </a:moveTo>
                    <a:cubicBezTo>
                      <a:pt x="54902" y="10999"/>
                      <a:pt x="51806" y="6665"/>
                      <a:pt x="47244" y="4636"/>
                    </a:cubicBezTo>
                    <a:cubicBezTo>
                      <a:pt x="34928" y="-1545"/>
                      <a:pt x="20412" y="-1545"/>
                      <a:pt x="8096" y="4636"/>
                    </a:cubicBezTo>
                    <a:cubicBezTo>
                      <a:pt x="3562" y="6694"/>
                      <a:pt x="476" y="11018"/>
                      <a:pt x="0" y="15971"/>
                    </a:cubicBezTo>
                    <a:lnTo>
                      <a:pt x="0" y="15971"/>
                    </a:lnTo>
                    <a:lnTo>
                      <a:pt x="0" y="27877"/>
                    </a:lnTo>
                    <a:lnTo>
                      <a:pt x="0" y="27877"/>
                    </a:lnTo>
                    <a:cubicBezTo>
                      <a:pt x="476" y="32830"/>
                      <a:pt x="3562" y="37155"/>
                      <a:pt x="8096" y="39212"/>
                    </a:cubicBezTo>
                    <a:cubicBezTo>
                      <a:pt x="20412" y="45394"/>
                      <a:pt x="34928" y="45394"/>
                      <a:pt x="47244" y="39212"/>
                    </a:cubicBezTo>
                    <a:cubicBezTo>
                      <a:pt x="51806" y="37183"/>
                      <a:pt x="54902" y="32849"/>
                      <a:pt x="55340" y="27877"/>
                    </a:cubicBezTo>
                    <a:lnTo>
                      <a:pt x="55340" y="27877"/>
                    </a:lnTo>
                    <a:lnTo>
                      <a:pt x="55340" y="15971"/>
                    </a:lnTo>
                    <a:close/>
                  </a:path>
                </a:pathLst>
              </a:custGeom>
              <a:solidFill>
                <a:srgbClr val="FFFFFF">
                  <a:alpha val="50000"/>
                </a:srgbClr>
              </a:solidFill>
              <a:ln w="9525" cap="flat">
                <a:noFill/>
                <a:prstDash val="solid"/>
                <a:miter/>
              </a:ln>
            </p:spPr>
            <p:txBody>
              <a:bodyPr rtlCol="0" anchor="ctr"/>
              <a:lstStyle/>
              <a:p>
                <a:endParaRPr lang="en-US"/>
              </a:p>
            </p:txBody>
          </p:sp>
          <p:sp>
            <p:nvSpPr>
              <p:cNvPr id="1159" name="Hình tự do: Hình 889">
                <a:extLst>
                  <a:ext uri="{FF2B5EF4-FFF2-40B4-BE49-F238E27FC236}">
                    <a16:creationId xmlns:a16="http://schemas.microsoft.com/office/drawing/2014/main" id="{9C5D97F5-A19D-49A1-9CF4-782A6306FC83}"/>
                  </a:ext>
                </a:extLst>
              </p:cNvPr>
              <p:cNvSpPr/>
              <p:nvPr/>
            </p:nvSpPr>
            <p:spPr>
              <a:xfrm>
                <a:off x="6535674" y="3135439"/>
                <a:ext cx="49053" cy="37402"/>
              </a:xfrm>
              <a:custGeom>
                <a:avLst/>
                <a:gdLst>
                  <a:gd name="connsiteX0" fmla="*/ 49054 w 49053"/>
                  <a:gd name="connsiteY0" fmla="*/ 31242 h 37402"/>
                  <a:gd name="connsiteX1" fmla="*/ 17716 w 49053"/>
                  <a:gd name="connsiteY1" fmla="*/ 33433 h 37402"/>
                  <a:gd name="connsiteX2" fmla="*/ 4953 w 49053"/>
                  <a:gd name="connsiteY2" fmla="*/ 17907 h 37402"/>
                  <a:gd name="connsiteX3" fmla="*/ 4953 w 49053"/>
                  <a:gd name="connsiteY3" fmla="*/ 0 h 37402"/>
                  <a:gd name="connsiteX4" fmla="*/ 0 w 49053"/>
                  <a:gd name="connsiteY4" fmla="*/ 9525 h 37402"/>
                  <a:gd name="connsiteX5" fmla="*/ 0 w 49053"/>
                  <a:gd name="connsiteY5" fmla="*/ 9525 h 37402"/>
                  <a:gd name="connsiteX6" fmla="*/ 0 w 49053"/>
                  <a:gd name="connsiteY6" fmla="*/ 21431 h 37402"/>
                  <a:gd name="connsiteX7" fmla="*/ 0 w 49053"/>
                  <a:gd name="connsiteY7" fmla="*/ 21431 h 37402"/>
                  <a:gd name="connsiteX8" fmla="*/ 8096 w 49053"/>
                  <a:gd name="connsiteY8" fmla="*/ 32766 h 37402"/>
                  <a:gd name="connsiteX9" fmla="*/ 47244 w 49053"/>
                  <a:gd name="connsiteY9" fmla="*/ 32766 h 37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3" h="37402">
                    <a:moveTo>
                      <a:pt x="49054" y="31242"/>
                    </a:moveTo>
                    <a:cubicBezTo>
                      <a:pt x="39157" y="35500"/>
                      <a:pt x="28108" y="36271"/>
                      <a:pt x="17716" y="33433"/>
                    </a:cubicBezTo>
                    <a:cubicBezTo>
                      <a:pt x="9239" y="29813"/>
                      <a:pt x="4953" y="26194"/>
                      <a:pt x="4953" y="17907"/>
                    </a:cubicBezTo>
                    <a:lnTo>
                      <a:pt x="4953" y="0"/>
                    </a:lnTo>
                    <a:cubicBezTo>
                      <a:pt x="1914" y="2238"/>
                      <a:pt x="86" y="5753"/>
                      <a:pt x="0" y="9525"/>
                    </a:cubicBezTo>
                    <a:lnTo>
                      <a:pt x="0" y="9525"/>
                    </a:lnTo>
                    <a:lnTo>
                      <a:pt x="0" y="21431"/>
                    </a:lnTo>
                    <a:lnTo>
                      <a:pt x="0" y="21431"/>
                    </a:lnTo>
                    <a:cubicBezTo>
                      <a:pt x="476" y="26384"/>
                      <a:pt x="3562" y="30709"/>
                      <a:pt x="8096" y="32766"/>
                    </a:cubicBezTo>
                    <a:cubicBezTo>
                      <a:pt x="20412" y="38948"/>
                      <a:pt x="34928" y="38948"/>
                      <a:pt x="47244" y="32766"/>
                    </a:cubicBezTo>
                    <a:close/>
                  </a:path>
                </a:pathLst>
              </a:custGeom>
              <a:solidFill>
                <a:srgbClr val="BA68C8">
                  <a:alpha val="30000"/>
                </a:srgbClr>
              </a:solidFill>
              <a:ln w="9525" cap="flat">
                <a:noFill/>
                <a:prstDash val="solid"/>
                <a:miter/>
              </a:ln>
            </p:spPr>
            <p:txBody>
              <a:bodyPr rtlCol="0" anchor="ctr"/>
              <a:lstStyle/>
              <a:p>
                <a:endParaRPr lang="en-US"/>
              </a:p>
            </p:txBody>
          </p:sp>
          <p:sp>
            <p:nvSpPr>
              <p:cNvPr id="1160" name="Hình tự do: Hình 890">
                <a:extLst>
                  <a:ext uri="{FF2B5EF4-FFF2-40B4-BE49-F238E27FC236}">
                    <a16:creationId xmlns:a16="http://schemas.microsoft.com/office/drawing/2014/main" id="{D3CD3DFE-0D2B-4A37-BDED-F504BD6E2645}"/>
                  </a:ext>
                </a:extLst>
              </p:cNvPr>
              <p:cNvSpPr/>
              <p:nvPr/>
            </p:nvSpPr>
            <p:spPr>
              <a:xfrm>
                <a:off x="6535769" y="3128581"/>
                <a:ext cx="55244" cy="32004"/>
              </a:xfrm>
              <a:custGeom>
                <a:avLst/>
                <a:gdLst>
                  <a:gd name="connsiteX0" fmla="*/ 55245 w 55244"/>
                  <a:gd name="connsiteY0" fmla="*/ 16002 h 32004"/>
                  <a:gd name="connsiteX1" fmla="*/ 27623 w 55244"/>
                  <a:gd name="connsiteY1" fmla="*/ 32004 h 32004"/>
                  <a:gd name="connsiteX2" fmla="*/ 0 w 55244"/>
                  <a:gd name="connsiteY2" fmla="*/ 16002 h 32004"/>
                  <a:gd name="connsiteX3" fmla="*/ 27623 w 55244"/>
                  <a:gd name="connsiteY3" fmla="*/ 0 h 32004"/>
                  <a:gd name="connsiteX4" fmla="*/ 55245 w 55244"/>
                  <a:gd name="connsiteY4" fmla="*/ 16002 h 3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4" h="32004">
                    <a:moveTo>
                      <a:pt x="55245" y="16002"/>
                    </a:moveTo>
                    <a:cubicBezTo>
                      <a:pt x="55245" y="24840"/>
                      <a:pt x="42878" y="32004"/>
                      <a:pt x="27623" y="32004"/>
                    </a:cubicBezTo>
                    <a:cubicBezTo>
                      <a:pt x="12367" y="32004"/>
                      <a:pt x="0" y="24840"/>
                      <a:pt x="0" y="16002"/>
                    </a:cubicBezTo>
                    <a:cubicBezTo>
                      <a:pt x="0" y="7164"/>
                      <a:pt x="12367" y="0"/>
                      <a:pt x="27623" y="0"/>
                    </a:cubicBezTo>
                    <a:cubicBezTo>
                      <a:pt x="42878" y="0"/>
                      <a:pt x="55245" y="7164"/>
                      <a:pt x="55245" y="16002"/>
                    </a:cubicBezTo>
                    <a:close/>
                  </a:path>
                </a:pathLst>
              </a:custGeom>
              <a:solidFill>
                <a:srgbClr val="BA68C8"/>
              </a:solidFill>
              <a:ln w="9525" cap="flat">
                <a:noFill/>
                <a:prstDash val="solid"/>
                <a:miter/>
              </a:ln>
            </p:spPr>
            <p:txBody>
              <a:bodyPr rtlCol="0" anchor="ctr"/>
              <a:lstStyle/>
              <a:p>
                <a:endParaRPr lang="en-US"/>
              </a:p>
            </p:txBody>
          </p:sp>
          <p:sp>
            <p:nvSpPr>
              <p:cNvPr id="1161" name="Hình tự do: Hình 891">
                <a:extLst>
                  <a:ext uri="{FF2B5EF4-FFF2-40B4-BE49-F238E27FC236}">
                    <a16:creationId xmlns:a16="http://schemas.microsoft.com/office/drawing/2014/main" id="{02882807-5AFF-41CF-8CA3-8C0CC480CE67}"/>
                  </a:ext>
                </a:extLst>
              </p:cNvPr>
              <p:cNvSpPr/>
              <p:nvPr/>
            </p:nvSpPr>
            <p:spPr>
              <a:xfrm>
                <a:off x="6535769" y="3128581"/>
                <a:ext cx="55244" cy="32004"/>
              </a:xfrm>
              <a:custGeom>
                <a:avLst/>
                <a:gdLst>
                  <a:gd name="connsiteX0" fmla="*/ 55245 w 55244"/>
                  <a:gd name="connsiteY0" fmla="*/ 16002 h 32004"/>
                  <a:gd name="connsiteX1" fmla="*/ 27623 w 55244"/>
                  <a:gd name="connsiteY1" fmla="*/ 32004 h 32004"/>
                  <a:gd name="connsiteX2" fmla="*/ 0 w 55244"/>
                  <a:gd name="connsiteY2" fmla="*/ 16002 h 32004"/>
                  <a:gd name="connsiteX3" fmla="*/ 27623 w 55244"/>
                  <a:gd name="connsiteY3" fmla="*/ 0 h 32004"/>
                  <a:gd name="connsiteX4" fmla="*/ 55245 w 55244"/>
                  <a:gd name="connsiteY4" fmla="*/ 16002 h 3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4" h="32004">
                    <a:moveTo>
                      <a:pt x="55245" y="16002"/>
                    </a:moveTo>
                    <a:cubicBezTo>
                      <a:pt x="55245" y="24840"/>
                      <a:pt x="42878" y="32004"/>
                      <a:pt x="27623" y="32004"/>
                    </a:cubicBezTo>
                    <a:cubicBezTo>
                      <a:pt x="12367" y="32004"/>
                      <a:pt x="0" y="24840"/>
                      <a:pt x="0" y="16002"/>
                    </a:cubicBezTo>
                    <a:cubicBezTo>
                      <a:pt x="0" y="7164"/>
                      <a:pt x="12367" y="0"/>
                      <a:pt x="27623" y="0"/>
                    </a:cubicBezTo>
                    <a:cubicBezTo>
                      <a:pt x="42878" y="0"/>
                      <a:pt x="55245" y="7164"/>
                      <a:pt x="55245" y="16002"/>
                    </a:cubicBezTo>
                    <a:close/>
                  </a:path>
                </a:pathLst>
              </a:custGeom>
              <a:solidFill>
                <a:srgbClr val="FFFFFF">
                  <a:alpha val="70000"/>
                </a:srgbClr>
              </a:solidFill>
              <a:ln w="9525" cap="flat">
                <a:noFill/>
                <a:prstDash val="solid"/>
                <a:miter/>
              </a:ln>
            </p:spPr>
            <p:txBody>
              <a:bodyPr rtlCol="0" anchor="ctr"/>
              <a:lstStyle/>
              <a:p>
                <a:endParaRPr lang="en-US"/>
              </a:p>
            </p:txBody>
          </p:sp>
          <p:sp>
            <p:nvSpPr>
              <p:cNvPr id="1162" name="Hình tự do: Hình 892">
                <a:extLst>
                  <a:ext uri="{FF2B5EF4-FFF2-40B4-BE49-F238E27FC236}">
                    <a16:creationId xmlns:a16="http://schemas.microsoft.com/office/drawing/2014/main" id="{8E738D00-4C93-4CF1-9F64-12ED6726FA16}"/>
                  </a:ext>
                </a:extLst>
              </p:cNvPr>
              <p:cNvSpPr/>
              <p:nvPr/>
            </p:nvSpPr>
            <p:spPr>
              <a:xfrm>
                <a:off x="6541833" y="3135249"/>
                <a:ext cx="41370" cy="22372"/>
              </a:xfrm>
              <a:custGeom>
                <a:avLst/>
                <a:gdLst>
                  <a:gd name="connsiteX0" fmla="*/ 9461 w 41370"/>
                  <a:gd name="connsiteY0" fmla="*/ 0 h 22372"/>
                  <a:gd name="connsiteX1" fmla="*/ 1651 w 41370"/>
                  <a:gd name="connsiteY1" fmla="*/ 14002 h 22372"/>
                  <a:gd name="connsiteX2" fmla="*/ 25654 w 41370"/>
                  <a:gd name="connsiteY2" fmla="*/ 21622 h 22372"/>
                  <a:gd name="connsiteX3" fmla="*/ 41370 w 41370"/>
                  <a:gd name="connsiteY3" fmla="*/ 11335 h 22372"/>
                </a:gdLst>
                <a:ahLst/>
                <a:cxnLst>
                  <a:cxn ang="0">
                    <a:pos x="connsiteX0" y="connsiteY0"/>
                  </a:cxn>
                  <a:cxn ang="0">
                    <a:pos x="connsiteX1" y="connsiteY1"/>
                  </a:cxn>
                  <a:cxn ang="0">
                    <a:pos x="connsiteX2" y="connsiteY2"/>
                  </a:cxn>
                  <a:cxn ang="0">
                    <a:pos x="connsiteX3" y="connsiteY3"/>
                  </a:cxn>
                </a:cxnLst>
                <a:rect l="l" t="t" r="r" b="b"/>
                <a:pathLst>
                  <a:path w="41370" h="22372">
                    <a:moveTo>
                      <a:pt x="9461" y="0"/>
                    </a:moveTo>
                    <a:cubicBezTo>
                      <a:pt x="699" y="2286"/>
                      <a:pt x="-2159" y="8954"/>
                      <a:pt x="1651" y="14002"/>
                    </a:cubicBezTo>
                    <a:cubicBezTo>
                      <a:pt x="7528" y="20926"/>
                      <a:pt x="16853" y="23889"/>
                      <a:pt x="25654" y="21622"/>
                    </a:cubicBezTo>
                    <a:cubicBezTo>
                      <a:pt x="38703" y="19907"/>
                      <a:pt x="41370" y="12954"/>
                      <a:pt x="41370" y="11335"/>
                    </a:cubicBezTo>
                    <a:close/>
                  </a:path>
                </a:pathLst>
              </a:custGeom>
              <a:solidFill>
                <a:srgbClr val="FFFFFF">
                  <a:alpha val="70000"/>
                </a:srgbClr>
              </a:solidFill>
              <a:ln w="9525" cap="flat">
                <a:noFill/>
                <a:prstDash val="solid"/>
                <a:miter/>
              </a:ln>
            </p:spPr>
            <p:txBody>
              <a:bodyPr rtlCol="0" anchor="ctr"/>
              <a:lstStyle/>
              <a:p>
                <a:endParaRPr lang="en-US"/>
              </a:p>
            </p:txBody>
          </p:sp>
          <p:sp>
            <p:nvSpPr>
              <p:cNvPr id="1163" name="Hình tự do: Hình 893">
                <a:extLst>
                  <a:ext uri="{FF2B5EF4-FFF2-40B4-BE49-F238E27FC236}">
                    <a16:creationId xmlns:a16="http://schemas.microsoft.com/office/drawing/2014/main" id="{A4CBECCC-9E5D-45A1-8F44-C16E74770749}"/>
                  </a:ext>
                </a:extLst>
              </p:cNvPr>
              <p:cNvSpPr/>
              <p:nvPr/>
            </p:nvSpPr>
            <p:spPr>
              <a:xfrm>
                <a:off x="6543320" y="3132917"/>
                <a:ext cx="40333" cy="23314"/>
              </a:xfrm>
              <a:custGeom>
                <a:avLst/>
                <a:gdLst>
                  <a:gd name="connsiteX0" fmla="*/ 5784 w 40333"/>
                  <a:gd name="connsiteY0" fmla="*/ 19857 h 23314"/>
                  <a:gd name="connsiteX1" fmla="*/ 34359 w 40333"/>
                  <a:gd name="connsiteY1" fmla="*/ 19857 h 23314"/>
                  <a:gd name="connsiteX2" fmla="*/ 39902 w 40333"/>
                  <a:gd name="connsiteY2" fmla="*/ 8923 h 23314"/>
                  <a:gd name="connsiteX3" fmla="*/ 34359 w 40333"/>
                  <a:gd name="connsiteY3" fmla="*/ 3379 h 23314"/>
                  <a:gd name="connsiteX4" fmla="*/ 5784 w 40333"/>
                  <a:gd name="connsiteY4" fmla="*/ 3379 h 23314"/>
                  <a:gd name="connsiteX5" fmla="*/ 526 w 40333"/>
                  <a:gd name="connsiteY5" fmla="*/ 14599 h 23314"/>
                  <a:gd name="connsiteX6" fmla="*/ 5784 w 40333"/>
                  <a:gd name="connsiteY6" fmla="*/ 19857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784" y="19857"/>
                    </a:moveTo>
                    <a:cubicBezTo>
                      <a:pt x="14747" y="24467"/>
                      <a:pt x="25396" y="24467"/>
                      <a:pt x="34359" y="19857"/>
                    </a:cubicBezTo>
                    <a:cubicBezTo>
                      <a:pt x="38912" y="18371"/>
                      <a:pt x="41388" y="13476"/>
                      <a:pt x="39902" y="8923"/>
                    </a:cubicBezTo>
                    <a:cubicBezTo>
                      <a:pt x="39045" y="6294"/>
                      <a:pt x="36988" y="4236"/>
                      <a:pt x="34359" y="3379"/>
                    </a:cubicBezTo>
                    <a:cubicBezTo>
                      <a:pt x="25367" y="-1126"/>
                      <a:pt x="14775" y="-1126"/>
                      <a:pt x="5784" y="3379"/>
                    </a:cubicBezTo>
                    <a:cubicBezTo>
                      <a:pt x="1231" y="5027"/>
                      <a:pt x="-1122" y="10056"/>
                      <a:pt x="526" y="14599"/>
                    </a:cubicBezTo>
                    <a:cubicBezTo>
                      <a:pt x="1412" y="17047"/>
                      <a:pt x="3336" y="18971"/>
                      <a:pt x="5784" y="19857"/>
                    </a:cubicBezTo>
                    <a:close/>
                  </a:path>
                </a:pathLst>
              </a:custGeom>
              <a:solidFill>
                <a:srgbClr val="BA68C8"/>
              </a:solidFill>
              <a:ln w="9525" cap="flat">
                <a:noFill/>
                <a:prstDash val="solid"/>
                <a:miter/>
              </a:ln>
            </p:spPr>
            <p:txBody>
              <a:bodyPr rtlCol="0" anchor="ctr"/>
              <a:lstStyle/>
              <a:p>
                <a:endParaRPr lang="en-US"/>
              </a:p>
            </p:txBody>
          </p:sp>
          <p:sp>
            <p:nvSpPr>
              <p:cNvPr id="1164" name="Hình tự do: Hình 894">
                <a:extLst>
                  <a:ext uri="{FF2B5EF4-FFF2-40B4-BE49-F238E27FC236}">
                    <a16:creationId xmlns:a16="http://schemas.microsoft.com/office/drawing/2014/main" id="{2FB0C076-85A0-4579-8605-5AF1C7028BE5}"/>
                  </a:ext>
                </a:extLst>
              </p:cNvPr>
              <p:cNvSpPr/>
              <p:nvPr/>
            </p:nvSpPr>
            <p:spPr>
              <a:xfrm>
                <a:off x="6543320" y="3132917"/>
                <a:ext cx="40333" cy="23314"/>
              </a:xfrm>
              <a:custGeom>
                <a:avLst/>
                <a:gdLst>
                  <a:gd name="connsiteX0" fmla="*/ 5784 w 40333"/>
                  <a:gd name="connsiteY0" fmla="*/ 19857 h 23314"/>
                  <a:gd name="connsiteX1" fmla="*/ 34359 w 40333"/>
                  <a:gd name="connsiteY1" fmla="*/ 19857 h 23314"/>
                  <a:gd name="connsiteX2" fmla="*/ 39902 w 40333"/>
                  <a:gd name="connsiteY2" fmla="*/ 8923 h 23314"/>
                  <a:gd name="connsiteX3" fmla="*/ 34359 w 40333"/>
                  <a:gd name="connsiteY3" fmla="*/ 3379 h 23314"/>
                  <a:gd name="connsiteX4" fmla="*/ 5784 w 40333"/>
                  <a:gd name="connsiteY4" fmla="*/ 3379 h 23314"/>
                  <a:gd name="connsiteX5" fmla="*/ 526 w 40333"/>
                  <a:gd name="connsiteY5" fmla="*/ 14599 h 23314"/>
                  <a:gd name="connsiteX6" fmla="*/ 5784 w 40333"/>
                  <a:gd name="connsiteY6" fmla="*/ 19857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784" y="19857"/>
                    </a:moveTo>
                    <a:cubicBezTo>
                      <a:pt x="14747" y="24467"/>
                      <a:pt x="25396" y="24467"/>
                      <a:pt x="34359" y="19857"/>
                    </a:cubicBezTo>
                    <a:cubicBezTo>
                      <a:pt x="38912" y="18371"/>
                      <a:pt x="41388" y="13476"/>
                      <a:pt x="39902" y="8923"/>
                    </a:cubicBezTo>
                    <a:cubicBezTo>
                      <a:pt x="39045" y="6294"/>
                      <a:pt x="36988" y="4236"/>
                      <a:pt x="34359" y="3379"/>
                    </a:cubicBezTo>
                    <a:cubicBezTo>
                      <a:pt x="25367" y="-1126"/>
                      <a:pt x="14775" y="-1126"/>
                      <a:pt x="5784" y="3379"/>
                    </a:cubicBezTo>
                    <a:cubicBezTo>
                      <a:pt x="1231" y="5027"/>
                      <a:pt x="-1122" y="10056"/>
                      <a:pt x="526" y="14599"/>
                    </a:cubicBezTo>
                    <a:cubicBezTo>
                      <a:pt x="1412" y="17047"/>
                      <a:pt x="3336" y="18971"/>
                      <a:pt x="5784" y="19857"/>
                    </a:cubicBezTo>
                    <a:close/>
                  </a:path>
                </a:pathLst>
              </a:custGeom>
              <a:solidFill>
                <a:srgbClr val="FFFFFF">
                  <a:alpha val="40000"/>
                </a:srgbClr>
              </a:solidFill>
              <a:ln w="9525" cap="flat">
                <a:noFill/>
                <a:prstDash val="solid"/>
                <a:miter/>
              </a:ln>
            </p:spPr>
            <p:txBody>
              <a:bodyPr rtlCol="0" anchor="ctr"/>
              <a:lstStyle/>
              <a:p>
                <a:endParaRPr lang="en-US"/>
              </a:p>
            </p:txBody>
          </p:sp>
          <p:sp>
            <p:nvSpPr>
              <p:cNvPr id="1165" name="Hình tự do: Hình 895">
                <a:extLst>
                  <a:ext uri="{FF2B5EF4-FFF2-40B4-BE49-F238E27FC236}">
                    <a16:creationId xmlns:a16="http://schemas.microsoft.com/office/drawing/2014/main" id="{83939397-1D7A-48E5-844B-9CE59248275D}"/>
                  </a:ext>
                </a:extLst>
              </p:cNvPr>
              <p:cNvSpPr/>
              <p:nvPr/>
            </p:nvSpPr>
            <p:spPr>
              <a:xfrm>
                <a:off x="6547484" y="3147126"/>
                <a:ext cx="31908" cy="9105"/>
              </a:xfrm>
              <a:custGeom>
                <a:avLst/>
                <a:gdLst>
                  <a:gd name="connsiteX0" fmla="*/ 1619 w 31908"/>
                  <a:gd name="connsiteY0" fmla="*/ 3458 h 9105"/>
                  <a:gd name="connsiteX1" fmla="*/ 0 w 31908"/>
                  <a:gd name="connsiteY1" fmla="*/ 4601 h 9105"/>
                  <a:gd name="connsiteX2" fmla="*/ 1619 w 31908"/>
                  <a:gd name="connsiteY2" fmla="*/ 5648 h 9105"/>
                  <a:gd name="connsiteX3" fmla="*/ 30194 w 31908"/>
                  <a:gd name="connsiteY3" fmla="*/ 5648 h 9105"/>
                  <a:gd name="connsiteX4" fmla="*/ 31909 w 31908"/>
                  <a:gd name="connsiteY4" fmla="*/ 4601 h 9105"/>
                  <a:gd name="connsiteX5" fmla="*/ 30194 w 31908"/>
                  <a:gd name="connsiteY5" fmla="*/ 3458 h 9105"/>
                  <a:gd name="connsiteX6" fmla="*/ 1619 w 31908"/>
                  <a:gd name="connsiteY6" fmla="*/ 3458 h 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 h="9105">
                    <a:moveTo>
                      <a:pt x="1619" y="3458"/>
                    </a:moveTo>
                    <a:lnTo>
                      <a:pt x="0" y="4601"/>
                    </a:lnTo>
                    <a:lnTo>
                      <a:pt x="1619" y="5648"/>
                    </a:lnTo>
                    <a:cubicBezTo>
                      <a:pt x="10582" y="10258"/>
                      <a:pt x="21231" y="10258"/>
                      <a:pt x="30194" y="5648"/>
                    </a:cubicBezTo>
                    <a:lnTo>
                      <a:pt x="31909" y="4601"/>
                    </a:lnTo>
                    <a:lnTo>
                      <a:pt x="30194" y="3458"/>
                    </a:lnTo>
                    <a:cubicBezTo>
                      <a:pt x="21231" y="-1153"/>
                      <a:pt x="10582" y="-1153"/>
                      <a:pt x="1619" y="3458"/>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1076" name="Đồ họa 4">
              <a:extLst>
                <a:ext uri="{FF2B5EF4-FFF2-40B4-BE49-F238E27FC236}">
                  <a16:creationId xmlns:a16="http://schemas.microsoft.com/office/drawing/2014/main" id="{13D0A860-D8BE-4CA1-B71B-1F3D61BBED83}"/>
                </a:ext>
              </a:extLst>
            </p:cNvPr>
            <p:cNvGrpSpPr/>
            <p:nvPr/>
          </p:nvGrpSpPr>
          <p:grpSpPr>
            <a:xfrm>
              <a:off x="6598062" y="3164616"/>
              <a:ext cx="55340" cy="271899"/>
              <a:chOff x="6598062" y="3164616"/>
              <a:chExt cx="55340" cy="271899"/>
            </a:xfrm>
          </p:grpSpPr>
          <p:sp>
            <p:nvSpPr>
              <p:cNvPr id="1126" name="Hình tự do: Hình 897">
                <a:extLst>
                  <a:ext uri="{FF2B5EF4-FFF2-40B4-BE49-F238E27FC236}">
                    <a16:creationId xmlns:a16="http://schemas.microsoft.com/office/drawing/2014/main" id="{4F912D5B-21D1-48CC-BDBD-173BEF5AB7FD}"/>
                  </a:ext>
                </a:extLst>
              </p:cNvPr>
              <p:cNvSpPr/>
              <p:nvPr/>
            </p:nvSpPr>
            <p:spPr>
              <a:xfrm>
                <a:off x="6601538" y="3181681"/>
                <a:ext cx="48390" cy="254835"/>
              </a:xfrm>
              <a:custGeom>
                <a:avLst/>
                <a:gdLst>
                  <a:gd name="connsiteX0" fmla="*/ 48340 w 48390"/>
                  <a:gd name="connsiteY0" fmla="*/ 13576 h 254835"/>
                  <a:gd name="connsiteX1" fmla="*/ 41292 w 48390"/>
                  <a:gd name="connsiteY1" fmla="*/ 4051 h 254835"/>
                  <a:gd name="connsiteX2" fmla="*/ 7097 w 48390"/>
                  <a:gd name="connsiteY2" fmla="*/ 4051 h 254835"/>
                  <a:gd name="connsiteX3" fmla="*/ 48 w 48390"/>
                  <a:gd name="connsiteY3" fmla="*/ 13576 h 254835"/>
                  <a:gd name="connsiteX4" fmla="*/ 48 w 48390"/>
                  <a:gd name="connsiteY4" fmla="*/ 229126 h 254835"/>
                  <a:gd name="connsiteX5" fmla="*/ 48 w 48390"/>
                  <a:gd name="connsiteY5" fmla="*/ 229126 h 254835"/>
                  <a:gd name="connsiteX6" fmla="*/ 22680 w 48390"/>
                  <a:gd name="connsiteY6" fmla="*/ 254787 h 254835"/>
                  <a:gd name="connsiteX7" fmla="*/ 48340 w 48390"/>
                  <a:gd name="connsiteY7" fmla="*/ 232165 h 254835"/>
                  <a:gd name="connsiteX8" fmla="*/ 48340 w 48390"/>
                  <a:gd name="connsiteY8" fmla="*/ 229126 h 254835"/>
                  <a:gd name="connsiteX9" fmla="*/ 48340 w 48390"/>
                  <a:gd name="connsiteY9" fmla="*/ 229126 h 2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90" h="254835">
                    <a:moveTo>
                      <a:pt x="48340" y="13576"/>
                    </a:moveTo>
                    <a:cubicBezTo>
                      <a:pt x="47816" y="9384"/>
                      <a:pt x="45140" y="5775"/>
                      <a:pt x="41292" y="4051"/>
                    </a:cubicBezTo>
                    <a:cubicBezTo>
                      <a:pt x="30538" y="-1350"/>
                      <a:pt x="17851" y="-1350"/>
                      <a:pt x="7097" y="4051"/>
                    </a:cubicBezTo>
                    <a:cubicBezTo>
                      <a:pt x="3249" y="5775"/>
                      <a:pt x="573" y="9384"/>
                      <a:pt x="48" y="13576"/>
                    </a:cubicBezTo>
                    <a:lnTo>
                      <a:pt x="48" y="229126"/>
                    </a:lnTo>
                    <a:lnTo>
                      <a:pt x="48" y="229126"/>
                    </a:lnTo>
                    <a:cubicBezTo>
                      <a:pt x="-790" y="242461"/>
                      <a:pt x="9345" y="253948"/>
                      <a:pt x="22680" y="254787"/>
                    </a:cubicBezTo>
                    <a:cubicBezTo>
                      <a:pt x="36015" y="255625"/>
                      <a:pt x="47502" y="245500"/>
                      <a:pt x="48340" y="232165"/>
                    </a:cubicBezTo>
                    <a:cubicBezTo>
                      <a:pt x="48407" y="231146"/>
                      <a:pt x="48407" y="230136"/>
                      <a:pt x="48340" y="229126"/>
                    </a:cubicBezTo>
                    <a:lnTo>
                      <a:pt x="48340" y="229126"/>
                    </a:lnTo>
                    <a:close/>
                  </a:path>
                </a:pathLst>
              </a:custGeom>
              <a:solidFill>
                <a:srgbClr val="BA68C8"/>
              </a:solidFill>
              <a:ln w="9525" cap="flat">
                <a:noFill/>
                <a:prstDash val="solid"/>
                <a:miter/>
              </a:ln>
            </p:spPr>
            <p:txBody>
              <a:bodyPr rtlCol="0" anchor="ctr"/>
              <a:lstStyle/>
              <a:p>
                <a:endParaRPr lang="en-US"/>
              </a:p>
            </p:txBody>
          </p:sp>
          <p:sp>
            <p:nvSpPr>
              <p:cNvPr id="1127" name="Hình tự do: Hình 898">
                <a:extLst>
                  <a:ext uri="{FF2B5EF4-FFF2-40B4-BE49-F238E27FC236}">
                    <a16:creationId xmlns:a16="http://schemas.microsoft.com/office/drawing/2014/main" id="{7978DACD-DA45-4614-A15D-2994491383CD}"/>
                  </a:ext>
                </a:extLst>
              </p:cNvPr>
              <p:cNvSpPr/>
              <p:nvPr/>
            </p:nvSpPr>
            <p:spPr>
              <a:xfrm>
                <a:off x="6601538" y="3181681"/>
                <a:ext cx="48390" cy="254835"/>
              </a:xfrm>
              <a:custGeom>
                <a:avLst/>
                <a:gdLst>
                  <a:gd name="connsiteX0" fmla="*/ 48340 w 48390"/>
                  <a:gd name="connsiteY0" fmla="*/ 13576 h 254835"/>
                  <a:gd name="connsiteX1" fmla="*/ 41292 w 48390"/>
                  <a:gd name="connsiteY1" fmla="*/ 4051 h 254835"/>
                  <a:gd name="connsiteX2" fmla="*/ 7097 w 48390"/>
                  <a:gd name="connsiteY2" fmla="*/ 4051 h 254835"/>
                  <a:gd name="connsiteX3" fmla="*/ 48 w 48390"/>
                  <a:gd name="connsiteY3" fmla="*/ 13576 h 254835"/>
                  <a:gd name="connsiteX4" fmla="*/ 48 w 48390"/>
                  <a:gd name="connsiteY4" fmla="*/ 229126 h 254835"/>
                  <a:gd name="connsiteX5" fmla="*/ 48 w 48390"/>
                  <a:gd name="connsiteY5" fmla="*/ 229126 h 254835"/>
                  <a:gd name="connsiteX6" fmla="*/ 22680 w 48390"/>
                  <a:gd name="connsiteY6" fmla="*/ 254787 h 254835"/>
                  <a:gd name="connsiteX7" fmla="*/ 48340 w 48390"/>
                  <a:gd name="connsiteY7" fmla="*/ 232165 h 254835"/>
                  <a:gd name="connsiteX8" fmla="*/ 48340 w 48390"/>
                  <a:gd name="connsiteY8" fmla="*/ 229126 h 254835"/>
                  <a:gd name="connsiteX9" fmla="*/ 48340 w 48390"/>
                  <a:gd name="connsiteY9" fmla="*/ 229126 h 25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90" h="254835">
                    <a:moveTo>
                      <a:pt x="48340" y="13576"/>
                    </a:moveTo>
                    <a:cubicBezTo>
                      <a:pt x="47816" y="9384"/>
                      <a:pt x="45140" y="5775"/>
                      <a:pt x="41292" y="4051"/>
                    </a:cubicBezTo>
                    <a:cubicBezTo>
                      <a:pt x="30538" y="-1350"/>
                      <a:pt x="17851" y="-1350"/>
                      <a:pt x="7097" y="4051"/>
                    </a:cubicBezTo>
                    <a:cubicBezTo>
                      <a:pt x="3249" y="5775"/>
                      <a:pt x="573" y="9384"/>
                      <a:pt x="48" y="13576"/>
                    </a:cubicBezTo>
                    <a:lnTo>
                      <a:pt x="48" y="229126"/>
                    </a:lnTo>
                    <a:lnTo>
                      <a:pt x="48" y="229126"/>
                    </a:lnTo>
                    <a:cubicBezTo>
                      <a:pt x="-790" y="242461"/>
                      <a:pt x="9345" y="253948"/>
                      <a:pt x="22680" y="254787"/>
                    </a:cubicBezTo>
                    <a:cubicBezTo>
                      <a:pt x="36015" y="255625"/>
                      <a:pt x="47502" y="245500"/>
                      <a:pt x="48340" y="232165"/>
                    </a:cubicBezTo>
                    <a:cubicBezTo>
                      <a:pt x="48407" y="231146"/>
                      <a:pt x="48407" y="230136"/>
                      <a:pt x="48340" y="229126"/>
                    </a:cubicBezTo>
                    <a:lnTo>
                      <a:pt x="48340" y="229126"/>
                    </a:lnTo>
                    <a:close/>
                  </a:path>
                </a:pathLst>
              </a:custGeom>
              <a:solidFill>
                <a:srgbClr val="FFFFFF">
                  <a:alpha val="70000"/>
                </a:srgbClr>
              </a:solidFill>
              <a:ln w="9525" cap="flat">
                <a:noFill/>
                <a:prstDash val="solid"/>
                <a:miter/>
              </a:ln>
            </p:spPr>
            <p:txBody>
              <a:bodyPr rtlCol="0" anchor="ctr"/>
              <a:lstStyle/>
              <a:p>
                <a:endParaRPr lang="en-US"/>
              </a:p>
            </p:txBody>
          </p:sp>
          <p:sp>
            <p:nvSpPr>
              <p:cNvPr id="1128" name="Hình tự do: Hình 899">
                <a:extLst>
                  <a:ext uri="{FF2B5EF4-FFF2-40B4-BE49-F238E27FC236}">
                    <a16:creationId xmlns:a16="http://schemas.microsoft.com/office/drawing/2014/main" id="{885B6495-20CE-45DE-AA98-CA11B8BF197B}"/>
                  </a:ext>
                </a:extLst>
              </p:cNvPr>
              <p:cNvSpPr/>
              <p:nvPr/>
            </p:nvSpPr>
            <p:spPr>
              <a:xfrm>
                <a:off x="6608777" y="3226029"/>
                <a:ext cx="33912" cy="202143"/>
              </a:xfrm>
              <a:custGeom>
                <a:avLst/>
                <a:gdLst>
                  <a:gd name="connsiteX0" fmla="*/ 33863 w 33912"/>
                  <a:gd name="connsiteY0" fmla="*/ 9804 h 202143"/>
                  <a:gd name="connsiteX1" fmla="*/ 28910 w 33912"/>
                  <a:gd name="connsiteY1" fmla="*/ 2850 h 202143"/>
                  <a:gd name="connsiteX2" fmla="*/ 5002 w 33912"/>
                  <a:gd name="connsiteY2" fmla="*/ 2850 h 202143"/>
                  <a:gd name="connsiteX3" fmla="*/ 49 w 33912"/>
                  <a:gd name="connsiteY3" fmla="*/ 9804 h 202143"/>
                  <a:gd name="connsiteX4" fmla="*/ 49 w 33912"/>
                  <a:gd name="connsiteY4" fmla="*/ 183921 h 202143"/>
                  <a:gd name="connsiteX5" fmla="*/ 49 w 33912"/>
                  <a:gd name="connsiteY5" fmla="*/ 183921 h 202143"/>
                  <a:gd name="connsiteX6" fmla="*/ 15689 w 33912"/>
                  <a:gd name="connsiteY6" fmla="*/ 202094 h 202143"/>
                  <a:gd name="connsiteX7" fmla="*/ 33863 w 33912"/>
                  <a:gd name="connsiteY7" fmla="*/ 186464 h 202143"/>
                  <a:gd name="connsiteX8" fmla="*/ 33863 w 33912"/>
                  <a:gd name="connsiteY8" fmla="*/ 183921 h 202143"/>
                  <a:gd name="connsiteX9" fmla="*/ 33863 w 33912"/>
                  <a:gd name="connsiteY9" fmla="*/ 183921 h 2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12" h="202143">
                    <a:moveTo>
                      <a:pt x="33863" y="9804"/>
                    </a:moveTo>
                    <a:cubicBezTo>
                      <a:pt x="33586" y="6765"/>
                      <a:pt x="31691" y="4108"/>
                      <a:pt x="28910" y="2850"/>
                    </a:cubicBezTo>
                    <a:cubicBezTo>
                      <a:pt x="21394" y="-950"/>
                      <a:pt x="12517" y="-950"/>
                      <a:pt x="5002" y="2850"/>
                    </a:cubicBezTo>
                    <a:cubicBezTo>
                      <a:pt x="2221" y="4108"/>
                      <a:pt x="325" y="6765"/>
                      <a:pt x="49" y="9804"/>
                    </a:cubicBezTo>
                    <a:lnTo>
                      <a:pt x="49" y="183921"/>
                    </a:lnTo>
                    <a:lnTo>
                      <a:pt x="49" y="183921"/>
                    </a:lnTo>
                    <a:cubicBezTo>
                      <a:pt x="-656" y="193255"/>
                      <a:pt x="6345" y="201399"/>
                      <a:pt x="15689" y="202094"/>
                    </a:cubicBezTo>
                    <a:cubicBezTo>
                      <a:pt x="25024" y="202799"/>
                      <a:pt x="33158" y="195798"/>
                      <a:pt x="33863" y="186464"/>
                    </a:cubicBezTo>
                    <a:cubicBezTo>
                      <a:pt x="33929" y="185616"/>
                      <a:pt x="33929" y="184768"/>
                      <a:pt x="33863" y="183921"/>
                    </a:cubicBezTo>
                    <a:lnTo>
                      <a:pt x="33863" y="183921"/>
                    </a:lnTo>
                    <a:close/>
                  </a:path>
                </a:pathLst>
              </a:custGeom>
              <a:solidFill>
                <a:srgbClr val="BA68C8"/>
              </a:solidFill>
              <a:ln w="9525" cap="flat">
                <a:noFill/>
                <a:prstDash val="solid"/>
                <a:miter/>
              </a:ln>
            </p:spPr>
            <p:txBody>
              <a:bodyPr rtlCol="0" anchor="ctr"/>
              <a:lstStyle/>
              <a:p>
                <a:endParaRPr lang="en-US"/>
              </a:p>
            </p:txBody>
          </p:sp>
          <p:sp>
            <p:nvSpPr>
              <p:cNvPr id="1129" name="Hình tự do: Hình 900">
                <a:extLst>
                  <a:ext uri="{FF2B5EF4-FFF2-40B4-BE49-F238E27FC236}">
                    <a16:creationId xmlns:a16="http://schemas.microsoft.com/office/drawing/2014/main" id="{78E2F82C-4A57-4BBD-AB07-60C7357D7730}"/>
                  </a:ext>
                </a:extLst>
              </p:cNvPr>
              <p:cNvSpPr/>
              <p:nvPr/>
            </p:nvSpPr>
            <p:spPr>
              <a:xfrm>
                <a:off x="6608825" y="3226593"/>
                <a:ext cx="33814" cy="200310"/>
              </a:xfrm>
              <a:custGeom>
                <a:avLst/>
                <a:gdLst>
                  <a:gd name="connsiteX0" fmla="*/ 16859 w 33814"/>
                  <a:gd name="connsiteY0" fmla="*/ 200311 h 200310"/>
                  <a:gd name="connsiteX1" fmla="*/ 33814 w 33814"/>
                  <a:gd name="connsiteY1" fmla="*/ 184213 h 200310"/>
                  <a:gd name="connsiteX2" fmla="*/ 19155 w 33814"/>
                  <a:gd name="connsiteY2" fmla="*/ 192234 h 200310"/>
                  <a:gd name="connsiteX3" fmla="*/ 10668 w 33814"/>
                  <a:gd name="connsiteY3" fmla="*/ 180975 h 200310"/>
                  <a:gd name="connsiteX4" fmla="*/ 10668 w 33814"/>
                  <a:gd name="connsiteY4" fmla="*/ 180975 h 200310"/>
                  <a:gd name="connsiteX5" fmla="*/ 10668 w 33814"/>
                  <a:gd name="connsiteY5" fmla="*/ 0 h 200310"/>
                  <a:gd name="connsiteX6" fmla="*/ 4953 w 33814"/>
                  <a:gd name="connsiteY6" fmla="*/ 2096 h 200310"/>
                  <a:gd name="connsiteX7" fmla="*/ 0 w 33814"/>
                  <a:gd name="connsiteY7" fmla="*/ 9049 h 200310"/>
                  <a:gd name="connsiteX8" fmla="*/ 0 w 33814"/>
                  <a:gd name="connsiteY8" fmla="*/ 183356 h 200310"/>
                  <a:gd name="connsiteX9" fmla="*/ 0 w 33814"/>
                  <a:gd name="connsiteY9" fmla="*/ 183356 h 200310"/>
                  <a:gd name="connsiteX10" fmla="*/ 16764 w 33814"/>
                  <a:gd name="connsiteY10" fmla="*/ 200311 h 200310"/>
                  <a:gd name="connsiteX11" fmla="*/ 16859 w 33814"/>
                  <a:gd name="connsiteY11" fmla="*/ 200311 h 20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14" h="200310">
                    <a:moveTo>
                      <a:pt x="16859" y="200311"/>
                    </a:moveTo>
                    <a:cubicBezTo>
                      <a:pt x="25899" y="200320"/>
                      <a:pt x="33357" y="193243"/>
                      <a:pt x="33814" y="184213"/>
                    </a:cubicBezTo>
                    <a:cubicBezTo>
                      <a:pt x="31985" y="190471"/>
                      <a:pt x="25423" y="194062"/>
                      <a:pt x="19155" y="192234"/>
                    </a:cubicBezTo>
                    <a:cubicBezTo>
                      <a:pt x="14154" y="190767"/>
                      <a:pt x="10706" y="186185"/>
                      <a:pt x="10668" y="180975"/>
                    </a:cubicBezTo>
                    <a:lnTo>
                      <a:pt x="10668" y="180975"/>
                    </a:lnTo>
                    <a:lnTo>
                      <a:pt x="10668" y="0"/>
                    </a:lnTo>
                    <a:cubicBezTo>
                      <a:pt x="8678" y="419"/>
                      <a:pt x="6744" y="1124"/>
                      <a:pt x="4953" y="2096"/>
                    </a:cubicBezTo>
                    <a:cubicBezTo>
                      <a:pt x="2172" y="3353"/>
                      <a:pt x="276" y="6010"/>
                      <a:pt x="0" y="9049"/>
                    </a:cubicBezTo>
                    <a:lnTo>
                      <a:pt x="0" y="183356"/>
                    </a:lnTo>
                    <a:lnTo>
                      <a:pt x="0" y="183356"/>
                    </a:lnTo>
                    <a:cubicBezTo>
                      <a:pt x="-57" y="192672"/>
                      <a:pt x="7449" y="200254"/>
                      <a:pt x="16764" y="200311"/>
                    </a:cubicBezTo>
                    <a:cubicBezTo>
                      <a:pt x="16793" y="200311"/>
                      <a:pt x="16831" y="200311"/>
                      <a:pt x="16859" y="200311"/>
                    </a:cubicBezTo>
                    <a:close/>
                  </a:path>
                </a:pathLst>
              </a:custGeom>
              <a:solidFill>
                <a:srgbClr val="000000"/>
              </a:solidFill>
              <a:ln w="9525" cap="flat">
                <a:noFill/>
                <a:prstDash val="solid"/>
                <a:miter/>
              </a:ln>
            </p:spPr>
            <p:txBody>
              <a:bodyPr rtlCol="0" anchor="ctr"/>
              <a:lstStyle/>
              <a:p>
                <a:endParaRPr lang="en-US"/>
              </a:p>
            </p:txBody>
          </p:sp>
          <p:sp>
            <p:nvSpPr>
              <p:cNvPr id="1130" name="Hình tự do: Hình 901">
                <a:extLst>
                  <a:ext uri="{FF2B5EF4-FFF2-40B4-BE49-F238E27FC236}">
                    <a16:creationId xmlns:a16="http://schemas.microsoft.com/office/drawing/2014/main" id="{CB3464A5-9321-4EB5-BEBE-F287800702F6}"/>
                  </a:ext>
                </a:extLst>
              </p:cNvPr>
              <p:cNvSpPr/>
              <p:nvPr/>
            </p:nvSpPr>
            <p:spPr>
              <a:xfrm>
                <a:off x="6608825" y="3226308"/>
                <a:ext cx="33813" cy="19050"/>
              </a:xfrm>
              <a:custGeom>
                <a:avLst/>
                <a:gdLst>
                  <a:gd name="connsiteX0" fmla="*/ 33814 w 33813"/>
                  <a:gd name="connsiteY0" fmla="*/ 9525 h 19050"/>
                  <a:gd name="connsiteX1" fmla="*/ 16859 w 33813"/>
                  <a:gd name="connsiteY1" fmla="*/ 19050 h 19050"/>
                  <a:gd name="connsiteX2" fmla="*/ 0 w 33813"/>
                  <a:gd name="connsiteY2" fmla="*/ 9525 h 19050"/>
                  <a:gd name="connsiteX3" fmla="*/ 16859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859"/>
                      <a:pt x="26289" y="19050"/>
                      <a:pt x="16859" y="19050"/>
                    </a:cubicBezTo>
                    <a:cubicBezTo>
                      <a:pt x="7429" y="19050"/>
                      <a:pt x="0" y="14668"/>
                      <a:pt x="0" y="9525"/>
                    </a:cubicBezTo>
                    <a:cubicBezTo>
                      <a:pt x="0" y="4381"/>
                      <a:pt x="7525" y="0"/>
                      <a:pt x="16859" y="0"/>
                    </a:cubicBezTo>
                    <a:cubicBezTo>
                      <a:pt x="26194" y="0"/>
                      <a:pt x="33814" y="4096"/>
                      <a:pt x="33814" y="9525"/>
                    </a:cubicBezTo>
                    <a:close/>
                  </a:path>
                </a:pathLst>
              </a:custGeom>
              <a:solidFill>
                <a:srgbClr val="BA68C8"/>
              </a:solidFill>
              <a:ln w="9525" cap="flat">
                <a:noFill/>
                <a:prstDash val="solid"/>
                <a:miter/>
              </a:ln>
            </p:spPr>
            <p:txBody>
              <a:bodyPr rtlCol="0" anchor="ctr"/>
              <a:lstStyle/>
              <a:p>
                <a:endParaRPr lang="en-US"/>
              </a:p>
            </p:txBody>
          </p:sp>
          <p:sp>
            <p:nvSpPr>
              <p:cNvPr id="1131" name="Hình tự do: Hình 902">
                <a:extLst>
                  <a:ext uri="{FF2B5EF4-FFF2-40B4-BE49-F238E27FC236}">
                    <a16:creationId xmlns:a16="http://schemas.microsoft.com/office/drawing/2014/main" id="{56C4307A-E57B-47E4-A1B5-4E657FB9EC9F}"/>
                  </a:ext>
                </a:extLst>
              </p:cNvPr>
              <p:cNvSpPr/>
              <p:nvPr/>
            </p:nvSpPr>
            <p:spPr>
              <a:xfrm>
                <a:off x="6608825" y="3226308"/>
                <a:ext cx="33813" cy="19050"/>
              </a:xfrm>
              <a:custGeom>
                <a:avLst/>
                <a:gdLst>
                  <a:gd name="connsiteX0" fmla="*/ 33814 w 33813"/>
                  <a:gd name="connsiteY0" fmla="*/ 9525 h 19050"/>
                  <a:gd name="connsiteX1" fmla="*/ 16859 w 33813"/>
                  <a:gd name="connsiteY1" fmla="*/ 19050 h 19050"/>
                  <a:gd name="connsiteX2" fmla="*/ 0 w 33813"/>
                  <a:gd name="connsiteY2" fmla="*/ 9525 h 19050"/>
                  <a:gd name="connsiteX3" fmla="*/ 16859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859"/>
                      <a:pt x="26289" y="19050"/>
                      <a:pt x="16859" y="19050"/>
                    </a:cubicBezTo>
                    <a:cubicBezTo>
                      <a:pt x="7429" y="19050"/>
                      <a:pt x="0" y="14668"/>
                      <a:pt x="0" y="9525"/>
                    </a:cubicBezTo>
                    <a:cubicBezTo>
                      <a:pt x="0" y="4381"/>
                      <a:pt x="7525" y="0"/>
                      <a:pt x="16859" y="0"/>
                    </a:cubicBezTo>
                    <a:cubicBezTo>
                      <a:pt x="26194" y="0"/>
                      <a:pt x="33814" y="4096"/>
                      <a:pt x="33814" y="9525"/>
                    </a:cubicBezTo>
                    <a:close/>
                  </a:path>
                </a:pathLst>
              </a:custGeom>
              <a:solidFill>
                <a:srgbClr val="FFFFFF"/>
              </a:solidFill>
              <a:ln w="9525" cap="flat">
                <a:noFill/>
                <a:prstDash val="solid"/>
                <a:miter/>
              </a:ln>
            </p:spPr>
            <p:txBody>
              <a:bodyPr rtlCol="0" anchor="ctr"/>
              <a:lstStyle/>
              <a:p>
                <a:endParaRPr lang="en-US"/>
              </a:p>
            </p:txBody>
          </p:sp>
          <p:sp>
            <p:nvSpPr>
              <p:cNvPr id="1132" name="Hình tự do: Hình 903">
                <a:extLst>
                  <a:ext uri="{FF2B5EF4-FFF2-40B4-BE49-F238E27FC236}">
                    <a16:creationId xmlns:a16="http://schemas.microsoft.com/office/drawing/2014/main" id="{22D8212E-A611-4DB2-8567-CC32B4E380A9}"/>
                  </a:ext>
                </a:extLst>
              </p:cNvPr>
              <p:cNvSpPr/>
              <p:nvPr/>
            </p:nvSpPr>
            <p:spPr>
              <a:xfrm>
                <a:off x="6609397" y="3228975"/>
                <a:ext cx="33242" cy="16660"/>
              </a:xfrm>
              <a:custGeom>
                <a:avLst/>
                <a:gdLst>
                  <a:gd name="connsiteX0" fmla="*/ 33242 w 33242"/>
                  <a:gd name="connsiteY0" fmla="*/ 6858 h 16660"/>
                  <a:gd name="connsiteX1" fmla="*/ 28289 w 33242"/>
                  <a:gd name="connsiteY1" fmla="*/ 0 h 16660"/>
                  <a:gd name="connsiteX2" fmla="*/ 24860 w 33242"/>
                  <a:gd name="connsiteY2" fmla="*/ 12763 h 16660"/>
                  <a:gd name="connsiteX3" fmla="*/ 0 w 33242"/>
                  <a:gd name="connsiteY3" fmla="*/ 9430 h 16660"/>
                  <a:gd name="connsiteX4" fmla="*/ 16288 w 33242"/>
                  <a:gd name="connsiteY4" fmla="*/ 16574 h 16660"/>
                  <a:gd name="connsiteX5" fmla="*/ 33242 w 33242"/>
                  <a:gd name="connsiteY5" fmla="*/ 6858 h 1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2" h="16660">
                    <a:moveTo>
                      <a:pt x="33242" y="6858"/>
                    </a:moveTo>
                    <a:cubicBezTo>
                      <a:pt x="32947" y="3848"/>
                      <a:pt x="31061" y="1229"/>
                      <a:pt x="28289" y="0"/>
                    </a:cubicBezTo>
                    <a:cubicBezTo>
                      <a:pt x="28766" y="0"/>
                      <a:pt x="35624" y="8287"/>
                      <a:pt x="24860" y="12763"/>
                    </a:cubicBezTo>
                    <a:cubicBezTo>
                      <a:pt x="16621" y="16507"/>
                      <a:pt x="6963" y="15211"/>
                      <a:pt x="0" y="9430"/>
                    </a:cubicBezTo>
                    <a:cubicBezTo>
                      <a:pt x="3820" y="14487"/>
                      <a:pt x="9982" y="17193"/>
                      <a:pt x="16288" y="16574"/>
                    </a:cubicBezTo>
                    <a:cubicBezTo>
                      <a:pt x="25718" y="16574"/>
                      <a:pt x="33242" y="12192"/>
                      <a:pt x="33242" y="6858"/>
                    </a:cubicBezTo>
                    <a:close/>
                  </a:path>
                </a:pathLst>
              </a:custGeom>
              <a:solidFill>
                <a:srgbClr val="FFFFFF"/>
              </a:solidFill>
              <a:ln w="9525" cap="flat">
                <a:noFill/>
                <a:prstDash val="solid"/>
                <a:miter/>
              </a:ln>
            </p:spPr>
            <p:txBody>
              <a:bodyPr rtlCol="0" anchor="ctr"/>
              <a:lstStyle/>
              <a:p>
                <a:endParaRPr lang="en-US"/>
              </a:p>
            </p:txBody>
          </p:sp>
          <p:sp>
            <p:nvSpPr>
              <p:cNvPr id="1133" name="Hình tự do: Hình 904">
                <a:extLst>
                  <a:ext uri="{FF2B5EF4-FFF2-40B4-BE49-F238E27FC236}">
                    <a16:creationId xmlns:a16="http://schemas.microsoft.com/office/drawing/2014/main" id="{54A43BC5-A394-4C09-A9F3-480296D8048C}"/>
                  </a:ext>
                </a:extLst>
              </p:cNvPr>
              <p:cNvSpPr/>
              <p:nvPr/>
            </p:nvSpPr>
            <p:spPr>
              <a:xfrm>
                <a:off x="6640639" y="3184302"/>
                <a:ext cx="6000" cy="236078"/>
              </a:xfrm>
              <a:custGeom>
                <a:avLst/>
                <a:gdLst>
                  <a:gd name="connsiteX0" fmla="*/ 0 w 6000"/>
                  <a:gd name="connsiteY0" fmla="*/ 233172 h 236078"/>
                  <a:gd name="connsiteX1" fmla="*/ 3048 w 6000"/>
                  <a:gd name="connsiteY1" fmla="*/ 235649 h 236078"/>
                  <a:gd name="connsiteX2" fmla="*/ 6001 w 6000"/>
                  <a:gd name="connsiteY2" fmla="*/ 229171 h 236078"/>
                  <a:gd name="connsiteX3" fmla="*/ 6001 w 6000"/>
                  <a:gd name="connsiteY3" fmla="*/ 4000 h 236078"/>
                  <a:gd name="connsiteX4" fmla="*/ 2191 w 6000"/>
                  <a:gd name="connsiteY4" fmla="*/ 1048 h 236078"/>
                  <a:gd name="connsiteX5" fmla="*/ 0 w 6000"/>
                  <a:gd name="connsiteY5" fmla="*/ 0 h 23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 h="236078">
                    <a:moveTo>
                      <a:pt x="0" y="233172"/>
                    </a:moveTo>
                    <a:cubicBezTo>
                      <a:pt x="0" y="235553"/>
                      <a:pt x="1429" y="236792"/>
                      <a:pt x="3048" y="235649"/>
                    </a:cubicBezTo>
                    <a:cubicBezTo>
                      <a:pt x="4934" y="234029"/>
                      <a:pt x="6010" y="231658"/>
                      <a:pt x="6001" y="229171"/>
                    </a:cubicBezTo>
                    <a:lnTo>
                      <a:pt x="6001" y="4000"/>
                    </a:lnTo>
                    <a:cubicBezTo>
                      <a:pt x="4848" y="2877"/>
                      <a:pt x="3572" y="1886"/>
                      <a:pt x="2191" y="1048"/>
                    </a:cubicBezTo>
                    <a:lnTo>
                      <a:pt x="0" y="0"/>
                    </a:lnTo>
                    <a:close/>
                  </a:path>
                </a:pathLst>
              </a:custGeom>
              <a:solidFill>
                <a:srgbClr val="FFFFFF">
                  <a:alpha val="40000"/>
                </a:srgbClr>
              </a:solidFill>
              <a:ln w="9525" cap="flat">
                <a:noFill/>
                <a:prstDash val="solid"/>
                <a:miter/>
              </a:ln>
            </p:spPr>
            <p:txBody>
              <a:bodyPr rtlCol="0" anchor="ctr"/>
              <a:lstStyle/>
              <a:p>
                <a:endParaRPr lang="en-US"/>
              </a:p>
            </p:txBody>
          </p:sp>
          <p:sp>
            <p:nvSpPr>
              <p:cNvPr id="1134" name="Hình tự do: Hình 905">
                <a:extLst>
                  <a:ext uri="{FF2B5EF4-FFF2-40B4-BE49-F238E27FC236}">
                    <a16:creationId xmlns:a16="http://schemas.microsoft.com/office/drawing/2014/main" id="{A1260ACB-A58D-433C-AE62-A70B82561036}"/>
                  </a:ext>
                </a:extLst>
              </p:cNvPr>
              <p:cNvSpPr/>
              <p:nvPr/>
            </p:nvSpPr>
            <p:spPr>
              <a:xfrm>
                <a:off x="6634148" y="3182112"/>
                <a:ext cx="3537" cy="241456"/>
              </a:xfrm>
              <a:custGeom>
                <a:avLst/>
                <a:gdLst>
                  <a:gd name="connsiteX0" fmla="*/ 1824 w 3537"/>
                  <a:gd name="connsiteY0" fmla="*/ 241363 h 241456"/>
                  <a:gd name="connsiteX1" fmla="*/ 1824 w 3537"/>
                  <a:gd name="connsiteY1" fmla="*/ 241363 h 241456"/>
                  <a:gd name="connsiteX2" fmla="*/ 3538 w 3537"/>
                  <a:gd name="connsiteY2" fmla="*/ 239077 h 241456"/>
                  <a:gd name="connsiteX3" fmla="*/ 3538 w 3537"/>
                  <a:gd name="connsiteY3" fmla="*/ 952 h 241456"/>
                  <a:gd name="connsiteX4" fmla="*/ 14 w 3537"/>
                  <a:gd name="connsiteY4" fmla="*/ 0 h 241456"/>
                  <a:gd name="connsiteX5" fmla="*/ 14 w 3537"/>
                  <a:gd name="connsiteY5" fmla="*/ 239935 h 241456"/>
                  <a:gd name="connsiteX6" fmla="*/ 1147 w 3537"/>
                  <a:gd name="connsiteY6" fmla="*/ 241440 h 241456"/>
                  <a:gd name="connsiteX7" fmla="*/ 1824 w 3537"/>
                  <a:gd name="connsiteY7" fmla="*/ 241363 h 24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 h="241456">
                    <a:moveTo>
                      <a:pt x="1824" y="241363"/>
                    </a:moveTo>
                    <a:lnTo>
                      <a:pt x="1824" y="241363"/>
                    </a:lnTo>
                    <a:cubicBezTo>
                      <a:pt x="2805" y="241021"/>
                      <a:pt x="3481" y="240116"/>
                      <a:pt x="3538" y="239077"/>
                    </a:cubicBezTo>
                    <a:lnTo>
                      <a:pt x="3538" y="952"/>
                    </a:lnTo>
                    <a:lnTo>
                      <a:pt x="14" y="0"/>
                    </a:lnTo>
                    <a:lnTo>
                      <a:pt x="14" y="239935"/>
                    </a:lnTo>
                    <a:cubicBezTo>
                      <a:pt x="-91" y="240668"/>
                      <a:pt x="414" y="241335"/>
                      <a:pt x="1147" y="241440"/>
                    </a:cubicBezTo>
                    <a:cubicBezTo>
                      <a:pt x="1376" y="241478"/>
                      <a:pt x="1604" y="241449"/>
                      <a:pt x="1824" y="241363"/>
                    </a:cubicBezTo>
                    <a:close/>
                  </a:path>
                </a:pathLst>
              </a:custGeom>
              <a:solidFill>
                <a:srgbClr val="FFFFFF">
                  <a:alpha val="40000"/>
                </a:srgbClr>
              </a:solidFill>
              <a:ln w="9525" cap="flat">
                <a:noFill/>
                <a:prstDash val="solid"/>
                <a:miter/>
              </a:ln>
            </p:spPr>
            <p:txBody>
              <a:bodyPr rtlCol="0" anchor="ctr"/>
              <a:lstStyle/>
              <a:p>
                <a:endParaRPr lang="en-US"/>
              </a:p>
            </p:txBody>
          </p:sp>
          <p:sp>
            <p:nvSpPr>
              <p:cNvPr id="1135" name="Hình tự do: Hình 906">
                <a:extLst>
                  <a:ext uri="{FF2B5EF4-FFF2-40B4-BE49-F238E27FC236}">
                    <a16:creationId xmlns:a16="http://schemas.microsoft.com/office/drawing/2014/main" id="{EA4CAA44-56AF-42B1-8EC0-4AF65FBE6BD5}"/>
                  </a:ext>
                </a:extLst>
              </p:cNvPr>
              <p:cNvSpPr/>
              <p:nvPr/>
            </p:nvSpPr>
            <p:spPr>
              <a:xfrm>
                <a:off x="6602527" y="3183446"/>
                <a:ext cx="47458" cy="250902"/>
              </a:xfrm>
              <a:custGeom>
                <a:avLst/>
                <a:gdLst>
                  <a:gd name="connsiteX0" fmla="*/ 41350 w 47458"/>
                  <a:gd name="connsiteY0" fmla="*/ 25240 h 250902"/>
                  <a:gd name="connsiteX1" fmla="*/ 47351 w 47458"/>
                  <a:gd name="connsiteY1" fmla="*/ 19716 h 250902"/>
                  <a:gd name="connsiteX2" fmla="*/ 47351 w 47458"/>
                  <a:gd name="connsiteY2" fmla="*/ 11810 h 250902"/>
                  <a:gd name="connsiteX3" fmla="*/ 47351 w 47458"/>
                  <a:gd name="connsiteY3" fmla="*/ 9238 h 250902"/>
                  <a:gd name="connsiteX4" fmla="*/ 41731 w 47458"/>
                  <a:gd name="connsiteY4" fmla="*/ 4380 h 250902"/>
                  <a:gd name="connsiteX5" fmla="*/ 7632 w 47458"/>
                  <a:gd name="connsiteY5" fmla="*/ 3237 h 250902"/>
                  <a:gd name="connsiteX6" fmla="*/ 7632 w 47458"/>
                  <a:gd name="connsiteY6" fmla="*/ 1332 h 250902"/>
                  <a:gd name="connsiteX7" fmla="*/ 7632 w 47458"/>
                  <a:gd name="connsiteY7" fmla="*/ 1332 h 250902"/>
                  <a:gd name="connsiteX8" fmla="*/ 6775 w 47458"/>
                  <a:gd name="connsiteY8" fmla="*/ 1332 h 250902"/>
                  <a:gd name="connsiteX9" fmla="*/ 1917 w 47458"/>
                  <a:gd name="connsiteY9" fmla="*/ 5333 h 250902"/>
                  <a:gd name="connsiteX10" fmla="*/ 107 w 47458"/>
                  <a:gd name="connsiteY10" fmla="*/ 8571 h 250902"/>
                  <a:gd name="connsiteX11" fmla="*/ 107 w 47458"/>
                  <a:gd name="connsiteY11" fmla="*/ 11238 h 250902"/>
                  <a:gd name="connsiteX12" fmla="*/ 107 w 47458"/>
                  <a:gd name="connsiteY12" fmla="*/ 20763 h 250902"/>
                  <a:gd name="connsiteX13" fmla="*/ 107 w 47458"/>
                  <a:gd name="connsiteY13" fmla="*/ 20763 h 250902"/>
                  <a:gd name="connsiteX14" fmla="*/ 107 w 47458"/>
                  <a:gd name="connsiteY14" fmla="*/ 48672 h 250902"/>
                  <a:gd name="connsiteX15" fmla="*/ 107 w 47458"/>
                  <a:gd name="connsiteY15" fmla="*/ 48672 h 250902"/>
                  <a:gd name="connsiteX16" fmla="*/ 107 w 47458"/>
                  <a:gd name="connsiteY16" fmla="*/ 226884 h 250902"/>
                  <a:gd name="connsiteX17" fmla="*/ 107 w 47458"/>
                  <a:gd name="connsiteY17" fmla="*/ 226884 h 250902"/>
                  <a:gd name="connsiteX18" fmla="*/ 17538 w 47458"/>
                  <a:gd name="connsiteY18" fmla="*/ 250030 h 250902"/>
                  <a:gd name="connsiteX19" fmla="*/ 46113 w 47458"/>
                  <a:gd name="connsiteY19" fmla="*/ 236600 h 250902"/>
                  <a:gd name="connsiteX20" fmla="*/ 20586 w 47458"/>
                  <a:gd name="connsiteY20" fmla="*/ 245649 h 250902"/>
                  <a:gd name="connsiteX21" fmla="*/ 20586 w 47458"/>
                  <a:gd name="connsiteY21" fmla="*/ 245649 h 250902"/>
                  <a:gd name="connsiteX22" fmla="*/ 11061 w 47458"/>
                  <a:gd name="connsiteY22" fmla="*/ 232409 h 250902"/>
                  <a:gd name="connsiteX23" fmla="*/ 11061 w 47458"/>
                  <a:gd name="connsiteY23" fmla="*/ 27431 h 250902"/>
                  <a:gd name="connsiteX24" fmla="*/ 41350 w 47458"/>
                  <a:gd name="connsiteY24" fmla="*/ 25240 h 25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458" h="250902">
                    <a:moveTo>
                      <a:pt x="41350" y="25240"/>
                    </a:moveTo>
                    <a:cubicBezTo>
                      <a:pt x="43770" y="23907"/>
                      <a:pt x="45827" y="22011"/>
                      <a:pt x="47351" y="19716"/>
                    </a:cubicBezTo>
                    <a:lnTo>
                      <a:pt x="47351" y="11810"/>
                    </a:lnTo>
                    <a:cubicBezTo>
                      <a:pt x="47494" y="10962"/>
                      <a:pt x="47494" y="10086"/>
                      <a:pt x="47351" y="9238"/>
                    </a:cubicBezTo>
                    <a:cubicBezTo>
                      <a:pt x="45865" y="7219"/>
                      <a:pt x="43941" y="5561"/>
                      <a:pt x="41731" y="4380"/>
                    </a:cubicBezTo>
                    <a:cubicBezTo>
                      <a:pt x="31092" y="-1030"/>
                      <a:pt x="18605" y="-1449"/>
                      <a:pt x="7632" y="3237"/>
                    </a:cubicBezTo>
                    <a:lnTo>
                      <a:pt x="7632" y="1332"/>
                    </a:lnTo>
                    <a:lnTo>
                      <a:pt x="7632" y="1332"/>
                    </a:lnTo>
                    <a:lnTo>
                      <a:pt x="6775" y="1332"/>
                    </a:lnTo>
                    <a:cubicBezTo>
                      <a:pt x="4946" y="2390"/>
                      <a:pt x="3308" y="3742"/>
                      <a:pt x="1917" y="5333"/>
                    </a:cubicBezTo>
                    <a:cubicBezTo>
                      <a:pt x="1155" y="6314"/>
                      <a:pt x="545" y="7409"/>
                      <a:pt x="107" y="8571"/>
                    </a:cubicBezTo>
                    <a:cubicBezTo>
                      <a:pt x="-36" y="9457"/>
                      <a:pt x="-36" y="10353"/>
                      <a:pt x="107" y="11238"/>
                    </a:cubicBezTo>
                    <a:lnTo>
                      <a:pt x="107" y="20763"/>
                    </a:lnTo>
                    <a:lnTo>
                      <a:pt x="107" y="20763"/>
                    </a:lnTo>
                    <a:lnTo>
                      <a:pt x="107" y="48672"/>
                    </a:lnTo>
                    <a:lnTo>
                      <a:pt x="107" y="48672"/>
                    </a:lnTo>
                    <a:lnTo>
                      <a:pt x="107" y="226884"/>
                    </a:lnTo>
                    <a:lnTo>
                      <a:pt x="107" y="226884"/>
                    </a:lnTo>
                    <a:cubicBezTo>
                      <a:pt x="79" y="237629"/>
                      <a:pt x="7203" y="247087"/>
                      <a:pt x="17538" y="250030"/>
                    </a:cubicBezTo>
                    <a:cubicBezTo>
                      <a:pt x="29073" y="253202"/>
                      <a:pt x="41198" y="247496"/>
                      <a:pt x="46113" y="236600"/>
                    </a:cubicBezTo>
                    <a:cubicBezTo>
                      <a:pt x="40646" y="245058"/>
                      <a:pt x="30159" y="248773"/>
                      <a:pt x="20586" y="245649"/>
                    </a:cubicBezTo>
                    <a:lnTo>
                      <a:pt x="20586" y="245649"/>
                    </a:lnTo>
                    <a:cubicBezTo>
                      <a:pt x="14823" y="243839"/>
                      <a:pt x="10947" y="238448"/>
                      <a:pt x="11061" y="232409"/>
                    </a:cubicBezTo>
                    <a:lnTo>
                      <a:pt x="11061" y="27431"/>
                    </a:lnTo>
                    <a:cubicBezTo>
                      <a:pt x="21062" y="30631"/>
                      <a:pt x="31911" y="29841"/>
                      <a:pt x="41350" y="25240"/>
                    </a:cubicBezTo>
                    <a:close/>
                  </a:path>
                </a:pathLst>
              </a:custGeom>
              <a:solidFill>
                <a:srgbClr val="BA68C8">
                  <a:alpha val="20000"/>
                </a:srgbClr>
              </a:solidFill>
              <a:ln w="9525" cap="flat">
                <a:noFill/>
                <a:prstDash val="solid"/>
                <a:miter/>
              </a:ln>
            </p:spPr>
            <p:txBody>
              <a:bodyPr rtlCol="0" anchor="ctr"/>
              <a:lstStyle/>
              <a:p>
                <a:endParaRPr lang="en-US"/>
              </a:p>
            </p:txBody>
          </p:sp>
          <p:sp>
            <p:nvSpPr>
              <p:cNvPr id="1136" name="Hình tự do: Hình 907">
                <a:extLst>
                  <a:ext uri="{FF2B5EF4-FFF2-40B4-BE49-F238E27FC236}">
                    <a16:creationId xmlns:a16="http://schemas.microsoft.com/office/drawing/2014/main" id="{85FB531D-2F92-4B6B-9B33-7BCE1D76D113}"/>
                  </a:ext>
                </a:extLst>
              </p:cNvPr>
              <p:cNvSpPr/>
              <p:nvPr/>
            </p:nvSpPr>
            <p:spPr>
              <a:xfrm>
                <a:off x="6602525" y="3187541"/>
                <a:ext cx="20778" cy="247364"/>
              </a:xfrm>
              <a:custGeom>
                <a:avLst/>
                <a:gdLst>
                  <a:gd name="connsiteX0" fmla="*/ 20779 w 20778"/>
                  <a:gd name="connsiteY0" fmla="*/ 247364 h 247364"/>
                  <a:gd name="connsiteX1" fmla="*/ 20779 w 20778"/>
                  <a:gd name="connsiteY1" fmla="*/ 247364 h 247364"/>
                  <a:gd name="connsiteX2" fmla="*/ 3158 w 20778"/>
                  <a:gd name="connsiteY2" fmla="*/ 225076 h 247364"/>
                  <a:gd name="connsiteX3" fmla="*/ 3158 w 20778"/>
                  <a:gd name="connsiteY3" fmla="*/ 0 h 247364"/>
                  <a:gd name="connsiteX4" fmla="*/ 3158 w 20778"/>
                  <a:gd name="connsiteY4" fmla="*/ 0 h 247364"/>
                  <a:gd name="connsiteX5" fmla="*/ 491 w 20778"/>
                  <a:gd name="connsiteY5" fmla="*/ 3334 h 247364"/>
                  <a:gd name="connsiteX6" fmla="*/ 491 w 20778"/>
                  <a:gd name="connsiteY6" fmla="*/ 3334 h 247364"/>
                  <a:gd name="connsiteX7" fmla="*/ 491 w 20778"/>
                  <a:gd name="connsiteY7" fmla="*/ 4096 h 247364"/>
                  <a:gd name="connsiteX8" fmla="*/ 491 w 20778"/>
                  <a:gd name="connsiteY8" fmla="*/ 4096 h 247364"/>
                  <a:gd name="connsiteX9" fmla="*/ 14 w 20778"/>
                  <a:gd name="connsiteY9" fmla="*/ 5906 h 247364"/>
                  <a:gd name="connsiteX10" fmla="*/ 14 w 20778"/>
                  <a:gd name="connsiteY10" fmla="*/ 16478 h 247364"/>
                  <a:gd name="connsiteX11" fmla="*/ 14 w 20778"/>
                  <a:gd name="connsiteY11" fmla="*/ 16478 h 247364"/>
                  <a:gd name="connsiteX12" fmla="*/ 14 w 20778"/>
                  <a:gd name="connsiteY12" fmla="*/ 44387 h 247364"/>
                  <a:gd name="connsiteX13" fmla="*/ 14 w 20778"/>
                  <a:gd name="connsiteY13" fmla="*/ 44387 h 247364"/>
                  <a:gd name="connsiteX14" fmla="*/ 14 w 20778"/>
                  <a:gd name="connsiteY14" fmla="*/ 222599 h 247364"/>
                  <a:gd name="connsiteX15" fmla="*/ 14 w 20778"/>
                  <a:gd name="connsiteY15" fmla="*/ 222599 h 247364"/>
                  <a:gd name="connsiteX16" fmla="*/ 20779 w 20778"/>
                  <a:gd name="connsiteY16" fmla="*/ 247364 h 24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778" h="247364">
                    <a:moveTo>
                      <a:pt x="20779" y="247364"/>
                    </a:moveTo>
                    <a:lnTo>
                      <a:pt x="20779" y="247364"/>
                    </a:lnTo>
                    <a:cubicBezTo>
                      <a:pt x="9996" y="245659"/>
                      <a:pt x="2329" y="235963"/>
                      <a:pt x="3158" y="225076"/>
                    </a:cubicBezTo>
                    <a:lnTo>
                      <a:pt x="3158" y="0"/>
                    </a:lnTo>
                    <a:lnTo>
                      <a:pt x="3158" y="0"/>
                    </a:lnTo>
                    <a:cubicBezTo>
                      <a:pt x="2100" y="972"/>
                      <a:pt x="1205" y="2096"/>
                      <a:pt x="491" y="3334"/>
                    </a:cubicBezTo>
                    <a:lnTo>
                      <a:pt x="491" y="3334"/>
                    </a:lnTo>
                    <a:lnTo>
                      <a:pt x="491" y="4096"/>
                    </a:lnTo>
                    <a:lnTo>
                      <a:pt x="491" y="4096"/>
                    </a:lnTo>
                    <a:cubicBezTo>
                      <a:pt x="252" y="4677"/>
                      <a:pt x="100" y="5286"/>
                      <a:pt x="14" y="5906"/>
                    </a:cubicBezTo>
                    <a:lnTo>
                      <a:pt x="14" y="16478"/>
                    </a:lnTo>
                    <a:lnTo>
                      <a:pt x="14" y="16478"/>
                    </a:lnTo>
                    <a:lnTo>
                      <a:pt x="14" y="44387"/>
                    </a:lnTo>
                    <a:lnTo>
                      <a:pt x="14" y="44387"/>
                    </a:lnTo>
                    <a:lnTo>
                      <a:pt x="14" y="222599"/>
                    </a:lnTo>
                    <a:lnTo>
                      <a:pt x="14" y="222599"/>
                    </a:lnTo>
                    <a:cubicBezTo>
                      <a:pt x="-405" y="234944"/>
                      <a:pt x="8548" y="245621"/>
                      <a:pt x="20779" y="247364"/>
                    </a:cubicBezTo>
                    <a:close/>
                  </a:path>
                </a:pathLst>
              </a:custGeom>
              <a:solidFill>
                <a:srgbClr val="BA68C8">
                  <a:alpha val="30000"/>
                </a:srgbClr>
              </a:solidFill>
              <a:ln w="9525" cap="flat">
                <a:noFill/>
                <a:prstDash val="solid"/>
                <a:miter/>
              </a:ln>
            </p:spPr>
            <p:txBody>
              <a:bodyPr rtlCol="0" anchor="ctr"/>
              <a:lstStyle/>
              <a:p>
                <a:endParaRPr lang="en-US"/>
              </a:p>
            </p:txBody>
          </p:sp>
          <p:sp>
            <p:nvSpPr>
              <p:cNvPr id="1137" name="Hình tự do: Hình 908">
                <a:extLst>
                  <a:ext uri="{FF2B5EF4-FFF2-40B4-BE49-F238E27FC236}">
                    <a16:creationId xmlns:a16="http://schemas.microsoft.com/office/drawing/2014/main" id="{7B7ADEF7-A5D2-45DB-93CF-7DEA30A92915}"/>
                  </a:ext>
                </a:extLst>
              </p:cNvPr>
              <p:cNvSpPr/>
              <p:nvPr/>
            </p:nvSpPr>
            <p:spPr>
              <a:xfrm>
                <a:off x="6598062" y="3164616"/>
                <a:ext cx="55340" cy="43848"/>
              </a:xfrm>
              <a:custGeom>
                <a:avLst/>
                <a:gdLst>
                  <a:gd name="connsiteX0" fmla="*/ 55340 w 55340"/>
                  <a:gd name="connsiteY0" fmla="*/ 15971 h 43848"/>
                  <a:gd name="connsiteX1" fmla="*/ 47244 w 55340"/>
                  <a:gd name="connsiteY1" fmla="*/ 4636 h 43848"/>
                  <a:gd name="connsiteX2" fmla="*/ 8096 w 55340"/>
                  <a:gd name="connsiteY2" fmla="*/ 4636 h 43848"/>
                  <a:gd name="connsiteX3" fmla="*/ 0 w 55340"/>
                  <a:gd name="connsiteY3" fmla="*/ 15971 h 43848"/>
                  <a:gd name="connsiteX4" fmla="*/ 0 w 55340"/>
                  <a:gd name="connsiteY4" fmla="*/ 15971 h 43848"/>
                  <a:gd name="connsiteX5" fmla="*/ 0 w 55340"/>
                  <a:gd name="connsiteY5" fmla="*/ 27877 h 43848"/>
                  <a:gd name="connsiteX6" fmla="*/ 0 w 55340"/>
                  <a:gd name="connsiteY6" fmla="*/ 27877 h 43848"/>
                  <a:gd name="connsiteX7" fmla="*/ 8096 w 55340"/>
                  <a:gd name="connsiteY7" fmla="*/ 39212 h 43848"/>
                  <a:gd name="connsiteX8" fmla="*/ 47244 w 55340"/>
                  <a:gd name="connsiteY8" fmla="*/ 39212 h 43848"/>
                  <a:gd name="connsiteX9" fmla="*/ 55340 w 55340"/>
                  <a:gd name="connsiteY9" fmla="*/ 27877 h 43848"/>
                  <a:gd name="connsiteX10" fmla="*/ 55340 w 55340"/>
                  <a:gd name="connsiteY10" fmla="*/ 27877 h 43848"/>
                  <a:gd name="connsiteX11" fmla="*/ 55340 w 55340"/>
                  <a:gd name="connsiteY11" fmla="*/ 15971 h 4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3848">
                    <a:moveTo>
                      <a:pt x="55340" y="15971"/>
                    </a:moveTo>
                    <a:cubicBezTo>
                      <a:pt x="54864" y="11018"/>
                      <a:pt x="51778" y="6694"/>
                      <a:pt x="47244" y="4636"/>
                    </a:cubicBezTo>
                    <a:cubicBezTo>
                      <a:pt x="34928" y="-1545"/>
                      <a:pt x="20412" y="-1545"/>
                      <a:pt x="8096" y="4636"/>
                    </a:cubicBezTo>
                    <a:cubicBezTo>
                      <a:pt x="3534" y="6665"/>
                      <a:pt x="438" y="10999"/>
                      <a:pt x="0" y="15971"/>
                    </a:cubicBezTo>
                    <a:lnTo>
                      <a:pt x="0" y="15971"/>
                    </a:lnTo>
                    <a:lnTo>
                      <a:pt x="0" y="27877"/>
                    </a:lnTo>
                    <a:lnTo>
                      <a:pt x="0" y="27877"/>
                    </a:lnTo>
                    <a:cubicBezTo>
                      <a:pt x="438" y="32849"/>
                      <a:pt x="3534" y="37183"/>
                      <a:pt x="8096" y="39212"/>
                    </a:cubicBezTo>
                    <a:cubicBezTo>
                      <a:pt x="20412" y="45394"/>
                      <a:pt x="34928" y="45394"/>
                      <a:pt x="47244" y="39212"/>
                    </a:cubicBezTo>
                    <a:cubicBezTo>
                      <a:pt x="51778" y="37155"/>
                      <a:pt x="54864" y="32830"/>
                      <a:pt x="55340" y="27877"/>
                    </a:cubicBezTo>
                    <a:lnTo>
                      <a:pt x="55340" y="27877"/>
                    </a:lnTo>
                    <a:lnTo>
                      <a:pt x="55340" y="15971"/>
                    </a:lnTo>
                    <a:close/>
                  </a:path>
                </a:pathLst>
              </a:custGeom>
              <a:solidFill>
                <a:srgbClr val="BA68C8"/>
              </a:solidFill>
              <a:ln w="9525" cap="flat">
                <a:noFill/>
                <a:prstDash val="solid"/>
                <a:miter/>
              </a:ln>
            </p:spPr>
            <p:txBody>
              <a:bodyPr rtlCol="0" anchor="ctr"/>
              <a:lstStyle/>
              <a:p>
                <a:endParaRPr lang="en-US"/>
              </a:p>
            </p:txBody>
          </p:sp>
          <p:sp>
            <p:nvSpPr>
              <p:cNvPr id="1138" name="Hình tự do: Hình 909">
                <a:extLst>
                  <a:ext uri="{FF2B5EF4-FFF2-40B4-BE49-F238E27FC236}">
                    <a16:creationId xmlns:a16="http://schemas.microsoft.com/office/drawing/2014/main" id="{BFFF6899-99D9-42D1-9482-FBF8F52AAB7B}"/>
                  </a:ext>
                </a:extLst>
              </p:cNvPr>
              <p:cNvSpPr/>
              <p:nvPr/>
            </p:nvSpPr>
            <p:spPr>
              <a:xfrm>
                <a:off x="6598062" y="3164616"/>
                <a:ext cx="55340" cy="43848"/>
              </a:xfrm>
              <a:custGeom>
                <a:avLst/>
                <a:gdLst>
                  <a:gd name="connsiteX0" fmla="*/ 55340 w 55340"/>
                  <a:gd name="connsiteY0" fmla="*/ 15971 h 43848"/>
                  <a:gd name="connsiteX1" fmla="*/ 47244 w 55340"/>
                  <a:gd name="connsiteY1" fmla="*/ 4636 h 43848"/>
                  <a:gd name="connsiteX2" fmla="*/ 8096 w 55340"/>
                  <a:gd name="connsiteY2" fmla="*/ 4636 h 43848"/>
                  <a:gd name="connsiteX3" fmla="*/ 0 w 55340"/>
                  <a:gd name="connsiteY3" fmla="*/ 15971 h 43848"/>
                  <a:gd name="connsiteX4" fmla="*/ 0 w 55340"/>
                  <a:gd name="connsiteY4" fmla="*/ 15971 h 43848"/>
                  <a:gd name="connsiteX5" fmla="*/ 0 w 55340"/>
                  <a:gd name="connsiteY5" fmla="*/ 27877 h 43848"/>
                  <a:gd name="connsiteX6" fmla="*/ 0 w 55340"/>
                  <a:gd name="connsiteY6" fmla="*/ 27877 h 43848"/>
                  <a:gd name="connsiteX7" fmla="*/ 8096 w 55340"/>
                  <a:gd name="connsiteY7" fmla="*/ 39212 h 43848"/>
                  <a:gd name="connsiteX8" fmla="*/ 47244 w 55340"/>
                  <a:gd name="connsiteY8" fmla="*/ 39212 h 43848"/>
                  <a:gd name="connsiteX9" fmla="*/ 55340 w 55340"/>
                  <a:gd name="connsiteY9" fmla="*/ 27877 h 43848"/>
                  <a:gd name="connsiteX10" fmla="*/ 55340 w 55340"/>
                  <a:gd name="connsiteY10" fmla="*/ 27877 h 43848"/>
                  <a:gd name="connsiteX11" fmla="*/ 55340 w 55340"/>
                  <a:gd name="connsiteY11" fmla="*/ 15971 h 4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3848">
                    <a:moveTo>
                      <a:pt x="55340" y="15971"/>
                    </a:moveTo>
                    <a:cubicBezTo>
                      <a:pt x="54864" y="11018"/>
                      <a:pt x="51778" y="6694"/>
                      <a:pt x="47244" y="4636"/>
                    </a:cubicBezTo>
                    <a:cubicBezTo>
                      <a:pt x="34928" y="-1545"/>
                      <a:pt x="20412" y="-1545"/>
                      <a:pt x="8096" y="4636"/>
                    </a:cubicBezTo>
                    <a:cubicBezTo>
                      <a:pt x="3534" y="6665"/>
                      <a:pt x="438" y="10999"/>
                      <a:pt x="0" y="15971"/>
                    </a:cubicBezTo>
                    <a:lnTo>
                      <a:pt x="0" y="15971"/>
                    </a:lnTo>
                    <a:lnTo>
                      <a:pt x="0" y="27877"/>
                    </a:lnTo>
                    <a:lnTo>
                      <a:pt x="0" y="27877"/>
                    </a:lnTo>
                    <a:cubicBezTo>
                      <a:pt x="438" y="32849"/>
                      <a:pt x="3534" y="37183"/>
                      <a:pt x="8096" y="39212"/>
                    </a:cubicBezTo>
                    <a:cubicBezTo>
                      <a:pt x="20412" y="45394"/>
                      <a:pt x="34928" y="45394"/>
                      <a:pt x="47244" y="39212"/>
                    </a:cubicBezTo>
                    <a:cubicBezTo>
                      <a:pt x="51778" y="37155"/>
                      <a:pt x="54864" y="32830"/>
                      <a:pt x="55340" y="27877"/>
                    </a:cubicBezTo>
                    <a:lnTo>
                      <a:pt x="55340" y="27877"/>
                    </a:lnTo>
                    <a:lnTo>
                      <a:pt x="55340" y="15971"/>
                    </a:lnTo>
                    <a:close/>
                  </a:path>
                </a:pathLst>
              </a:custGeom>
              <a:solidFill>
                <a:srgbClr val="FFFFFF">
                  <a:alpha val="50000"/>
                </a:srgbClr>
              </a:solidFill>
              <a:ln w="9525" cap="flat">
                <a:noFill/>
                <a:prstDash val="solid"/>
                <a:miter/>
              </a:ln>
            </p:spPr>
            <p:txBody>
              <a:bodyPr rtlCol="0" anchor="ctr"/>
              <a:lstStyle/>
              <a:p>
                <a:endParaRPr lang="en-US"/>
              </a:p>
            </p:txBody>
          </p:sp>
          <p:sp>
            <p:nvSpPr>
              <p:cNvPr id="1139" name="Hình tự do: Hình 910">
                <a:extLst>
                  <a:ext uri="{FF2B5EF4-FFF2-40B4-BE49-F238E27FC236}">
                    <a16:creationId xmlns:a16="http://schemas.microsoft.com/office/drawing/2014/main" id="{952B2A51-DE14-4AEA-B9C9-9D576756EAF9}"/>
                  </a:ext>
                </a:extLst>
              </p:cNvPr>
              <p:cNvSpPr/>
              <p:nvPr/>
            </p:nvSpPr>
            <p:spPr>
              <a:xfrm>
                <a:off x="6598062" y="3171825"/>
                <a:ext cx="49053" cy="36926"/>
              </a:xfrm>
              <a:custGeom>
                <a:avLst/>
                <a:gdLst>
                  <a:gd name="connsiteX0" fmla="*/ 49054 w 49053"/>
                  <a:gd name="connsiteY0" fmla="*/ 30861 h 36926"/>
                  <a:gd name="connsiteX1" fmla="*/ 17717 w 49053"/>
                  <a:gd name="connsiteY1" fmla="*/ 33052 h 36926"/>
                  <a:gd name="connsiteX2" fmla="*/ 4953 w 49053"/>
                  <a:gd name="connsiteY2" fmla="*/ 17621 h 36926"/>
                  <a:gd name="connsiteX3" fmla="*/ 4953 w 49053"/>
                  <a:gd name="connsiteY3" fmla="*/ 0 h 36926"/>
                  <a:gd name="connsiteX4" fmla="*/ 0 w 49053"/>
                  <a:gd name="connsiteY4" fmla="*/ 9049 h 36926"/>
                  <a:gd name="connsiteX5" fmla="*/ 0 w 49053"/>
                  <a:gd name="connsiteY5" fmla="*/ 9049 h 36926"/>
                  <a:gd name="connsiteX6" fmla="*/ 0 w 49053"/>
                  <a:gd name="connsiteY6" fmla="*/ 20955 h 36926"/>
                  <a:gd name="connsiteX7" fmla="*/ 0 w 49053"/>
                  <a:gd name="connsiteY7" fmla="*/ 20955 h 36926"/>
                  <a:gd name="connsiteX8" fmla="*/ 8096 w 49053"/>
                  <a:gd name="connsiteY8" fmla="*/ 32290 h 36926"/>
                  <a:gd name="connsiteX9" fmla="*/ 47244 w 49053"/>
                  <a:gd name="connsiteY9" fmla="*/ 32290 h 3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53" h="36926">
                    <a:moveTo>
                      <a:pt x="49054" y="30861"/>
                    </a:moveTo>
                    <a:cubicBezTo>
                      <a:pt x="39157" y="35119"/>
                      <a:pt x="28108" y="35890"/>
                      <a:pt x="17717" y="33052"/>
                    </a:cubicBezTo>
                    <a:cubicBezTo>
                      <a:pt x="9144" y="29432"/>
                      <a:pt x="4953" y="25813"/>
                      <a:pt x="4953" y="17621"/>
                    </a:cubicBezTo>
                    <a:lnTo>
                      <a:pt x="4953" y="0"/>
                    </a:lnTo>
                    <a:cubicBezTo>
                      <a:pt x="2039" y="2124"/>
                      <a:pt x="219" y="5448"/>
                      <a:pt x="0" y="9049"/>
                    </a:cubicBezTo>
                    <a:lnTo>
                      <a:pt x="0" y="9049"/>
                    </a:lnTo>
                    <a:lnTo>
                      <a:pt x="0" y="20955"/>
                    </a:lnTo>
                    <a:lnTo>
                      <a:pt x="0" y="20955"/>
                    </a:lnTo>
                    <a:cubicBezTo>
                      <a:pt x="438" y="25927"/>
                      <a:pt x="3534" y="30261"/>
                      <a:pt x="8096" y="32290"/>
                    </a:cubicBezTo>
                    <a:cubicBezTo>
                      <a:pt x="20412" y="38471"/>
                      <a:pt x="34928" y="38471"/>
                      <a:pt x="47244" y="32290"/>
                    </a:cubicBezTo>
                    <a:close/>
                  </a:path>
                </a:pathLst>
              </a:custGeom>
              <a:solidFill>
                <a:srgbClr val="BA68C8">
                  <a:alpha val="30000"/>
                </a:srgbClr>
              </a:solidFill>
              <a:ln w="9525" cap="flat">
                <a:noFill/>
                <a:prstDash val="solid"/>
                <a:miter/>
              </a:ln>
            </p:spPr>
            <p:txBody>
              <a:bodyPr rtlCol="0" anchor="ctr"/>
              <a:lstStyle/>
              <a:p>
                <a:endParaRPr lang="en-US"/>
              </a:p>
            </p:txBody>
          </p:sp>
          <p:sp>
            <p:nvSpPr>
              <p:cNvPr id="1140" name="Hình tự do: Hình 911">
                <a:extLst>
                  <a:ext uri="{FF2B5EF4-FFF2-40B4-BE49-F238E27FC236}">
                    <a16:creationId xmlns:a16="http://schemas.microsoft.com/office/drawing/2014/main" id="{33C570EE-BF8C-460B-A35A-DC2888A68225}"/>
                  </a:ext>
                </a:extLst>
              </p:cNvPr>
              <p:cNvSpPr/>
              <p:nvPr/>
            </p:nvSpPr>
            <p:spPr>
              <a:xfrm>
                <a:off x="6598096" y="3164616"/>
                <a:ext cx="55272" cy="31942"/>
              </a:xfrm>
              <a:custGeom>
                <a:avLst/>
                <a:gdLst>
                  <a:gd name="connsiteX0" fmla="*/ 8062 w 55272"/>
                  <a:gd name="connsiteY0" fmla="*/ 27306 h 31942"/>
                  <a:gd name="connsiteX1" fmla="*/ 47210 w 55272"/>
                  <a:gd name="connsiteY1" fmla="*/ 27306 h 31942"/>
                  <a:gd name="connsiteX2" fmla="*/ 54601 w 55272"/>
                  <a:gd name="connsiteY2" fmla="*/ 12028 h 31942"/>
                  <a:gd name="connsiteX3" fmla="*/ 47210 w 55272"/>
                  <a:gd name="connsiteY3" fmla="*/ 4636 h 31942"/>
                  <a:gd name="connsiteX4" fmla="*/ 8062 w 55272"/>
                  <a:gd name="connsiteY4" fmla="*/ 4636 h 31942"/>
                  <a:gd name="connsiteX5" fmla="*/ 671 w 55272"/>
                  <a:gd name="connsiteY5" fmla="*/ 19914 h 31942"/>
                  <a:gd name="connsiteX6" fmla="*/ 8062 w 55272"/>
                  <a:gd name="connsiteY6" fmla="*/ 27306 h 3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2" h="31942">
                    <a:moveTo>
                      <a:pt x="8062" y="27306"/>
                    </a:moveTo>
                    <a:cubicBezTo>
                      <a:pt x="20378" y="33488"/>
                      <a:pt x="34894" y="33488"/>
                      <a:pt x="47210" y="27306"/>
                    </a:cubicBezTo>
                    <a:cubicBezTo>
                      <a:pt x="53468" y="25125"/>
                      <a:pt x="56782" y="18286"/>
                      <a:pt x="54601" y="12028"/>
                    </a:cubicBezTo>
                    <a:cubicBezTo>
                      <a:pt x="53392" y="8561"/>
                      <a:pt x="50677" y="5846"/>
                      <a:pt x="47210" y="4636"/>
                    </a:cubicBezTo>
                    <a:cubicBezTo>
                      <a:pt x="34894" y="-1545"/>
                      <a:pt x="20378" y="-1545"/>
                      <a:pt x="8062" y="4636"/>
                    </a:cubicBezTo>
                    <a:cubicBezTo>
                      <a:pt x="1804" y="6818"/>
                      <a:pt x="-1511" y="13657"/>
                      <a:pt x="671" y="19914"/>
                    </a:cubicBezTo>
                    <a:cubicBezTo>
                      <a:pt x="1881" y="23382"/>
                      <a:pt x="4595" y="26096"/>
                      <a:pt x="8062" y="27306"/>
                    </a:cubicBezTo>
                    <a:close/>
                  </a:path>
                </a:pathLst>
              </a:custGeom>
              <a:solidFill>
                <a:srgbClr val="BA68C8"/>
              </a:solidFill>
              <a:ln w="9525" cap="flat">
                <a:noFill/>
                <a:prstDash val="solid"/>
                <a:miter/>
              </a:ln>
            </p:spPr>
            <p:txBody>
              <a:bodyPr rtlCol="0" anchor="ctr"/>
              <a:lstStyle/>
              <a:p>
                <a:endParaRPr lang="en-US"/>
              </a:p>
            </p:txBody>
          </p:sp>
          <p:sp>
            <p:nvSpPr>
              <p:cNvPr id="1141" name="Hình tự do: Hình 912">
                <a:extLst>
                  <a:ext uri="{FF2B5EF4-FFF2-40B4-BE49-F238E27FC236}">
                    <a16:creationId xmlns:a16="http://schemas.microsoft.com/office/drawing/2014/main" id="{F5BF953F-2BAB-4F69-805F-6824AAF023B2}"/>
                  </a:ext>
                </a:extLst>
              </p:cNvPr>
              <p:cNvSpPr/>
              <p:nvPr/>
            </p:nvSpPr>
            <p:spPr>
              <a:xfrm>
                <a:off x="6598096" y="3164616"/>
                <a:ext cx="55272" cy="31942"/>
              </a:xfrm>
              <a:custGeom>
                <a:avLst/>
                <a:gdLst>
                  <a:gd name="connsiteX0" fmla="*/ 8062 w 55272"/>
                  <a:gd name="connsiteY0" fmla="*/ 27306 h 31942"/>
                  <a:gd name="connsiteX1" fmla="*/ 47210 w 55272"/>
                  <a:gd name="connsiteY1" fmla="*/ 27306 h 31942"/>
                  <a:gd name="connsiteX2" fmla="*/ 54601 w 55272"/>
                  <a:gd name="connsiteY2" fmla="*/ 12028 h 31942"/>
                  <a:gd name="connsiteX3" fmla="*/ 47210 w 55272"/>
                  <a:gd name="connsiteY3" fmla="*/ 4636 h 31942"/>
                  <a:gd name="connsiteX4" fmla="*/ 8062 w 55272"/>
                  <a:gd name="connsiteY4" fmla="*/ 4636 h 31942"/>
                  <a:gd name="connsiteX5" fmla="*/ 671 w 55272"/>
                  <a:gd name="connsiteY5" fmla="*/ 19914 h 31942"/>
                  <a:gd name="connsiteX6" fmla="*/ 8062 w 55272"/>
                  <a:gd name="connsiteY6" fmla="*/ 27306 h 3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72" h="31942">
                    <a:moveTo>
                      <a:pt x="8062" y="27306"/>
                    </a:moveTo>
                    <a:cubicBezTo>
                      <a:pt x="20378" y="33488"/>
                      <a:pt x="34894" y="33488"/>
                      <a:pt x="47210" y="27306"/>
                    </a:cubicBezTo>
                    <a:cubicBezTo>
                      <a:pt x="53468" y="25125"/>
                      <a:pt x="56782" y="18286"/>
                      <a:pt x="54601" y="12028"/>
                    </a:cubicBezTo>
                    <a:cubicBezTo>
                      <a:pt x="53392" y="8561"/>
                      <a:pt x="50677" y="5846"/>
                      <a:pt x="47210" y="4636"/>
                    </a:cubicBezTo>
                    <a:cubicBezTo>
                      <a:pt x="34894" y="-1545"/>
                      <a:pt x="20378" y="-1545"/>
                      <a:pt x="8062" y="4636"/>
                    </a:cubicBezTo>
                    <a:cubicBezTo>
                      <a:pt x="1804" y="6818"/>
                      <a:pt x="-1511" y="13657"/>
                      <a:pt x="671" y="19914"/>
                    </a:cubicBezTo>
                    <a:cubicBezTo>
                      <a:pt x="1881" y="23382"/>
                      <a:pt x="4595" y="26096"/>
                      <a:pt x="8062" y="27306"/>
                    </a:cubicBezTo>
                    <a:close/>
                  </a:path>
                </a:pathLst>
              </a:custGeom>
              <a:solidFill>
                <a:srgbClr val="FFFFFF">
                  <a:alpha val="70000"/>
                </a:srgbClr>
              </a:solidFill>
              <a:ln w="9525" cap="flat">
                <a:noFill/>
                <a:prstDash val="solid"/>
                <a:miter/>
              </a:ln>
            </p:spPr>
            <p:txBody>
              <a:bodyPr rtlCol="0" anchor="ctr"/>
              <a:lstStyle/>
              <a:p>
                <a:endParaRPr lang="en-US"/>
              </a:p>
            </p:txBody>
          </p:sp>
          <p:sp>
            <p:nvSpPr>
              <p:cNvPr id="1142" name="Hình tự do: Hình 913">
                <a:extLst>
                  <a:ext uri="{FF2B5EF4-FFF2-40B4-BE49-F238E27FC236}">
                    <a16:creationId xmlns:a16="http://schemas.microsoft.com/office/drawing/2014/main" id="{C731C0D5-69E5-4A06-B197-AC8A8F6BD713}"/>
                  </a:ext>
                </a:extLst>
              </p:cNvPr>
              <p:cNvSpPr/>
              <p:nvPr/>
            </p:nvSpPr>
            <p:spPr>
              <a:xfrm>
                <a:off x="6604222" y="3171253"/>
                <a:ext cx="41370" cy="22443"/>
              </a:xfrm>
              <a:custGeom>
                <a:avLst/>
                <a:gdLst>
                  <a:gd name="connsiteX0" fmla="*/ 9462 w 41370"/>
                  <a:gd name="connsiteY0" fmla="*/ 0 h 22443"/>
                  <a:gd name="connsiteX1" fmla="*/ 1651 w 41370"/>
                  <a:gd name="connsiteY1" fmla="*/ 14097 h 22443"/>
                  <a:gd name="connsiteX2" fmla="*/ 25654 w 41370"/>
                  <a:gd name="connsiteY2" fmla="*/ 21717 h 22443"/>
                  <a:gd name="connsiteX3" fmla="*/ 41370 w 41370"/>
                  <a:gd name="connsiteY3" fmla="*/ 11335 h 22443"/>
                </a:gdLst>
                <a:ahLst/>
                <a:cxnLst>
                  <a:cxn ang="0">
                    <a:pos x="connsiteX0" y="connsiteY0"/>
                  </a:cxn>
                  <a:cxn ang="0">
                    <a:pos x="connsiteX1" y="connsiteY1"/>
                  </a:cxn>
                  <a:cxn ang="0">
                    <a:pos x="connsiteX2" y="connsiteY2"/>
                  </a:cxn>
                  <a:cxn ang="0">
                    <a:pos x="connsiteX3" y="connsiteY3"/>
                  </a:cxn>
                </a:cxnLst>
                <a:rect l="l" t="t" r="r" b="b"/>
                <a:pathLst>
                  <a:path w="41370" h="22443">
                    <a:moveTo>
                      <a:pt x="9462" y="0"/>
                    </a:moveTo>
                    <a:cubicBezTo>
                      <a:pt x="699" y="2286"/>
                      <a:pt x="-2159" y="8954"/>
                      <a:pt x="1651" y="14097"/>
                    </a:cubicBezTo>
                    <a:cubicBezTo>
                      <a:pt x="7557" y="20984"/>
                      <a:pt x="16853" y="23936"/>
                      <a:pt x="25654" y="21717"/>
                    </a:cubicBezTo>
                    <a:cubicBezTo>
                      <a:pt x="38703" y="20002"/>
                      <a:pt x="41370" y="12954"/>
                      <a:pt x="41370" y="11335"/>
                    </a:cubicBezTo>
                    <a:close/>
                  </a:path>
                </a:pathLst>
              </a:custGeom>
              <a:solidFill>
                <a:srgbClr val="FFFFFF">
                  <a:alpha val="70000"/>
                </a:srgbClr>
              </a:solidFill>
              <a:ln w="9525" cap="flat">
                <a:noFill/>
                <a:prstDash val="solid"/>
                <a:miter/>
              </a:ln>
            </p:spPr>
            <p:txBody>
              <a:bodyPr rtlCol="0" anchor="ctr"/>
              <a:lstStyle/>
              <a:p>
                <a:endParaRPr lang="en-US"/>
              </a:p>
            </p:txBody>
          </p:sp>
          <p:sp>
            <p:nvSpPr>
              <p:cNvPr id="1143" name="Hình tự do: Hình 914">
                <a:extLst>
                  <a:ext uri="{FF2B5EF4-FFF2-40B4-BE49-F238E27FC236}">
                    <a16:creationId xmlns:a16="http://schemas.microsoft.com/office/drawing/2014/main" id="{9672254C-4458-46DF-8CBC-FD30A277D64E}"/>
                  </a:ext>
                </a:extLst>
              </p:cNvPr>
              <p:cNvSpPr/>
              <p:nvPr/>
            </p:nvSpPr>
            <p:spPr>
              <a:xfrm>
                <a:off x="6605653" y="3168938"/>
                <a:ext cx="40249" cy="23298"/>
              </a:xfrm>
              <a:custGeom>
                <a:avLst/>
                <a:gdLst>
                  <a:gd name="connsiteX0" fmla="*/ 5840 w 40249"/>
                  <a:gd name="connsiteY0" fmla="*/ 19841 h 23298"/>
                  <a:gd name="connsiteX1" fmla="*/ 34415 w 40249"/>
                  <a:gd name="connsiteY1" fmla="*/ 19841 h 23298"/>
                  <a:gd name="connsiteX2" fmla="*/ 39768 w 40249"/>
                  <a:gd name="connsiteY2" fmla="*/ 8820 h 23298"/>
                  <a:gd name="connsiteX3" fmla="*/ 34415 w 40249"/>
                  <a:gd name="connsiteY3" fmla="*/ 3458 h 23298"/>
                  <a:gd name="connsiteX4" fmla="*/ 5840 w 40249"/>
                  <a:gd name="connsiteY4" fmla="*/ 3458 h 23298"/>
                  <a:gd name="connsiteX5" fmla="*/ 477 w 40249"/>
                  <a:gd name="connsiteY5" fmla="*/ 14478 h 23298"/>
                  <a:gd name="connsiteX6" fmla="*/ 5840 w 40249"/>
                  <a:gd name="connsiteY6" fmla="*/ 19841 h 2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9" h="23298">
                    <a:moveTo>
                      <a:pt x="5840" y="19841"/>
                    </a:moveTo>
                    <a:cubicBezTo>
                      <a:pt x="14803" y="24451"/>
                      <a:pt x="25451" y="24451"/>
                      <a:pt x="34415" y="19841"/>
                    </a:cubicBezTo>
                    <a:cubicBezTo>
                      <a:pt x="38939" y="18278"/>
                      <a:pt x="41339" y="13335"/>
                      <a:pt x="39768" y="8820"/>
                    </a:cubicBezTo>
                    <a:cubicBezTo>
                      <a:pt x="38901" y="6305"/>
                      <a:pt x="36929" y="4324"/>
                      <a:pt x="34415" y="3458"/>
                    </a:cubicBezTo>
                    <a:cubicBezTo>
                      <a:pt x="25451" y="-1153"/>
                      <a:pt x="14803" y="-1153"/>
                      <a:pt x="5840" y="3458"/>
                    </a:cubicBezTo>
                    <a:cubicBezTo>
                      <a:pt x="1315" y="5020"/>
                      <a:pt x="-1085" y="9963"/>
                      <a:pt x="477" y="14478"/>
                    </a:cubicBezTo>
                    <a:cubicBezTo>
                      <a:pt x="1353" y="16993"/>
                      <a:pt x="3325" y="18974"/>
                      <a:pt x="5840" y="19841"/>
                    </a:cubicBezTo>
                    <a:close/>
                  </a:path>
                </a:pathLst>
              </a:custGeom>
              <a:solidFill>
                <a:srgbClr val="BA68C8"/>
              </a:solidFill>
              <a:ln w="9525" cap="flat">
                <a:noFill/>
                <a:prstDash val="solid"/>
                <a:miter/>
              </a:ln>
            </p:spPr>
            <p:txBody>
              <a:bodyPr rtlCol="0" anchor="ctr"/>
              <a:lstStyle/>
              <a:p>
                <a:endParaRPr lang="en-US"/>
              </a:p>
            </p:txBody>
          </p:sp>
          <p:sp>
            <p:nvSpPr>
              <p:cNvPr id="1144" name="Hình tự do: Hình 915">
                <a:extLst>
                  <a:ext uri="{FF2B5EF4-FFF2-40B4-BE49-F238E27FC236}">
                    <a16:creationId xmlns:a16="http://schemas.microsoft.com/office/drawing/2014/main" id="{C53759BE-A301-42C4-AA61-73569400A291}"/>
                  </a:ext>
                </a:extLst>
              </p:cNvPr>
              <p:cNvSpPr/>
              <p:nvPr/>
            </p:nvSpPr>
            <p:spPr>
              <a:xfrm>
                <a:off x="6605653" y="3168938"/>
                <a:ext cx="40249" cy="23298"/>
              </a:xfrm>
              <a:custGeom>
                <a:avLst/>
                <a:gdLst>
                  <a:gd name="connsiteX0" fmla="*/ 5840 w 40249"/>
                  <a:gd name="connsiteY0" fmla="*/ 19841 h 23298"/>
                  <a:gd name="connsiteX1" fmla="*/ 34415 w 40249"/>
                  <a:gd name="connsiteY1" fmla="*/ 19841 h 23298"/>
                  <a:gd name="connsiteX2" fmla="*/ 39768 w 40249"/>
                  <a:gd name="connsiteY2" fmla="*/ 8820 h 23298"/>
                  <a:gd name="connsiteX3" fmla="*/ 34415 w 40249"/>
                  <a:gd name="connsiteY3" fmla="*/ 3458 h 23298"/>
                  <a:gd name="connsiteX4" fmla="*/ 5840 w 40249"/>
                  <a:gd name="connsiteY4" fmla="*/ 3458 h 23298"/>
                  <a:gd name="connsiteX5" fmla="*/ 477 w 40249"/>
                  <a:gd name="connsiteY5" fmla="*/ 14478 h 23298"/>
                  <a:gd name="connsiteX6" fmla="*/ 5840 w 40249"/>
                  <a:gd name="connsiteY6" fmla="*/ 19841 h 2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9" h="23298">
                    <a:moveTo>
                      <a:pt x="5840" y="19841"/>
                    </a:moveTo>
                    <a:cubicBezTo>
                      <a:pt x="14803" y="24451"/>
                      <a:pt x="25451" y="24451"/>
                      <a:pt x="34415" y="19841"/>
                    </a:cubicBezTo>
                    <a:cubicBezTo>
                      <a:pt x="38939" y="18278"/>
                      <a:pt x="41339" y="13335"/>
                      <a:pt x="39768" y="8820"/>
                    </a:cubicBezTo>
                    <a:cubicBezTo>
                      <a:pt x="38901" y="6305"/>
                      <a:pt x="36929" y="4324"/>
                      <a:pt x="34415" y="3458"/>
                    </a:cubicBezTo>
                    <a:cubicBezTo>
                      <a:pt x="25451" y="-1153"/>
                      <a:pt x="14803" y="-1153"/>
                      <a:pt x="5840" y="3458"/>
                    </a:cubicBezTo>
                    <a:cubicBezTo>
                      <a:pt x="1315" y="5020"/>
                      <a:pt x="-1085" y="9963"/>
                      <a:pt x="477" y="14478"/>
                    </a:cubicBezTo>
                    <a:cubicBezTo>
                      <a:pt x="1353" y="16993"/>
                      <a:pt x="3325" y="18974"/>
                      <a:pt x="5840" y="19841"/>
                    </a:cubicBezTo>
                    <a:close/>
                  </a:path>
                </a:pathLst>
              </a:custGeom>
              <a:solidFill>
                <a:srgbClr val="FFFFFF">
                  <a:alpha val="40000"/>
                </a:srgbClr>
              </a:solidFill>
              <a:ln w="9525" cap="flat">
                <a:noFill/>
                <a:prstDash val="solid"/>
                <a:miter/>
              </a:ln>
            </p:spPr>
            <p:txBody>
              <a:bodyPr rtlCol="0" anchor="ctr"/>
              <a:lstStyle/>
              <a:p>
                <a:endParaRPr lang="en-US"/>
              </a:p>
            </p:txBody>
          </p:sp>
          <p:sp>
            <p:nvSpPr>
              <p:cNvPr id="1145" name="Hình tự do: Hình 916">
                <a:extLst>
                  <a:ext uri="{FF2B5EF4-FFF2-40B4-BE49-F238E27FC236}">
                    <a16:creationId xmlns:a16="http://schemas.microsoft.com/office/drawing/2014/main" id="{5CBD51B8-EFA4-43A6-8860-C0CE09F561AD}"/>
                  </a:ext>
                </a:extLst>
              </p:cNvPr>
              <p:cNvSpPr/>
              <p:nvPr/>
            </p:nvSpPr>
            <p:spPr>
              <a:xfrm>
                <a:off x="6609778" y="3183131"/>
                <a:ext cx="32003" cy="9105"/>
              </a:xfrm>
              <a:custGeom>
                <a:avLst/>
                <a:gdLst>
                  <a:gd name="connsiteX0" fmla="*/ 1714 w 32003"/>
                  <a:gd name="connsiteY0" fmla="*/ 3458 h 9105"/>
                  <a:gd name="connsiteX1" fmla="*/ 0 w 32003"/>
                  <a:gd name="connsiteY1" fmla="*/ 4601 h 9105"/>
                  <a:gd name="connsiteX2" fmla="*/ 1714 w 32003"/>
                  <a:gd name="connsiteY2" fmla="*/ 5648 h 9105"/>
                  <a:gd name="connsiteX3" fmla="*/ 30289 w 32003"/>
                  <a:gd name="connsiteY3" fmla="*/ 5648 h 9105"/>
                  <a:gd name="connsiteX4" fmla="*/ 32004 w 32003"/>
                  <a:gd name="connsiteY4" fmla="*/ 4601 h 9105"/>
                  <a:gd name="connsiteX5" fmla="*/ 30289 w 32003"/>
                  <a:gd name="connsiteY5" fmla="*/ 3458 h 9105"/>
                  <a:gd name="connsiteX6" fmla="*/ 1714 w 32003"/>
                  <a:gd name="connsiteY6" fmla="*/ 3458 h 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3" h="9105">
                    <a:moveTo>
                      <a:pt x="1714" y="3458"/>
                    </a:moveTo>
                    <a:lnTo>
                      <a:pt x="0" y="4601"/>
                    </a:lnTo>
                    <a:cubicBezTo>
                      <a:pt x="533" y="5001"/>
                      <a:pt x="1114" y="5353"/>
                      <a:pt x="1714" y="5648"/>
                    </a:cubicBezTo>
                    <a:cubicBezTo>
                      <a:pt x="10678" y="10259"/>
                      <a:pt x="21326" y="10259"/>
                      <a:pt x="30289" y="5648"/>
                    </a:cubicBezTo>
                    <a:lnTo>
                      <a:pt x="32004" y="4601"/>
                    </a:lnTo>
                    <a:lnTo>
                      <a:pt x="30289" y="3458"/>
                    </a:lnTo>
                    <a:cubicBezTo>
                      <a:pt x="21326" y="-1153"/>
                      <a:pt x="10678" y="-1153"/>
                      <a:pt x="1714" y="3458"/>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1077" name="Đồ họa 4">
              <a:extLst>
                <a:ext uri="{FF2B5EF4-FFF2-40B4-BE49-F238E27FC236}">
                  <a16:creationId xmlns:a16="http://schemas.microsoft.com/office/drawing/2014/main" id="{91256E04-68D8-4416-B65E-DC1FA36D6445}"/>
                </a:ext>
              </a:extLst>
            </p:cNvPr>
            <p:cNvGrpSpPr/>
            <p:nvPr/>
          </p:nvGrpSpPr>
          <p:grpSpPr>
            <a:xfrm>
              <a:off x="6660428" y="3200638"/>
              <a:ext cx="55363" cy="270271"/>
              <a:chOff x="6660428" y="3200638"/>
              <a:chExt cx="55363" cy="270271"/>
            </a:xfrm>
          </p:grpSpPr>
          <p:sp>
            <p:nvSpPr>
              <p:cNvPr id="1106" name="Hình tự do: Hình 918">
                <a:extLst>
                  <a:ext uri="{FF2B5EF4-FFF2-40B4-BE49-F238E27FC236}">
                    <a16:creationId xmlns:a16="http://schemas.microsoft.com/office/drawing/2014/main" id="{5BCFF9D6-7153-433F-944A-A447FDB48FBA}"/>
                  </a:ext>
                </a:extLst>
              </p:cNvPr>
              <p:cNvSpPr/>
              <p:nvPr/>
            </p:nvSpPr>
            <p:spPr>
              <a:xfrm>
                <a:off x="6663975" y="3217592"/>
                <a:ext cx="48291" cy="251994"/>
              </a:xfrm>
              <a:custGeom>
                <a:avLst/>
                <a:gdLst>
                  <a:gd name="connsiteX0" fmla="*/ 48292 w 48291"/>
                  <a:gd name="connsiteY0" fmla="*/ 13668 h 251994"/>
                  <a:gd name="connsiteX1" fmla="*/ 41148 w 48291"/>
                  <a:gd name="connsiteY1" fmla="*/ 4143 h 251994"/>
                  <a:gd name="connsiteX2" fmla="*/ 7048 w 48291"/>
                  <a:gd name="connsiteY2" fmla="*/ 4143 h 251994"/>
                  <a:gd name="connsiteX3" fmla="*/ 0 w 48291"/>
                  <a:gd name="connsiteY3" fmla="*/ 13668 h 251994"/>
                  <a:gd name="connsiteX4" fmla="*/ 0 w 48291"/>
                  <a:gd name="connsiteY4" fmla="*/ 229314 h 251994"/>
                  <a:gd name="connsiteX5" fmla="*/ 0 w 48291"/>
                  <a:gd name="connsiteY5" fmla="*/ 229314 h 251994"/>
                  <a:gd name="connsiteX6" fmla="*/ 25660 w 48291"/>
                  <a:gd name="connsiteY6" fmla="*/ 251946 h 251994"/>
                  <a:gd name="connsiteX7" fmla="*/ 48292 w 48291"/>
                  <a:gd name="connsiteY7" fmla="*/ 229314 h 251994"/>
                  <a:gd name="connsiteX8" fmla="*/ 48292 w 48291"/>
                  <a:gd name="connsiteY8" fmla="*/ 229314 h 25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1" h="251994">
                    <a:moveTo>
                      <a:pt x="48292" y="13668"/>
                    </a:moveTo>
                    <a:cubicBezTo>
                      <a:pt x="47787" y="9449"/>
                      <a:pt x="45063" y="5810"/>
                      <a:pt x="41148" y="4143"/>
                    </a:cubicBezTo>
                    <a:cubicBezTo>
                      <a:pt x="30451" y="-1381"/>
                      <a:pt x="17745" y="-1381"/>
                      <a:pt x="7048" y="4143"/>
                    </a:cubicBezTo>
                    <a:cubicBezTo>
                      <a:pt x="3162" y="5829"/>
                      <a:pt x="476" y="9458"/>
                      <a:pt x="0" y="13668"/>
                    </a:cubicBezTo>
                    <a:lnTo>
                      <a:pt x="0" y="229314"/>
                    </a:lnTo>
                    <a:lnTo>
                      <a:pt x="0" y="229314"/>
                    </a:lnTo>
                    <a:cubicBezTo>
                      <a:pt x="838" y="242649"/>
                      <a:pt x="12325" y="252784"/>
                      <a:pt x="25660" y="251946"/>
                    </a:cubicBezTo>
                    <a:cubicBezTo>
                      <a:pt x="37833" y="251174"/>
                      <a:pt x="47530" y="241478"/>
                      <a:pt x="48292" y="229314"/>
                    </a:cubicBezTo>
                    <a:lnTo>
                      <a:pt x="48292" y="229314"/>
                    </a:lnTo>
                    <a:close/>
                  </a:path>
                </a:pathLst>
              </a:custGeom>
              <a:solidFill>
                <a:srgbClr val="BA68C8"/>
              </a:solidFill>
              <a:ln w="9525" cap="flat">
                <a:noFill/>
                <a:prstDash val="solid"/>
                <a:miter/>
              </a:ln>
            </p:spPr>
            <p:txBody>
              <a:bodyPr rtlCol="0" anchor="ctr"/>
              <a:lstStyle/>
              <a:p>
                <a:endParaRPr lang="en-US"/>
              </a:p>
            </p:txBody>
          </p:sp>
          <p:sp>
            <p:nvSpPr>
              <p:cNvPr id="1107" name="Hình tự do: Hình 919">
                <a:extLst>
                  <a:ext uri="{FF2B5EF4-FFF2-40B4-BE49-F238E27FC236}">
                    <a16:creationId xmlns:a16="http://schemas.microsoft.com/office/drawing/2014/main" id="{A22FEFE1-2B23-4076-8A80-4D29B9B1A9C9}"/>
                  </a:ext>
                </a:extLst>
              </p:cNvPr>
              <p:cNvSpPr/>
              <p:nvPr/>
            </p:nvSpPr>
            <p:spPr>
              <a:xfrm>
                <a:off x="6663975" y="3217592"/>
                <a:ext cx="48291" cy="251994"/>
              </a:xfrm>
              <a:custGeom>
                <a:avLst/>
                <a:gdLst>
                  <a:gd name="connsiteX0" fmla="*/ 48292 w 48291"/>
                  <a:gd name="connsiteY0" fmla="*/ 13668 h 251994"/>
                  <a:gd name="connsiteX1" fmla="*/ 41148 w 48291"/>
                  <a:gd name="connsiteY1" fmla="*/ 4143 h 251994"/>
                  <a:gd name="connsiteX2" fmla="*/ 7048 w 48291"/>
                  <a:gd name="connsiteY2" fmla="*/ 4143 h 251994"/>
                  <a:gd name="connsiteX3" fmla="*/ 0 w 48291"/>
                  <a:gd name="connsiteY3" fmla="*/ 13668 h 251994"/>
                  <a:gd name="connsiteX4" fmla="*/ 0 w 48291"/>
                  <a:gd name="connsiteY4" fmla="*/ 229314 h 251994"/>
                  <a:gd name="connsiteX5" fmla="*/ 0 w 48291"/>
                  <a:gd name="connsiteY5" fmla="*/ 229314 h 251994"/>
                  <a:gd name="connsiteX6" fmla="*/ 25660 w 48291"/>
                  <a:gd name="connsiteY6" fmla="*/ 251946 h 251994"/>
                  <a:gd name="connsiteX7" fmla="*/ 48292 w 48291"/>
                  <a:gd name="connsiteY7" fmla="*/ 229314 h 251994"/>
                  <a:gd name="connsiteX8" fmla="*/ 48292 w 48291"/>
                  <a:gd name="connsiteY8" fmla="*/ 229314 h 25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1" h="251994">
                    <a:moveTo>
                      <a:pt x="48292" y="13668"/>
                    </a:moveTo>
                    <a:cubicBezTo>
                      <a:pt x="47787" y="9449"/>
                      <a:pt x="45063" y="5810"/>
                      <a:pt x="41148" y="4143"/>
                    </a:cubicBezTo>
                    <a:cubicBezTo>
                      <a:pt x="30451" y="-1381"/>
                      <a:pt x="17745" y="-1381"/>
                      <a:pt x="7048" y="4143"/>
                    </a:cubicBezTo>
                    <a:cubicBezTo>
                      <a:pt x="3162" y="5829"/>
                      <a:pt x="476" y="9458"/>
                      <a:pt x="0" y="13668"/>
                    </a:cubicBezTo>
                    <a:lnTo>
                      <a:pt x="0" y="229314"/>
                    </a:lnTo>
                    <a:lnTo>
                      <a:pt x="0" y="229314"/>
                    </a:lnTo>
                    <a:cubicBezTo>
                      <a:pt x="838" y="242649"/>
                      <a:pt x="12325" y="252784"/>
                      <a:pt x="25660" y="251946"/>
                    </a:cubicBezTo>
                    <a:cubicBezTo>
                      <a:pt x="37833" y="251174"/>
                      <a:pt x="47530" y="241478"/>
                      <a:pt x="48292" y="229314"/>
                    </a:cubicBezTo>
                    <a:lnTo>
                      <a:pt x="48292" y="229314"/>
                    </a:lnTo>
                    <a:close/>
                  </a:path>
                </a:pathLst>
              </a:custGeom>
              <a:solidFill>
                <a:srgbClr val="FFFFFF">
                  <a:alpha val="70000"/>
                </a:srgbClr>
              </a:solidFill>
              <a:ln w="9525" cap="flat">
                <a:noFill/>
                <a:prstDash val="solid"/>
                <a:miter/>
              </a:ln>
            </p:spPr>
            <p:txBody>
              <a:bodyPr rtlCol="0" anchor="ctr"/>
              <a:lstStyle/>
              <a:p>
                <a:endParaRPr lang="en-US"/>
              </a:p>
            </p:txBody>
          </p:sp>
          <p:sp>
            <p:nvSpPr>
              <p:cNvPr id="1108" name="Hình tự do: Hình 920">
                <a:extLst>
                  <a:ext uri="{FF2B5EF4-FFF2-40B4-BE49-F238E27FC236}">
                    <a16:creationId xmlns:a16="http://schemas.microsoft.com/office/drawing/2014/main" id="{19304115-BE7F-4BFC-B8E6-E6022C9A1776}"/>
                  </a:ext>
                </a:extLst>
              </p:cNvPr>
              <p:cNvSpPr/>
              <p:nvPr/>
            </p:nvSpPr>
            <p:spPr>
              <a:xfrm>
                <a:off x="6671214" y="3262043"/>
                <a:ext cx="33813" cy="199694"/>
              </a:xfrm>
              <a:custGeom>
                <a:avLst/>
                <a:gdLst>
                  <a:gd name="connsiteX0" fmla="*/ 33814 w 33813"/>
                  <a:gd name="connsiteY0" fmla="*/ 9794 h 199694"/>
                  <a:gd name="connsiteX1" fmla="*/ 28861 w 33813"/>
                  <a:gd name="connsiteY1" fmla="*/ 2936 h 199694"/>
                  <a:gd name="connsiteX2" fmla="*/ 4953 w 33813"/>
                  <a:gd name="connsiteY2" fmla="*/ 2936 h 199694"/>
                  <a:gd name="connsiteX3" fmla="*/ 0 w 33813"/>
                  <a:gd name="connsiteY3" fmla="*/ 9794 h 199694"/>
                  <a:gd name="connsiteX4" fmla="*/ 0 w 33813"/>
                  <a:gd name="connsiteY4" fmla="*/ 184006 h 199694"/>
                  <a:gd name="connsiteX5" fmla="*/ 0 w 33813"/>
                  <a:gd name="connsiteY5" fmla="*/ 184006 h 199694"/>
                  <a:gd name="connsiteX6" fmla="*/ 18174 w 33813"/>
                  <a:gd name="connsiteY6" fmla="*/ 199646 h 199694"/>
                  <a:gd name="connsiteX7" fmla="*/ 33814 w 33813"/>
                  <a:gd name="connsiteY7" fmla="*/ 184006 h 199694"/>
                  <a:gd name="connsiteX8" fmla="*/ 33814 w 33813"/>
                  <a:gd name="connsiteY8" fmla="*/ 184006 h 19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13" h="199694">
                    <a:moveTo>
                      <a:pt x="33814" y="9794"/>
                    </a:moveTo>
                    <a:cubicBezTo>
                      <a:pt x="33499" y="6784"/>
                      <a:pt x="31613" y="4174"/>
                      <a:pt x="28861" y="2936"/>
                    </a:cubicBezTo>
                    <a:cubicBezTo>
                      <a:pt x="21374" y="-979"/>
                      <a:pt x="12440" y="-979"/>
                      <a:pt x="4953" y="2936"/>
                    </a:cubicBezTo>
                    <a:cubicBezTo>
                      <a:pt x="2172" y="4146"/>
                      <a:pt x="276" y="6775"/>
                      <a:pt x="0" y="9794"/>
                    </a:cubicBezTo>
                    <a:lnTo>
                      <a:pt x="0" y="184006"/>
                    </a:lnTo>
                    <a:lnTo>
                      <a:pt x="0" y="184006"/>
                    </a:lnTo>
                    <a:cubicBezTo>
                      <a:pt x="705" y="193341"/>
                      <a:pt x="8839" y="200342"/>
                      <a:pt x="18174" y="199646"/>
                    </a:cubicBezTo>
                    <a:cubicBezTo>
                      <a:pt x="26536" y="199018"/>
                      <a:pt x="33185" y="192369"/>
                      <a:pt x="33814" y="184006"/>
                    </a:cubicBezTo>
                    <a:lnTo>
                      <a:pt x="33814" y="184006"/>
                    </a:lnTo>
                    <a:close/>
                  </a:path>
                </a:pathLst>
              </a:custGeom>
              <a:solidFill>
                <a:srgbClr val="BA68C8"/>
              </a:solidFill>
              <a:ln w="9525" cap="flat">
                <a:noFill/>
                <a:prstDash val="solid"/>
                <a:miter/>
              </a:ln>
            </p:spPr>
            <p:txBody>
              <a:bodyPr rtlCol="0" anchor="ctr"/>
              <a:lstStyle/>
              <a:p>
                <a:endParaRPr lang="en-US"/>
              </a:p>
            </p:txBody>
          </p:sp>
          <p:sp>
            <p:nvSpPr>
              <p:cNvPr id="1109" name="Hình tự do: Hình 921">
                <a:extLst>
                  <a:ext uri="{FF2B5EF4-FFF2-40B4-BE49-F238E27FC236}">
                    <a16:creationId xmlns:a16="http://schemas.microsoft.com/office/drawing/2014/main" id="{C21353FB-DF5B-440B-9DE8-3C180225661C}"/>
                  </a:ext>
                </a:extLst>
              </p:cNvPr>
              <p:cNvSpPr/>
              <p:nvPr/>
            </p:nvSpPr>
            <p:spPr>
              <a:xfrm>
                <a:off x="6671214" y="3262693"/>
                <a:ext cx="33718" cy="200215"/>
              </a:xfrm>
              <a:custGeom>
                <a:avLst/>
                <a:gdLst>
                  <a:gd name="connsiteX0" fmla="*/ 16859 w 33718"/>
                  <a:gd name="connsiteY0" fmla="*/ 200216 h 200215"/>
                  <a:gd name="connsiteX1" fmla="*/ 33719 w 33718"/>
                  <a:gd name="connsiteY1" fmla="*/ 184214 h 200215"/>
                  <a:gd name="connsiteX2" fmla="*/ 19431 w 33718"/>
                  <a:gd name="connsiteY2" fmla="*/ 192605 h 200215"/>
                  <a:gd name="connsiteX3" fmla="*/ 10668 w 33718"/>
                  <a:gd name="connsiteY3" fmla="*/ 180975 h 200215"/>
                  <a:gd name="connsiteX4" fmla="*/ 10668 w 33718"/>
                  <a:gd name="connsiteY4" fmla="*/ 180975 h 200215"/>
                  <a:gd name="connsiteX5" fmla="*/ 10668 w 33718"/>
                  <a:gd name="connsiteY5" fmla="*/ 0 h 200215"/>
                  <a:gd name="connsiteX6" fmla="*/ 4953 w 33718"/>
                  <a:gd name="connsiteY6" fmla="*/ 2191 h 200215"/>
                  <a:gd name="connsiteX7" fmla="*/ 0 w 33718"/>
                  <a:gd name="connsiteY7" fmla="*/ 9049 h 200215"/>
                  <a:gd name="connsiteX8" fmla="*/ 0 w 33718"/>
                  <a:gd name="connsiteY8" fmla="*/ 183261 h 200215"/>
                  <a:gd name="connsiteX9" fmla="*/ 0 w 33718"/>
                  <a:gd name="connsiteY9" fmla="*/ 183261 h 200215"/>
                  <a:gd name="connsiteX10" fmla="*/ 16764 w 33718"/>
                  <a:gd name="connsiteY10" fmla="*/ 200216 h 200215"/>
                  <a:gd name="connsiteX11" fmla="*/ 16859 w 33718"/>
                  <a:gd name="connsiteY11" fmla="*/ 200216 h 20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18" h="200215">
                    <a:moveTo>
                      <a:pt x="16859" y="200216"/>
                    </a:moveTo>
                    <a:cubicBezTo>
                      <a:pt x="25861" y="200273"/>
                      <a:pt x="33309" y="193215"/>
                      <a:pt x="33719" y="184214"/>
                    </a:cubicBezTo>
                    <a:cubicBezTo>
                      <a:pt x="32090" y="190472"/>
                      <a:pt x="25689" y="194234"/>
                      <a:pt x="19431" y="192605"/>
                    </a:cubicBezTo>
                    <a:cubicBezTo>
                      <a:pt x="14164" y="191234"/>
                      <a:pt x="10535" y="186414"/>
                      <a:pt x="10668" y="180975"/>
                    </a:cubicBezTo>
                    <a:lnTo>
                      <a:pt x="10668" y="180975"/>
                    </a:lnTo>
                    <a:lnTo>
                      <a:pt x="10668" y="0"/>
                    </a:lnTo>
                    <a:cubicBezTo>
                      <a:pt x="8649" y="391"/>
                      <a:pt x="6715" y="1134"/>
                      <a:pt x="4953" y="2191"/>
                    </a:cubicBezTo>
                    <a:cubicBezTo>
                      <a:pt x="2172" y="3401"/>
                      <a:pt x="276" y="6029"/>
                      <a:pt x="0" y="9049"/>
                    </a:cubicBezTo>
                    <a:lnTo>
                      <a:pt x="0" y="183261"/>
                    </a:lnTo>
                    <a:lnTo>
                      <a:pt x="0" y="183261"/>
                    </a:lnTo>
                    <a:cubicBezTo>
                      <a:pt x="-57" y="192576"/>
                      <a:pt x="7449" y="200158"/>
                      <a:pt x="16764" y="200216"/>
                    </a:cubicBezTo>
                    <a:cubicBezTo>
                      <a:pt x="16793" y="200216"/>
                      <a:pt x="16831" y="200216"/>
                      <a:pt x="16859" y="200216"/>
                    </a:cubicBezTo>
                    <a:close/>
                  </a:path>
                </a:pathLst>
              </a:custGeom>
              <a:solidFill>
                <a:srgbClr val="000000"/>
              </a:solidFill>
              <a:ln w="9525" cap="flat">
                <a:noFill/>
                <a:prstDash val="solid"/>
                <a:miter/>
              </a:ln>
            </p:spPr>
            <p:txBody>
              <a:bodyPr rtlCol="0" anchor="ctr"/>
              <a:lstStyle/>
              <a:p>
                <a:endParaRPr lang="en-US"/>
              </a:p>
            </p:txBody>
          </p:sp>
          <p:sp>
            <p:nvSpPr>
              <p:cNvPr id="1110" name="Hình tự do: Hình 922">
                <a:extLst>
                  <a:ext uri="{FF2B5EF4-FFF2-40B4-BE49-F238E27FC236}">
                    <a16:creationId xmlns:a16="http://schemas.microsoft.com/office/drawing/2014/main" id="{B861988B-8BF1-434C-89D7-9A802EDC0275}"/>
                  </a:ext>
                </a:extLst>
              </p:cNvPr>
              <p:cNvSpPr/>
              <p:nvPr/>
            </p:nvSpPr>
            <p:spPr>
              <a:xfrm>
                <a:off x="6671214" y="3262312"/>
                <a:ext cx="33813" cy="19050"/>
              </a:xfrm>
              <a:custGeom>
                <a:avLst/>
                <a:gdLst>
                  <a:gd name="connsiteX0" fmla="*/ 33814 w 33813"/>
                  <a:gd name="connsiteY0" fmla="*/ 9525 h 19050"/>
                  <a:gd name="connsiteX1" fmla="*/ 16859 w 33813"/>
                  <a:gd name="connsiteY1" fmla="*/ 19050 h 19050"/>
                  <a:gd name="connsiteX2" fmla="*/ 0 w 33813"/>
                  <a:gd name="connsiteY2" fmla="*/ 9525 h 19050"/>
                  <a:gd name="connsiteX3" fmla="*/ 16859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954"/>
                      <a:pt x="26194" y="19050"/>
                      <a:pt x="16859" y="19050"/>
                    </a:cubicBezTo>
                    <a:cubicBezTo>
                      <a:pt x="7525" y="19050"/>
                      <a:pt x="0" y="14764"/>
                      <a:pt x="0" y="9525"/>
                    </a:cubicBezTo>
                    <a:cubicBezTo>
                      <a:pt x="0" y="4286"/>
                      <a:pt x="7525" y="0"/>
                      <a:pt x="16859" y="0"/>
                    </a:cubicBezTo>
                    <a:cubicBezTo>
                      <a:pt x="26194" y="0"/>
                      <a:pt x="33814" y="4096"/>
                      <a:pt x="33814" y="9525"/>
                    </a:cubicBezTo>
                    <a:close/>
                  </a:path>
                </a:pathLst>
              </a:custGeom>
              <a:solidFill>
                <a:srgbClr val="BA68C8"/>
              </a:solidFill>
              <a:ln w="9525" cap="flat">
                <a:noFill/>
                <a:prstDash val="solid"/>
                <a:miter/>
              </a:ln>
            </p:spPr>
            <p:txBody>
              <a:bodyPr rtlCol="0" anchor="ctr"/>
              <a:lstStyle/>
              <a:p>
                <a:endParaRPr lang="en-US"/>
              </a:p>
            </p:txBody>
          </p:sp>
          <p:sp>
            <p:nvSpPr>
              <p:cNvPr id="1111" name="Hình tự do: Hình 923">
                <a:extLst>
                  <a:ext uri="{FF2B5EF4-FFF2-40B4-BE49-F238E27FC236}">
                    <a16:creationId xmlns:a16="http://schemas.microsoft.com/office/drawing/2014/main" id="{BD89D7A7-E372-4538-B584-95C310B03E56}"/>
                  </a:ext>
                </a:extLst>
              </p:cNvPr>
              <p:cNvSpPr/>
              <p:nvPr/>
            </p:nvSpPr>
            <p:spPr>
              <a:xfrm>
                <a:off x="6671214" y="3262312"/>
                <a:ext cx="33813" cy="19050"/>
              </a:xfrm>
              <a:custGeom>
                <a:avLst/>
                <a:gdLst>
                  <a:gd name="connsiteX0" fmla="*/ 33814 w 33813"/>
                  <a:gd name="connsiteY0" fmla="*/ 9525 h 19050"/>
                  <a:gd name="connsiteX1" fmla="*/ 16859 w 33813"/>
                  <a:gd name="connsiteY1" fmla="*/ 19050 h 19050"/>
                  <a:gd name="connsiteX2" fmla="*/ 0 w 33813"/>
                  <a:gd name="connsiteY2" fmla="*/ 9525 h 19050"/>
                  <a:gd name="connsiteX3" fmla="*/ 16859 w 33813"/>
                  <a:gd name="connsiteY3" fmla="*/ 0 h 19050"/>
                  <a:gd name="connsiteX4" fmla="*/ 33814 w 33813"/>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19050">
                    <a:moveTo>
                      <a:pt x="33814" y="9525"/>
                    </a:moveTo>
                    <a:cubicBezTo>
                      <a:pt x="33814" y="14954"/>
                      <a:pt x="26194" y="19050"/>
                      <a:pt x="16859" y="19050"/>
                    </a:cubicBezTo>
                    <a:cubicBezTo>
                      <a:pt x="7525" y="19050"/>
                      <a:pt x="0" y="14764"/>
                      <a:pt x="0" y="9525"/>
                    </a:cubicBezTo>
                    <a:cubicBezTo>
                      <a:pt x="0" y="4286"/>
                      <a:pt x="7525" y="0"/>
                      <a:pt x="16859" y="0"/>
                    </a:cubicBezTo>
                    <a:cubicBezTo>
                      <a:pt x="26194" y="0"/>
                      <a:pt x="33814" y="4096"/>
                      <a:pt x="33814" y="9525"/>
                    </a:cubicBezTo>
                    <a:close/>
                  </a:path>
                </a:pathLst>
              </a:custGeom>
              <a:solidFill>
                <a:srgbClr val="FFFFFF"/>
              </a:solidFill>
              <a:ln w="9525" cap="flat">
                <a:noFill/>
                <a:prstDash val="solid"/>
                <a:miter/>
              </a:ln>
            </p:spPr>
            <p:txBody>
              <a:bodyPr rtlCol="0" anchor="ctr"/>
              <a:lstStyle/>
              <a:p>
                <a:endParaRPr lang="en-US"/>
              </a:p>
            </p:txBody>
          </p:sp>
          <p:sp>
            <p:nvSpPr>
              <p:cNvPr id="1112" name="Hình tự do: Hình 924">
                <a:extLst>
                  <a:ext uri="{FF2B5EF4-FFF2-40B4-BE49-F238E27FC236}">
                    <a16:creationId xmlns:a16="http://schemas.microsoft.com/office/drawing/2014/main" id="{9CCBF3EC-6419-4AF7-BF55-F4099D729B1B}"/>
                  </a:ext>
                </a:extLst>
              </p:cNvPr>
              <p:cNvSpPr/>
              <p:nvPr/>
            </p:nvSpPr>
            <p:spPr>
              <a:xfrm>
                <a:off x="6671786" y="3264979"/>
                <a:ext cx="33242" cy="16665"/>
              </a:xfrm>
              <a:custGeom>
                <a:avLst/>
                <a:gdLst>
                  <a:gd name="connsiteX0" fmla="*/ 33242 w 33242"/>
                  <a:gd name="connsiteY0" fmla="*/ 6858 h 16665"/>
                  <a:gd name="connsiteX1" fmla="*/ 28289 w 33242"/>
                  <a:gd name="connsiteY1" fmla="*/ 0 h 16665"/>
                  <a:gd name="connsiteX2" fmla="*/ 29061 w 33242"/>
                  <a:gd name="connsiteY2" fmla="*/ 10344 h 16665"/>
                  <a:gd name="connsiteX3" fmla="*/ 24860 w 33242"/>
                  <a:gd name="connsiteY3" fmla="*/ 12763 h 16665"/>
                  <a:gd name="connsiteX4" fmla="*/ 0 w 33242"/>
                  <a:gd name="connsiteY4" fmla="*/ 9430 h 16665"/>
                  <a:gd name="connsiteX5" fmla="*/ 16288 w 33242"/>
                  <a:gd name="connsiteY5" fmla="*/ 16574 h 16665"/>
                  <a:gd name="connsiteX6" fmla="*/ 33242 w 33242"/>
                  <a:gd name="connsiteY6" fmla="*/ 6858 h 1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2" h="16665">
                    <a:moveTo>
                      <a:pt x="33242" y="6858"/>
                    </a:moveTo>
                    <a:cubicBezTo>
                      <a:pt x="32947" y="3848"/>
                      <a:pt x="31061" y="1229"/>
                      <a:pt x="28289" y="0"/>
                    </a:cubicBezTo>
                    <a:cubicBezTo>
                      <a:pt x="31356" y="2648"/>
                      <a:pt x="31699" y="7277"/>
                      <a:pt x="29061" y="10344"/>
                    </a:cubicBezTo>
                    <a:cubicBezTo>
                      <a:pt x="27975" y="11601"/>
                      <a:pt x="26489" y="12459"/>
                      <a:pt x="24860" y="12763"/>
                    </a:cubicBezTo>
                    <a:cubicBezTo>
                      <a:pt x="16621" y="16507"/>
                      <a:pt x="6963" y="15211"/>
                      <a:pt x="0" y="9430"/>
                    </a:cubicBezTo>
                    <a:cubicBezTo>
                      <a:pt x="3800" y="14497"/>
                      <a:pt x="9982" y="17212"/>
                      <a:pt x="16288" y="16574"/>
                    </a:cubicBezTo>
                    <a:cubicBezTo>
                      <a:pt x="25622" y="16574"/>
                      <a:pt x="33242" y="12287"/>
                      <a:pt x="33242" y="6858"/>
                    </a:cubicBezTo>
                    <a:close/>
                  </a:path>
                </a:pathLst>
              </a:custGeom>
              <a:solidFill>
                <a:srgbClr val="FFFFFF"/>
              </a:solidFill>
              <a:ln w="9525" cap="flat">
                <a:noFill/>
                <a:prstDash val="solid"/>
                <a:miter/>
              </a:ln>
            </p:spPr>
            <p:txBody>
              <a:bodyPr rtlCol="0" anchor="ctr"/>
              <a:lstStyle/>
              <a:p>
                <a:endParaRPr lang="en-US"/>
              </a:p>
            </p:txBody>
          </p:sp>
          <p:sp>
            <p:nvSpPr>
              <p:cNvPr id="1113" name="Hình tự do: Hình 925">
                <a:extLst>
                  <a:ext uri="{FF2B5EF4-FFF2-40B4-BE49-F238E27FC236}">
                    <a16:creationId xmlns:a16="http://schemas.microsoft.com/office/drawing/2014/main" id="{EAFDEE78-74CC-4A19-B378-9DC9C9168F2D}"/>
                  </a:ext>
                </a:extLst>
              </p:cNvPr>
              <p:cNvSpPr/>
              <p:nvPr/>
            </p:nvSpPr>
            <p:spPr>
              <a:xfrm>
                <a:off x="6702933" y="3220307"/>
                <a:ext cx="6096" cy="236093"/>
              </a:xfrm>
              <a:custGeom>
                <a:avLst/>
                <a:gdLst>
                  <a:gd name="connsiteX0" fmla="*/ 0 w 6096"/>
                  <a:gd name="connsiteY0" fmla="*/ 233172 h 236093"/>
                  <a:gd name="connsiteX1" fmla="*/ 3143 w 6096"/>
                  <a:gd name="connsiteY1" fmla="*/ 235649 h 236093"/>
                  <a:gd name="connsiteX2" fmla="*/ 6096 w 6096"/>
                  <a:gd name="connsiteY2" fmla="*/ 229171 h 236093"/>
                  <a:gd name="connsiteX3" fmla="*/ 6096 w 6096"/>
                  <a:gd name="connsiteY3" fmla="*/ 4000 h 236093"/>
                  <a:gd name="connsiteX4" fmla="*/ 2191 w 6096"/>
                  <a:gd name="connsiteY4" fmla="*/ 1143 h 236093"/>
                  <a:gd name="connsiteX5" fmla="*/ 0 w 6096"/>
                  <a:gd name="connsiteY5" fmla="*/ 0 h 23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 h="236093">
                    <a:moveTo>
                      <a:pt x="0" y="233172"/>
                    </a:moveTo>
                    <a:cubicBezTo>
                      <a:pt x="0" y="235649"/>
                      <a:pt x="1429" y="236792"/>
                      <a:pt x="3143" y="235649"/>
                    </a:cubicBezTo>
                    <a:cubicBezTo>
                      <a:pt x="5039" y="234039"/>
                      <a:pt x="6125" y="231658"/>
                      <a:pt x="6096" y="229171"/>
                    </a:cubicBezTo>
                    <a:lnTo>
                      <a:pt x="6096" y="4000"/>
                    </a:lnTo>
                    <a:cubicBezTo>
                      <a:pt x="4944" y="2858"/>
                      <a:pt x="3629" y="1886"/>
                      <a:pt x="2191" y="1143"/>
                    </a:cubicBezTo>
                    <a:cubicBezTo>
                      <a:pt x="1514" y="667"/>
                      <a:pt x="781" y="286"/>
                      <a:pt x="0" y="0"/>
                    </a:cubicBezTo>
                    <a:close/>
                  </a:path>
                </a:pathLst>
              </a:custGeom>
              <a:solidFill>
                <a:srgbClr val="FFFFFF">
                  <a:alpha val="40000"/>
                </a:srgbClr>
              </a:solidFill>
              <a:ln w="9525" cap="flat">
                <a:noFill/>
                <a:prstDash val="solid"/>
                <a:miter/>
              </a:ln>
            </p:spPr>
            <p:txBody>
              <a:bodyPr rtlCol="0" anchor="ctr"/>
              <a:lstStyle/>
              <a:p>
                <a:endParaRPr lang="en-US"/>
              </a:p>
            </p:txBody>
          </p:sp>
          <p:sp>
            <p:nvSpPr>
              <p:cNvPr id="1114" name="Hình tự do: Hình 926">
                <a:extLst>
                  <a:ext uri="{FF2B5EF4-FFF2-40B4-BE49-F238E27FC236}">
                    <a16:creationId xmlns:a16="http://schemas.microsoft.com/office/drawing/2014/main" id="{7B9018E8-13EC-4F83-9C4E-04934B11E53B}"/>
                  </a:ext>
                </a:extLst>
              </p:cNvPr>
              <p:cNvSpPr/>
              <p:nvPr/>
            </p:nvSpPr>
            <p:spPr>
              <a:xfrm>
                <a:off x="6696456" y="3218497"/>
                <a:ext cx="3428" cy="241126"/>
              </a:xfrm>
              <a:custGeom>
                <a:avLst/>
                <a:gdLst>
                  <a:gd name="connsiteX0" fmla="*/ 1810 w 3428"/>
                  <a:gd name="connsiteY0" fmla="*/ 240983 h 241126"/>
                  <a:gd name="connsiteX1" fmla="*/ 1810 w 3428"/>
                  <a:gd name="connsiteY1" fmla="*/ 240983 h 241126"/>
                  <a:gd name="connsiteX2" fmla="*/ 3429 w 3428"/>
                  <a:gd name="connsiteY2" fmla="*/ 238697 h 241126"/>
                  <a:gd name="connsiteX3" fmla="*/ 3429 w 3428"/>
                  <a:gd name="connsiteY3" fmla="*/ 953 h 241126"/>
                  <a:gd name="connsiteX4" fmla="*/ 0 w 3428"/>
                  <a:gd name="connsiteY4" fmla="*/ 0 h 241126"/>
                  <a:gd name="connsiteX5" fmla="*/ 0 w 3428"/>
                  <a:gd name="connsiteY5" fmla="*/ 239935 h 241126"/>
                  <a:gd name="connsiteX6" fmla="*/ 1286 w 3428"/>
                  <a:gd name="connsiteY6" fmla="*/ 241125 h 241126"/>
                  <a:gd name="connsiteX7" fmla="*/ 1810 w 3428"/>
                  <a:gd name="connsiteY7" fmla="*/ 240983 h 24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8" h="241126">
                    <a:moveTo>
                      <a:pt x="1810" y="240983"/>
                    </a:moveTo>
                    <a:lnTo>
                      <a:pt x="1810" y="240983"/>
                    </a:lnTo>
                    <a:cubicBezTo>
                      <a:pt x="2772" y="240630"/>
                      <a:pt x="3410" y="239716"/>
                      <a:pt x="3429" y="238697"/>
                    </a:cubicBezTo>
                    <a:lnTo>
                      <a:pt x="3429" y="953"/>
                    </a:lnTo>
                    <a:lnTo>
                      <a:pt x="0" y="0"/>
                    </a:lnTo>
                    <a:lnTo>
                      <a:pt x="0" y="239935"/>
                    </a:lnTo>
                    <a:cubicBezTo>
                      <a:pt x="28" y="240621"/>
                      <a:pt x="600" y="241154"/>
                      <a:pt x="1286" y="241125"/>
                    </a:cubicBezTo>
                    <a:cubicBezTo>
                      <a:pt x="1467" y="241116"/>
                      <a:pt x="1648" y="241068"/>
                      <a:pt x="1810" y="240983"/>
                    </a:cubicBezTo>
                    <a:close/>
                  </a:path>
                </a:pathLst>
              </a:custGeom>
              <a:solidFill>
                <a:srgbClr val="FFFFFF">
                  <a:alpha val="40000"/>
                </a:srgbClr>
              </a:solidFill>
              <a:ln w="9525" cap="flat">
                <a:noFill/>
                <a:prstDash val="solid"/>
                <a:miter/>
              </a:ln>
            </p:spPr>
            <p:txBody>
              <a:bodyPr rtlCol="0" anchor="ctr"/>
              <a:lstStyle/>
              <a:p>
                <a:endParaRPr lang="en-US"/>
              </a:p>
            </p:txBody>
          </p:sp>
          <p:sp>
            <p:nvSpPr>
              <p:cNvPr id="1115" name="Hình tự do: Hình 927">
                <a:extLst>
                  <a:ext uri="{FF2B5EF4-FFF2-40B4-BE49-F238E27FC236}">
                    <a16:creationId xmlns:a16="http://schemas.microsoft.com/office/drawing/2014/main" id="{6BA1BBC9-120A-4A82-8317-841F2FE1B034}"/>
                  </a:ext>
                </a:extLst>
              </p:cNvPr>
              <p:cNvSpPr/>
              <p:nvPr/>
            </p:nvSpPr>
            <p:spPr>
              <a:xfrm>
                <a:off x="6664535" y="3219479"/>
                <a:ext cx="47732" cy="251344"/>
              </a:xfrm>
              <a:custGeom>
                <a:avLst/>
                <a:gdLst>
                  <a:gd name="connsiteX0" fmla="*/ 41636 w 47732"/>
                  <a:gd name="connsiteY0" fmla="*/ 25212 h 251344"/>
                  <a:gd name="connsiteX1" fmla="*/ 47732 w 47732"/>
                  <a:gd name="connsiteY1" fmla="*/ 19687 h 251344"/>
                  <a:gd name="connsiteX2" fmla="*/ 47732 w 47732"/>
                  <a:gd name="connsiteY2" fmla="*/ 11781 h 251344"/>
                  <a:gd name="connsiteX3" fmla="*/ 47256 w 47732"/>
                  <a:gd name="connsiteY3" fmla="*/ 9210 h 251344"/>
                  <a:gd name="connsiteX4" fmla="*/ 41636 w 47732"/>
                  <a:gd name="connsiteY4" fmla="*/ 4352 h 251344"/>
                  <a:gd name="connsiteX5" fmla="*/ 7632 w 47732"/>
                  <a:gd name="connsiteY5" fmla="*/ 3209 h 251344"/>
                  <a:gd name="connsiteX6" fmla="*/ 7632 w 47732"/>
                  <a:gd name="connsiteY6" fmla="*/ 1304 h 251344"/>
                  <a:gd name="connsiteX7" fmla="*/ 7632 w 47732"/>
                  <a:gd name="connsiteY7" fmla="*/ 1304 h 251344"/>
                  <a:gd name="connsiteX8" fmla="*/ 6775 w 47732"/>
                  <a:gd name="connsiteY8" fmla="*/ 1780 h 251344"/>
                  <a:gd name="connsiteX9" fmla="*/ 1917 w 47732"/>
                  <a:gd name="connsiteY9" fmla="*/ 5685 h 251344"/>
                  <a:gd name="connsiteX10" fmla="*/ 107 w 47732"/>
                  <a:gd name="connsiteY10" fmla="*/ 8924 h 251344"/>
                  <a:gd name="connsiteX11" fmla="*/ 107 w 47732"/>
                  <a:gd name="connsiteY11" fmla="*/ 11591 h 251344"/>
                  <a:gd name="connsiteX12" fmla="*/ 107 w 47732"/>
                  <a:gd name="connsiteY12" fmla="*/ 21116 h 251344"/>
                  <a:gd name="connsiteX13" fmla="*/ 107 w 47732"/>
                  <a:gd name="connsiteY13" fmla="*/ 21116 h 251344"/>
                  <a:gd name="connsiteX14" fmla="*/ 107 w 47732"/>
                  <a:gd name="connsiteY14" fmla="*/ 49119 h 251344"/>
                  <a:gd name="connsiteX15" fmla="*/ 107 w 47732"/>
                  <a:gd name="connsiteY15" fmla="*/ 49119 h 251344"/>
                  <a:gd name="connsiteX16" fmla="*/ 107 w 47732"/>
                  <a:gd name="connsiteY16" fmla="*/ 227332 h 251344"/>
                  <a:gd name="connsiteX17" fmla="*/ 107 w 47732"/>
                  <a:gd name="connsiteY17" fmla="*/ 227332 h 251344"/>
                  <a:gd name="connsiteX18" fmla="*/ 24291 w 47732"/>
                  <a:gd name="connsiteY18" fmla="*/ 251345 h 251344"/>
                  <a:gd name="connsiteX19" fmla="*/ 46303 w 47732"/>
                  <a:gd name="connsiteY19" fmla="*/ 236857 h 251344"/>
                  <a:gd name="connsiteX20" fmla="*/ 20872 w 47732"/>
                  <a:gd name="connsiteY20" fmla="*/ 246382 h 251344"/>
                  <a:gd name="connsiteX21" fmla="*/ 20872 w 47732"/>
                  <a:gd name="connsiteY21" fmla="*/ 246382 h 251344"/>
                  <a:gd name="connsiteX22" fmla="*/ 11347 w 47732"/>
                  <a:gd name="connsiteY22" fmla="*/ 233238 h 251344"/>
                  <a:gd name="connsiteX23" fmla="*/ 11347 w 47732"/>
                  <a:gd name="connsiteY23" fmla="*/ 27402 h 251344"/>
                  <a:gd name="connsiteX24" fmla="*/ 41636 w 47732"/>
                  <a:gd name="connsiteY24" fmla="*/ 25212 h 25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732" h="251344">
                    <a:moveTo>
                      <a:pt x="41636" y="25212"/>
                    </a:moveTo>
                    <a:cubicBezTo>
                      <a:pt x="44103" y="23916"/>
                      <a:pt x="46199" y="22011"/>
                      <a:pt x="47732" y="19687"/>
                    </a:cubicBezTo>
                    <a:lnTo>
                      <a:pt x="47732" y="11781"/>
                    </a:lnTo>
                    <a:cubicBezTo>
                      <a:pt x="47713" y="10905"/>
                      <a:pt x="47551" y="10038"/>
                      <a:pt x="47256" y="9210"/>
                    </a:cubicBezTo>
                    <a:cubicBezTo>
                      <a:pt x="45789" y="7171"/>
                      <a:pt x="43865" y="5504"/>
                      <a:pt x="41636" y="4352"/>
                    </a:cubicBezTo>
                    <a:cubicBezTo>
                      <a:pt x="31025" y="-1020"/>
                      <a:pt x="18586" y="-1439"/>
                      <a:pt x="7632" y="3209"/>
                    </a:cubicBezTo>
                    <a:lnTo>
                      <a:pt x="7632" y="1304"/>
                    </a:lnTo>
                    <a:lnTo>
                      <a:pt x="7632" y="1304"/>
                    </a:lnTo>
                    <a:lnTo>
                      <a:pt x="6775" y="1780"/>
                    </a:lnTo>
                    <a:cubicBezTo>
                      <a:pt x="4917" y="2752"/>
                      <a:pt x="3260" y="4076"/>
                      <a:pt x="1917" y="5685"/>
                    </a:cubicBezTo>
                    <a:cubicBezTo>
                      <a:pt x="1136" y="6657"/>
                      <a:pt x="526" y="7752"/>
                      <a:pt x="107" y="8924"/>
                    </a:cubicBezTo>
                    <a:cubicBezTo>
                      <a:pt x="-36" y="9810"/>
                      <a:pt x="-36" y="10705"/>
                      <a:pt x="107" y="11591"/>
                    </a:cubicBezTo>
                    <a:lnTo>
                      <a:pt x="107" y="21116"/>
                    </a:lnTo>
                    <a:lnTo>
                      <a:pt x="107" y="21116"/>
                    </a:lnTo>
                    <a:lnTo>
                      <a:pt x="107" y="49119"/>
                    </a:lnTo>
                    <a:lnTo>
                      <a:pt x="107" y="49119"/>
                    </a:lnTo>
                    <a:lnTo>
                      <a:pt x="107" y="227332"/>
                    </a:lnTo>
                    <a:lnTo>
                      <a:pt x="107" y="227332"/>
                    </a:lnTo>
                    <a:cubicBezTo>
                      <a:pt x="155" y="240639"/>
                      <a:pt x="10985" y="251392"/>
                      <a:pt x="24291" y="251345"/>
                    </a:cubicBezTo>
                    <a:cubicBezTo>
                      <a:pt x="33854" y="251307"/>
                      <a:pt x="42493" y="245620"/>
                      <a:pt x="46303" y="236857"/>
                    </a:cubicBezTo>
                    <a:cubicBezTo>
                      <a:pt x="40988" y="245458"/>
                      <a:pt x="30530" y="249373"/>
                      <a:pt x="20872" y="246382"/>
                    </a:cubicBezTo>
                    <a:lnTo>
                      <a:pt x="20872" y="246382"/>
                    </a:lnTo>
                    <a:cubicBezTo>
                      <a:pt x="15166" y="244553"/>
                      <a:pt x="11309" y="239229"/>
                      <a:pt x="11347" y="233238"/>
                    </a:cubicBezTo>
                    <a:lnTo>
                      <a:pt x="11347" y="27402"/>
                    </a:lnTo>
                    <a:cubicBezTo>
                      <a:pt x="21338" y="30650"/>
                      <a:pt x="32216" y="29869"/>
                      <a:pt x="41636" y="25212"/>
                    </a:cubicBezTo>
                    <a:close/>
                  </a:path>
                </a:pathLst>
              </a:custGeom>
              <a:solidFill>
                <a:srgbClr val="BA68C8">
                  <a:alpha val="20000"/>
                </a:srgbClr>
              </a:solidFill>
              <a:ln w="9525" cap="flat">
                <a:noFill/>
                <a:prstDash val="solid"/>
                <a:miter/>
              </a:ln>
            </p:spPr>
            <p:txBody>
              <a:bodyPr rtlCol="0" anchor="ctr"/>
              <a:lstStyle/>
              <a:p>
                <a:endParaRPr lang="en-US"/>
              </a:p>
            </p:txBody>
          </p:sp>
          <p:sp>
            <p:nvSpPr>
              <p:cNvPr id="1116" name="Hình tự do: Hình 928">
                <a:extLst>
                  <a:ext uri="{FF2B5EF4-FFF2-40B4-BE49-F238E27FC236}">
                    <a16:creationId xmlns:a16="http://schemas.microsoft.com/office/drawing/2014/main" id="{65B97C40-DD9B-4F2F-9F11-71CE13A81EEB}"/>
                  </a:ext>
                </a:extLst>
              </p:cNvPr>
              <p:cNvSpPr/>
              <p:nvPr/>
            </p:nvSpPr>
            <p:spPr>
              <a:xfrm>
                <a:off x="6664816" y="3223545"/>
                <a:ext cx="20781" cy="247364"/>
              </a:xfrm>
              <a:custGeom>
                <a:avLst/>
                <a:gdLst>
                  <a:gd name="connsiteX0" fmla="*/ 20781 w 20781"/>
                  <a:gd name="connsiteY0" fmla="*/ 247364 h 247364"/>
                  <a:gd name="connsiteX1" fmla="*/ 20781 w 20781"/>
                  <a:gd name="connsiteY1" fmla="*/ 247364 h 247364"/>
                  <a:gd name="connsiteX2" fmla="*/ 3160 w 20781"/>
                  <a:gd name="connsiteY2" fmla="*/ 225076 h 247364"/>
                  <a:gd name="connsiteX3" fmla="*/ 3160 w 20781"/>
                  <a:gd name="connsiteY3" fmla="*/ 0 h 247364"/>
                  <a:gd name="connsiteX4" fmla="*/ 3160 w 20781"/>
                  <a:gd name="connsiteY4" fmla="*/ 0 h 247364"/>
                  <a:gd name="connsiteX5" fmla="*/ 493 w 20781"/>
                  <a:gd name="connsiteY5" fmla="*/ 3334 h 247364"/>
                  <a:gd name="connsiteX6" fmla="*/ 493 w 20781"/>
                  <a:gd name="connsiteY6" fmla="*/ 3334 h 247364"/>
                  <a:gd name="connsiteX7" fmla="*/ 493 w 20781"/>
                  <a:gd name="connsiteY7" fmla="*/ 4096 h 247364"/>
                  <a:gd name="connsiteX8" fmla="*/ 493 w 20781"/>
                  <a:gd name="connsiteY8" fmla="*/ 4096 h 247364"/>
                  <a:gd name="connsiteX9" fmla="*/ 17 w 20781"/>
                  <a:gd name="connsiteY9" fmla="*/ 5810 h 247364"/>
                  <a:gd name="connsiteX10" fmla="*/ 17 w 20781"/>
                  <a:gd name="connsiteY10" fmla="*/ 16383 h 247364"/>
                  <a:gd name="connsiteX11" fmla="*/ 17 w 20781"/>
                  <a:gd name="connsiteY11" fmla="*/ 16383 h 247364"/>
                  <a:gd name="connsiteX12" fmla="*/ 17 w 20781"/>
                  <a:gd name="connsiteY12" fmla="*/ 44387 h 247364"/>
                  <a:gd name="connsiteX13" fmla="*/ 17 w 20781"/>
                  <a:gd name="connsiteY13" fmla="*/ 44387 h 247364"/>
                  <a:gd name="connsiteX14" fmla="*/ 17 w 20781"/>
                  <a:gd name="connsiteY14" fmla="*/ 222599 h 247364"/>
                  <a:gd name="connsiteX15" fmla="*/ 17 w 20781"/>
                  <a:gd name="connsiteY15" fmla="*/ 222599 h 247364"/>
                  <a:gd name="connsiteX16" fmla="*/ 20781 w 20781"/>
                  <a:gd name="connsiteY16" fmla="*/ 247364 h 24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781" h="247364">
                    <a:moveTo>
                      <a:pt x="20781" y="247364"/>
                    </a:moveTo>
                    <a:lnTo>
                      <a:pt x="20781" y="247364"/>
                    </a:lnTo>
                    <a:cubicBezTo>
                      <a:pt x="9999" y="245659"/>
                      <a:pt x="2331" y="235963"/>
                      <a:pt x="3160" y="225076"/>
                    </a:cubicBezTo>
                    <a:lnTo>
                      <a:pt x="3160" y="0"/>
                    </a:lnTo>
                    <a:lnTo>
                      <a:pt x="3160" y="0"/>
                    </a:lnTo>
                    <a:cubicBezTo>
                      <a:pt x="2084" y="943"/>
                      <a:pt x="1179" y="2076"/>
                      <a:pt x="493" y="3334"/>
                    </a:cubicBezTo>
                    <a:lnTo>
                      <a:pt x="493" y="3334"/>
                    </a:lnTo>
                    <a:cubicBezTo>
                      <a:pt x="455" y="3591"/>
                      <a:pt x="455" y="3839"/>
                      <a:pt x="493" y="4096"/>
                    </a:cubicBezTo>
                    <a:lnTo>
                      <a:pt x="493" y="4096"/>
                    </a:lnTo>
                    <a:cubicBezTo>
                      <a:pt x="293" y="4658"/>
                      <a:pt x="131" y="5229"/>
                      <a:pt x="17" y="5810"/>
                    </a:cubicBezTo>
                    <a:lnTo>
                      <a:pt x="17" y="16383"/>
                    </a:lnTo>
                    <a:lnTo>
                      <a:pt x="17" y="16383"/>
                    </a:lnTo>
                    <a:lnTo>
                      <a:pt x="17" y="44387"/>
                    </a:lnTo>
                    <a:lnTo>
                      <a:pt x="17" y="44387"/>
                    </a:lnTo>
                    <a:lnTo>
                      <a:pt x="17" y="222599"/>
                    </a:lnTo>
                    <a:lnTo>
                      <a:pt x="17" y="222599"/>
                    </a:lnTo>
                    <a:cubicBezTo>
                      <a:pt x="-441" y="234963"/>
                      <a:pt x="8532" y="245659"/>
                      <a:pt x="20781" y="247364"/>
                    </a:cubicBezTo>
                    <a:close/>
                  </a:path>
                </a:pathLst>
              </a:custGeom>
              <a:solidFill>
                <a:srgbClr val="BA68C8">
                  <a:alpha val="30000"/>
                </a:srgbClr>
              </a:solidFill>
              <a:ln w="9525" cap="flat">
                <a:noFill/>
                <a:prstDash val="solid"/>
                <a:miter/>
              </a:ln>
            </p:spPr>
            <p:txBody>
              <a:bodyPr rtlCol="0" anchor="ctr"/>
              <a:lstStyle/>
              <a:p>
                <a:endParaRPr lang="en-US"/>
              </a:p>
            </p:txBody>
          </p:sp>
          <p:sp>
            <p:nvSpPr>
              <p:cNvPr id="1117" name="Hình tự do: Hình 929">
                <a:extLst>
                  <a:ext uri="{FF2B5EF4-FFF2-40B4-BE49-F238E27FC236}">
                    <a16:creationId xmlns:a16="http://schemas.microsoft.com/office/drawing/2014/main" id="{AB43FD6D-A570-4E75-956F-D4D27CF196D2}"/>
                  </a:ext>
                </a:extLst>
              </p:cNvPr>
              <p:cNvSpPr/>
              <p:nvPr/>
            </p:nvSpPr>
            <p:spPr>
              <a:xfrm>
                <a:off x="6660451" y="3200638"/>
                <a:ext cx="55340" cy="44291"/>
              </a:xfrm>
              <a:custGeom>
                <a:avLst/>
                <a:gdLst>
                  <a:gd name="connsiteX0" fmla="*/ 55340 w 55340"/>
                  <a:gd name="connsiteY0" fmla="*/ 15954 h 44291"/>
                  <a:gd name="connsiteX1" fmla="*/ 47149 w 55340"/>
                  <a:gd name="connsiteY1" fmla="*/ 4715 h 44291"/>
                  <a:gd name="connsiteX2" fmla="*/ 8096 w 55340"/>
                  <a:gd name="connsiteY2" fmla="*/ 4715 h 44291"/>
                  <a:gd name="connsiteX3" fmla="*/ 0 w 55340"/>
                  <a:gd name="connsiteY3" fmla="*/ 15954 h 44291"/>
                  <a:gd name="connsiteX4" fmla="*/ 0 w 55340"/>
                  <a:gd name="connsiteY4" fmla="*/ 15954 h 44291"/>
                  <a:gd name="connsiteX5" fmla="*/ 0 w 55340"/>
                  <a:gd name="connsiteY5" fmla="*/ 28337 h 44291"/>
                  <a:gd name="connsiteX6" fmla="*/ 0 w 55340"/>
                  <a:gd name="connsiteY6" fmla="*/ 28337 h 44291"/>
                  <a:gd name="connsiteX7" fmla="*/ 8096 w 55340"/>
                  <a:gd name="connsiteY7" fmla="*/ 39576 h 44291"/>
                  <a:gd name="connsiteX8" fmla="*/ 47149 w 55340"/>
                  <a:gd name="connsiteY8" fmla="*/ 39576 h 44291"/>
                  <a:gd name="connsiteX9" fmla="*/ 55340 w 55340"/>
                  <a:gd name="connsiteY9" fmla="*/ 28337 h 44291"/>
                  <a:gd name="connsiteX10" fmla="*/ 55340 w 55340"/>
                  <a:gd name="connsiteY10" fmla="*/ 28337 h 44291"/>
                  <a:gd name="connsiteX11" fmla="*/ 55340 w 55340"/>
                  <a:gd name="connsiteY11" fmla="*/ 15954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4291">
                    <a:moveTo>
                      <a:pt x="55340" y="15954"/>
                    </a:moveTo>
                    <a:cubicBezTo>
                      <a:pt x="54873" y="10992"/>
                      <a:pt x="51730" y="6677"/>
                      <a:pt x="47149" y="4715"/>
                    </a:cubicBezTo>
                    <a:cubicBezTo>
                      <a:pt x="34890" y="-1572"/>
                      <a:pt x="20355" y="-1572"/>
                      <a:pt x="8096" y="4715"/>
                    </a:cubicBezTo>
                    <a:cubicBezTo>
                      <a:pt x="3543" y="6687"/>
                      <a:pt x="428" y="11001"/>
                      <a:pt x="0" y="15954"/>
                    </a:cubicBezTo>
                    <a:lnTo>
                      <a:pt x="0" y="15954"/>
                    </a:lnTo>
                    <a:lnTo>
                      <a:pt x="0" y="28337"/>
                    </a:lnTo>
                    <a:lnTo>
                      <a:pt x="0" y="28337"/>
                    </a:lnTo>
                    <a:cubicBezTo>
                      <a:pt x="448" y="33280"/>
                      <a:pt x="3553" y="37586"/>
                      <a:pt x="8096" y="39576"/>
                    </a:cubicBezTo>
                    <a:cubicBezTo>
                      <a:pt x="20355" y="45863"/>
                      <a:pt x="34890" y="45863"/>
                      <a:pt x="47149" y="39576"/>
                    </a:cubicBezTo>
                    <a:cubicBezTo>
                      <a:pt x="51701" y="37576"/>
                      <a:pt x="54835" y="33290"/>
                      <a:pt x="55340" y="28337"/>
                    </a:cubicBezTo>
                    <a:lnTo>
                      <a:pt x="55340" y="28337"/>
                    </a:lnTo>
                    <a:lnTo>
                      <a:pt x="55340" y="15954"/>
                    </a:lnTo>
                    <a:close/>
                  </a:path>
                </a:pathLst>
              </a:custGeom>
              <a:solidFill>
                <a:srgbClr val="BA68C8"/>
              </a:solidFill>
              <a:ln w="9525" cap="flat">
                <a:noFill/>
                <a:prstDash val="solid"/>
                <a:miter/>
              </a:ln>
            </p:spPr>
            <p:txBody>
              <a:bodyPr rtlCol="0" anchor="ctr"/>
              <a:lstStyle/>
              <a:p>
                <a:endParaRPr lang="en-US"/>
              </a:p>
            </p:txBody>
          </p:sp>
          <p:sp>
            <p:nvSpPr>
              <p:cNvPr id="1118" name="Hình tự do: Hình 930">
                <a:extLst>
                  <a:ext uri="{FF2B5EF4-FFF2-40B4-BE49-F238E27FC236}">
                    <a16:creationId xmlns:a16="http://schemas.microsoft.com/office/drawing/2014/main" id="{FA163C8C-6D9F-413F-A9DD-C454771BB128}"/>
                  </a:ext>
                </a:extLst>
              </p:cNvPr>
              <p:cNvSpPr/>
              <p:nvPr/>
            </p:nvSpPr>
            <p:spPr>
              <a:xfrm>
                <a:off x="6660451" y="3200638"/>
                <a:ext cx="55340" cy="44291"/>
              </a:xfrm>
              <a:custGeom>
                <a:avLst/>
                <a:gdLst>
                  <a:gd name="connsiteX0" fmla="*/ 55340 w 55340"/>
                  <a:gd name="connsiteY0" fmla="*/ 15954 h 44291"/>
                  <a:gd name="connsiteX1" fmla="*/ 47149 w 55340"/>
                  <a:gd name="connsiteY1" fmla="*/ 4715 h 44291"/>
                  <a:gd name="connsiteX2" fmla="*/ 8096 w 55340"/>
                  <a:gd name="connsiteY2" fmla="*/ 4715 h 44291"/>
                  <a:gd name="connsiteX3" fmla="*/ 0 w 55340"/>
                  <a:gd name="connsiteY3" fmla="*/ 15954 h 44291"/>
                  <a:gd name="connsiteX4" fmla="*/ 0 w 55340"/>
                  <a:gd name="connsiteY4" fmla="*/ 15954 h 44291"/>
                  <a:gd name="connsiteX5" fmla="*/ 0 w 55340"/>
                  <a:gd name="connsiteY5" fmla="*/ 28337 h 44291"/>
                  <a:gd name="connsiteX6" fmla="*/ 0 w 55340"/>
                  <a:gd name="connsiteY6" fmla="*/ 28337 h 44291"/>
                  <a:gd name="connsiteX7" fmla="*/ 8096 w 55340"/>
                  <a:gd name="connsiteY7" fmla="*/ 39576 h 44291"/>
                  <a:gd name="connsiteX8" fmla="*/ 47149 w 55340"/>
                  <a:gd name="connsiteY8" fmla="*/ 39576 h 44291"/>
                  <a:gd name="connsiteX9" fmla="*/ 55340 w 55340"/>
                  <a:gd name="connsiteY9" fmla="*/ 28337 h 44291"/>
                  <a:gd name="connsiteX10" fmla="*/ 55340 w 55340"/>
                  <a:gd name="connsiteY10" fmla="*/ 28337 h 44291"/>
                  <a:gd name="connsiteX11" fmla="*/ 55340 w 55340"/>
                  <a:gd name="connsiteY11" fmla="*/ 15954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340" h="44291">
                    <a:moveTo>
                      <a:pt x="55340" y="15954"/>
                    </a:moveTo>
                    <a:cubicBezTo>
                      <a:pt x="54873" y="10992"/>
                      <a:pt x="51730" y="6677"/>
                      <a:pt x="47149" y="4715"/>
                    </a:cubicBezTo>
                    <a:cubicBezTo>
                      <a:pt x="34890" y="-1572"/>
                      <a:pt x="20355" y="-1572"/>
                      <a:pt x="8096" y="4715"/>
                    </a:cubicBezTo>
                    <a:cubicBezTo>
                      <a:pt x="3543" y="6687"/>
                      <a:pt x="428" y="11001"/>
                      <a:pt x="0" y="15954"/>
                    </a:cubicBezTo>
                    <a:lnTo>
                      <a:pt x="0" y="15954"/>
                    </a:lnTo>
                    <a:lnTo>
                      <a:pt x="0" y="28337"/>
                    </a:lnTo>
                    <a:lnTo>
                      <a:pt x="0" y="28337"/>
                    </a:lnTo>
                    <a:cubicBezTo>
                      <a:pt x="448" y="33280"/>
                      <a:pt x="3553" y="37586"/>
                      <a:pt x="8096" y="39576"/>
                    </a:cubicBezTo>
                    <a:cubicBezTo>
                      <a:pt x="20355" y="45863"/>
                      <a:pt x="34890" y="45863"/>
                      <a:pt x="47149" y="39576"/>
                    </a:cubicBezTo>
                    <a:cubicBezTo>
                      <a:pt x="51701" y="37576"/>
                      <a:pt x="54835" y="33290"/>
                      <a:pt x="55340" y="28337"/>
                    </a:cubicBezTo>
                    <a:lnTo>
                      <a:pt x="55340" y="28337"/>
                    </a:lnTo>
                    <a:lnTo>
                      <a:pt x="55340" y="15954"/>
                    </a:lnTo>
                    <a:close/>
                  </a:path>
                </a:pathLst>
              </a:custGeom>
              <a:solidFill>
                <a:srgbClr val="FFFFFF">
                  <a:alpha val="50000"/>
                </a:srgbClr>
              </a:solidFill>
              <a:ln w="9525" cap="flat">
                <a:noFill/>
                <a:prstDash val="solid"/>
                <a:miter/>
              </a:ln>
            </p:spPr>
            <p:txBody>
              <a:bodyPr rtlCol="0" anchor="ctr"/>
              <a:lstStyle/>
              <a:p>
                <a:endParaRPr lang="en-US"/>
              </a:p>
            </p:txBody>
          </p:sp>
          <p:sp>
            <p:nvSpPr>
              <p:cNvPr id="1119" name="Hình tự do: Hình 931">
                <a:extLst>
                  <a:ext uri="{FF2B5EF4-FFF2-40B4-BE49-F238E27FC236}">
                    <a16:creationId xmlns:a16="http://schemas.microsoft.com/office/drawing/2014/main" id="{B2B784F2-BE01-4C39-A98A-8D746B768E61}"/>
                  </a:ext>
                </a:extLst>
              </p:cNvPr>
              <p:cNvSpPr/>
              <p:nvPr/>
            </p:nvSpPr>
            <p:spPr>
              <a:xfrm>
                <a:off x="6660451" y="3207353"/>
                <a:ext cx="48958" cy="37576"/>
              </a:xfrm>
              <a:custGeom>
                <a:avLst/>
                <a:gdLst>
                  <a:gd name="connsiteX0" fmla="*/ 48958 w 48958"/>
                  <a:gd name="connsiteY0" fmla="*/ 31147 h 37576"/>
                  <a:gd name="connsiteX1" fmla="*/ 17716 w 48958"/>
                  <a:gd name="connsiteY1" fmla="*/ 33338 h 37576"/>
                  <a:gd name="connsiteX2" fmla="*/ 4953 w 48958"/>
                  <a:gd name="connsiteY2" fmla="*/ 17907 h 37576"/>
                  <a:gd name="connsiteX3" fmla="*/ 4953 w 48958"/>
                  <a:gd name="connsiteY3" fmla="*/ 0 h 37576"/>
                  <a:gd name="connsiteX4" fmla="*/ 0 w 48958"/>
                  <a:gd name="connsiteY4" fmla="*/ 9049 h 37576"/>
                  <a:gd name="connsiteX5" fmla="*/ 0 w 48958"/>
                  <a:gd name="connsiteY5" fmla="*/ 9049 h 37576"/>
                  <a:gd name="connsiteX6" fmla="*/ 0 w 48958"/>
                  <a:gd name="connsiteY6" fmla="*/ 21622 h 37576"/>
                  <a:gd name="connsiteX7" fmla="*/ 0 w 48958"/>
                  <a:gd name="connsiteY7" fmla="*/ 21622 h 37576"/>
                  <a:gd name="connsiteX8" fmla="*/ 8096 w 48958"/>
                  <a:gd name="connsiteY8" fmla="*/ 32861 h 37576"/>
                  <a:gd name="connsiteX9" fmla="*/ 47149 w 48958"/>
                  <a:gd name="connsiteY9" fmla="*/ 32861 h 3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58" h="37576">
                    <a:moveTo>
                      <a:pt x="48958" y="31147"/>
                    </a:moveTo>
                    <a:cubicBezTo>
                      <a:pt x="39091" y="35376"/>
                      <a:pt x="28080" y="36147"/>
                      <a:pt x="17716" y="33338"/>
                    </a:cubicBezTo>
                    <a:cubicBezTo>
                      <a:pt x="9144" y="29718"/>
                      <a:pt x="4953" y="26099"/>
                      <a:pt x="4953" y="17907"/>
                    </a:cubicBezTo>
                    <a:lnTo>
                      <a:pt x="4953" y="0"/>
                    </a:lnTo>
                    <a:cubicBezTo>
                      <a:pt x="2000" y="2096"/>
                      <a:pt x="181" y="5429"/>
                      <a:pt x="0" y="9049"/>
                    </a:cubicBezTo>
                    <a:lnTo>
                      <a:pt x="0" y="9049"/>
                    </a:lnTo>
                    <a:lnTo>
                      <a:pt x="0" y="21622"/>
                    </a:lnTo>
                    <a:lnTo>
                      <a:pt x="0" y="21622"/>
                    </a:lnTo>
                    <a:cubicBezTo>
                      <a:pt x="448" y="26565"/>
                      <a:pt x="3553" y="30871"/>
                      <a:pt x="8096" y="32861"/>
                    </a:cubicBezTo>
                    <a:cubicBezTo>
                      <a:pt x="20355" y="39148"/>
                      <a:pt x="34890" y="39148"/>
                      <a:pt x="47149" y="32861"/>
                    </a:cubicBezTo>
                    <a:close/>
                  </a:path>
                </a:pathLst>
              </a:custGeom>
              <a:solidFill>
                <a:srgbClr val="BA68C8">
                  <a:alpha val="30000"/>
                </a:srgbClr>
              </a:solidFill>
              <a:ln w="9525" cap="flat">
                <a:noFill/>
                <a:prstDash val="solid"/>
                <a:miter/>
              </a:ln>
            </p:spPr>
            <p:txBody>
              <a:bodyPr rtlCol="0" anchor="ctr"/>
              <a:lstStyle/>
              <a:p>
                <a:endParaRPr lang="en-US"/>
              </a:p>
            </p:txBody>
          </p:sp>
          <p:sp>
            <p:nvSpPr>
              <p:cNvPr id="1120" name="Hình tự do: Hình 932">
                <a:extLst>
                  <a:ext uri="{FF2B5EF4-FFF2-40B4-BE49-F238E27FC236}">
                    <a16:creationId xmlns:a16="http://schemas.microsoft.com/office/drawing/2014/main" id="{76C849A0-FBA8-49BC-A0C3-1A000548A725}"/>
                  </a:ext>
                </a:extLst>
              </p:cNvPr>
              <p:cNvSpPr/>
              <p:nvPr/>
            </p:nvSpPr>
            <p:spPr>
              <a:xfrm>
                <a:off x="6660428" y="3200638"/>
                <a:ext cx="55291" cy="31939"/>
              </a:xfrm>
              <a:custGeom>
                <a:avLst/>
                <a:gdLst>
                  <a:gd name="connsiteX0" fmla="*/ 8119 w 55291"/>
                  <a:gd name="connsiteY0" fmla="*/ 27289 h 31939"/>
                  <a:gd name="connsiteX1" fmla="*/ 47172 w 55291"/>
                  <a:gd name="connsiteY1" fmla="*/ 27289 h 31939"/>
                  <a:gd name="connsiteX2" fmla="*/ 54668 w 55291"/>
                  <a:gd name="connsiteY2" fmla="*/ 12211 h 31939"/>
                  <a:gd name="connsiteX3" fmla="*/ 47172 w 55291"/>
                  <a:gd name="connsiteY3" fmla="*/ 4715 h 31939"/>
                  <a:gd name="connsiteX4" fmla="*/ 8119 w 55291"/>
                  <a:gd name="connsiteY4" fmla="*/ 4715 h 31939"/>
                  <a:gd name="connsiteX5" fmla="*/ 623 w 55291"/>
                  <a:gd name="connsiteY5" fmla="*/ 19793 h 31939"/>
                  <a:gd name="connsiteX6" fmla="*/ 8119 w 55291"/>
                  <a:gd name="connsiteY6" fmla="*/ 27289 h 3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1" h="31939">
                    <a:moveTo>
                      <a:pt x="8119" y="27289"/>
                    </a:moveTo>
                    <a:cubicBezTo>
                      <a:pt x="20397" y="33490"/>
                      <a:pt x="34894" y="33490"/>
                      <a:pt x="47172" y="27289"/>
                    </a:cubicBezTo>
                    <a:cubicBezTo>
                      <a:pt x="53401" y="25194"/>
                      <a:pt x="56764" y="18450"/>
                      <a:pt x="54668" y="12211"/>
                    </a:cubicBezTo>
                    <a:cubicBezTo>
                      <a:pt x="53487" y="8677"/>
                      <a:pt x="50706" y="5906"/>
                      <a:pt x="47172" y="4715"/>
                    </a:cubicBezTo>
                    <a:cubicBezTo>
                      <a:pt x="34913" y="-1572"/>
                      <a:pt x="20378" y="-1572"/>
                      <a:pt x="8119" y="4715"/>
                    </a:cubicBezTo>
                    <a:cubicBezTo>
                      <a:pt x="1890" y="6810"/>
                      <a:pt x="-1472" y="13554"/>
                      <a:pt x="623" y="19793"/>
                    </a:cubicBezTo>
                    <a:cubicBezTo>
                      <a:pt x="1804" y="23327"/>
                      <a:pt x="4586" y="26098"/>
                      <a:pt x="8119" y="27289"/>
                    </a:cubicBezTo>
                    <a:close/>
                  </a:path>
                </a:pathLst>
              </a:custGeom>
              <a:solidFill>
                <a:srgbClr val="BA68C8"/>
              </a:solidFill>
              <a:ln w="9525" cap="flat">
                <a:noFill/>
                <a:prstDash val="solid"/>
                <a:miter/>
              </a:ln>
            </p:spPr>
            <p:txBody>
              <a:bodyPr rtlCol="0" anchor="ctr"/>
              <a:lstStyle/>
              <a:p>
                <a:endParaRPr lang="en-US"/>
              </a:p>
            </p:txBody>
          </p:sp>
          <p:sp>
            <p:nvSpPr>
              <p:cNvPr id="1121" name="Hình tự do: Hình 933">
                <a:extLst>
                  <a:ext uri="{FF2B5EF4-FFF2-40B4-BE49-F238E27FC236}">
                    <a16:creationId xmlns:a16="http://schemas.microsoft.com/office/drawing/2014/main" id="{D1650CF4-1286-4D77-B1AE-B2807CF5D07D}"/>
                  </a:ext>
                </a:extLst>
              </p:cNvPr>
              <p:cNvSpPr/>
              <p:nvPr/>
            </p:nvSpPr>
            <p:spPr>
              <a:xfrm>
                <a:off x="6660428" y="3200638"/>
                <a:ext cx="55291" cy="31939"/>
              </a:xfrm>
              <a:custGeom>
                <a:avLst/>
                <a:gdLst>
                  <a:gd name="connsiteX0" fmla="*/ 8119 w 55291"/>
                  <a:gd name="connsiteY0" fmla="*/ 27289 h 31939"/>
                  <a:gd name="connsiteX1" fmla="*/ 47172 w 55291"/>
                  <a:gd name="connsiteY1" fmla="*/ 27289 h 31939"/>
                  <a:gd name="connsiteX2" fmla="*/ 54668 w 55291"/>
                  <a:gd name="connsiteY2" fmla="*/ 12211 h 31939"/>
                  <a:gd name="connsiteX3" fmla="*/ 47172 w 55291"/>
                  <a:gd name="connsiteY3" fmla="*/ 4715 h 31939"/>
                  <a:gd name="connsiteX4" fmla="*/ 8119 w 55291"/>
                  <a:gd name="connsiteY4" fmla="*/ 4715 h 31939"/>
                  <a:gd name="connsiteX5" fmla="*/ 623 w 55291"/>
                  <a:gd name="connsiteY5" fmla="*/ 19793 h 31939"/>
                  <a:gd name="connsiteX6" fmla="*/ 8119 w 55291"/>
                  <a:gd name="connsiteY6" fmla="*/ 27289 h 3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1" h="31939">
                    <a:moveTo>
                      <a:pt x="8119" y="27289"/>
                    </a:moveTo>
                    <a:cubicBezTo>
                      <a:pt x="20397" y="33490"/>
                      <a:pt x="34894" y="33490"/>
                      <a:pt x="47172" y="27289"/>
                    </a:cubicBezTo>
                    <a:cubicBezTo>
                      <a:pt x="53401" y="25194"/>
                      <a:pt x="56764" y="18450"/>
                      <a:pt x="54668" y="12211"/>
                    </a:cubicBezTo>
                    <a:cubicBezTo>
                      <a:pt x="53487" y="8677"/>
                      <a:pt x="50706" y="5906"/>
                      <a:pt x="47172" y="4715"/>
                    </a:cubicBezTo>
                    <a:cubicBezTo>
                      <a:pt x="34913" y="-1572"/>
                      <a:pt x="20378" y="-1572"/>
                      <a:pt x="8119" y="4715"/>
                    </a:cubicBezTo>
                    <a:cubicBezTo>
                      <a:pt x="1890" y="6810"/>
                      <a:pt x="-1472" y="13554"/>
                      <a:pt x="623" y="19793"/>
                    </a:cubicBezTo>
                    <a:cubicBezTo>
                      <a:pt x="1804" y="23327"/>
                      <a:pt x="4586" y="26098"/>
                      <a:pt x="8119" y="27289"/>
                    </a:cubicBezTo>
                    <a:close/>
                  </a:path>
                </a:pathLst>
              </a:custGeom>
              <a:solidFill>
                <a:srgbClr val="FFFFFF">
                  <a:alpha val="70000"/>
                </a:srgbClr>
              </a:solidFill>
              <a:ln w="9525" cap="flat">
                <a:noFill/>
                <a:prstDash val="solid"/>
                <a:miter/>
              </a:ln>
            </p:spPr>
            <p:txBody>
              <a:bodyPr rtlCol="0" anchor="ctr"/>
              <a:lstStyle/>
              <a:p>
                <a:endParaRPr lang="en-US"/>
              </a:p>
            </p:txBody>
          </p:sp>
          <p:sp>
            <p:nvSpPr>
              <p:cNvPr id="1122" name="Hình tự do: Hình 934">
                <a:extLst>
                  <a:ext uri="{FF2B5EF4-FFF2-40B4-BE49-F238E27FC236}">
                    <a16:creationId xmlns:a16="http://schemas.microsoft.com/office/drawing/2014/main" id="{907492C2-B9BF-4EA4-8E48-FB79600DAEEB}"/>
                  </a:ext>
                </a:extLst>
              </p:cNvPr>
              <p:cNvSpPr/>
              <p:nvPr/>
            </p:nvSpPr>
            <p:spPr>
              <a:xfrm>
                <a:off x="6666608" y="3207353"/>
                <a:ext cx="41372" cy="22372"/>
              </a:xfrm>
              <a:custGeom>
                <a:avLst/>
                <a:gdLst>
                  <a:gd name="connsiteX0" fmla="*/ 9369 w 41372"/>
                  <a:gd name="connsiteY0" fmla="*/ 0 h 22372"/>
                  <a:gd name="connsiteX1" fmla="*/ 1653 w 41372"/>
                  <a:gd name="connsiteY1" fmla="*/ 14002 h 22372"/>
                  <a:gd name="connsiteX2" fmla="*/ 25657 w 41372"/>
                  <a:gd name="connsiteY2" fmla="*/ 21622 h 22372"/>
                  <a:gd name="connsiteX3" fmla="*/ 41373 w 41372"/>
                  <a:gd name="connsiteY3" fmla="*/ 11240 h 22372"/>
                </a:gdLst>
                <a:ahLst/>
                <a:cxnLst>
                  <a:cxn ang="0">
                    <a:pos x="connsiteX0" y="connsiteY0"/>
                  </a:cxn>
                  <a:cxn ang="0">
                    <a:pos x="connsiteX1" y="connsiteY1"/>
                  </a:cxn>
                  <a:cxn ang="0">
                    <a:pos x="connsiteX2" y="connsiteY2"/>
                  </a:cxn>
                  <a:cxn ang="0">
                    <a:pos x="connsiteX3" y="connsiteY3"/>
                  </a:cxn>
                </a:cxnLst>
                <a:rect l="l" t="t" r="r" b="b"/>
                <a:pathLst>
                  <a:path w="41372" h="22372">
                    <a:moveTo>
                      <a:pt x="9369" y="0"/>
                    </a:moveTo>
                    <a:cubicBezTo>
                      <a:pt x="701" y="2286"/>
                      <a:pt x="-2157" y="8858"/>
                      <a:pt x="1653" y="14002"/>
                    </a:cubicBezTo>
                    <a:cubicBezTo>
                      <a:pt x="7530" y="20926"/>
                      <a:pt x="16855" y="23889"/>
                      <a:pt x="25657" y="21622"/>
                    </a:cubicBezTo>
                    <a:cubicBezTo>
                      <a:pt x="38610" y="19907"/>
                      <a:pt x="41373" y="12954"/>
                      <a:pt x="41373" y="11240"/>
                    </a:cubicBezTo>
                    <a:close/>
                  </a:path>
                </a:pathLst>
              </a:custGeom>
              <a:solidFill>
                <a:srgbClr val="FFFFFF">
                  <a:alpha val="70000"/>
                </a:srgbClr>
              </a:solidFill>
              <a:ln w="9525" cap="flat">
                <a:noFill/>
                <a:prstDash val="solid"/>
                <a:miter/>
              </a:ln>
            </p:spPr>
            <p:txBody>
              <a:bodyPr rtlCol="0" anchor="ctr"/>
              <a:lstStyle/>
              <a:p>
                <a:endParaRPr lang="en-US"/>
              </a:p>
            </p:txBody>
          </p:sp>
          <p:sp>
            <p:nvSpPr>
              <p:cNvPr id="1123" name="Hình tự do: Hình 935">
                <a:extLst>
                  <a:ext uri="{FF2B5EF4-FFF2-40B4-BE49-F238E27FC236}">
                    <a16:creationId xmlns:a16="http://schemas.microsoft.com/office/drawing/2014/main" id="{CEB1E1D3-B3A5-4A31-9FCD-D38B4C5B8674}"/>
                  </a:ext>
                </a:extLst>
              </p:cNvPr>
              <p:cNvSpPr/>
              <p:nvPr/>
            </p:nvSpPr>
            <p:spPr>
              <a:xfrm>
                <a:off x="6667907" y="3204943"/>
                <a:ext cx="40333" cy="23314"/>
              </a:xfrm>
              <a:custGeom>
                <a:avLst/>
                <a:gdLst>
                  <a:gd name="connsiteX0" fmla="*/ 5975 w 40333"/>
                  <a:gd name="connsiteY0" fmla="*/ 19936 h 23314"/>
                  <a:gd name="connsiteX1" fmla="*/ 34550 w 40333"/>
                  <a:gd name="connsiteY1" fmla="*/ 19936 h 23314"/>
                  <a:gd name="connsiteX2" fmla="*/ 39807 w 40333"/>
                  <a:gd name="connsiteY2" fmla="*/ 8715 h 23314"/>
                  <a:gd name="connsiteX3" fmla="*/ 34550 w 40333"/>
                  <a:gd name="connsiteY3" fmla="*/ 3458 h 23314"/>
                  <a:gd name="connsiteX4" fmla="*/ 5975 w 40333"/>
                  <a:gd name="connsiteY4" fmla="*/ 3458 h 23314"/>
                  <a:gd name="connsiteX5" fmla="*/ 431 w 40333"/>
                  <a:gd name="connsiteY5" fmla="*/ 14392 h 23314"/>
                  <a:gd name="connsiteX6" fmla="*/ 5975 w 40333"/>
                  <a:gd name="connsiteY6" fmla="*/ 19936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975" y="19936"/>
                    </a:moveTo>
                    <a:cubicBezTo>
                      <a:pt x="14966" y="24441"/>
                      <a:pt x="25558" y="24441"/>
                      <a:pt x="34550" y="19936"/>
                    </a:cubicBezTo>
                    <a:cubicBezTo>
                      <a:pt x="39103" y="18288"/>
                      <a:pt x="41455" y="13259"/>
                      <a:pt x="39807" y="8715"/>
                    </a:cubicBezTo>
                    <a:cubicBezTo>
                      <a:pt x="38922" y="6267"/>
                      <a:pt x="36998" y="4343"/>
                      <a:pt x="34550" y="3458"/>
                    </a:cubicBezTo>
                    <a:cubicBezTo>
                      <a:pt x="25587" y="-1153"/>
                      <a:pt x="14938" y="-1153"/>
                      <a:pt x="5975" y="3458"/>
                    </a:cubicBezTo>
                    <a:cubicBezTo>
                      <a:pt x="1422" y="4943"/>
                      <a:pt x="-1055" y="9839"/>
                      <a:pt x="431" y="14392"/>
                    </a:cubicBezTo>
                    <a:cubicBezTo>
                      <a:pt x="1289" y="17021"/>
                      <a:pt x="3346" y="19079"/>
                      <a:pt x="5975" y="19936"/>
                    </a:cubicBezTo>
                    <a:close/>
                  </a:path>
                </a:pathLst>
              </a:custGeom>
              <a:solidFill>
                <a:srgbClr val="BA68C8"/>
              </a:solidFill>
              <a:ln w="9525" cap="flat">
                <a:noFill/>
                <a:prstDash val="solid"/>
                <a:miter/>
              </a:ln>
            </p:spPr>
            <p:txBody>
              <a:bodyPr rtlCol="0" anchor="ctr"/>
              <a:lstStyle/>
              <a:p>
                <a:endParaRPr lang="en-US"/>
              </a:p>
            </p:txBody>
          </p:sp>
          <p:sp>
            <p:nvSpPr>
              <p:cNvPr id="1124" name="Hình tự do: Hình 936">
                <a:extLst>
                  <a:ext uri="{FF2B5EF4-FFF2-40B4-BE49-F238E27FC236}">
                    <a16:creationId xmlns:a16="http://schemas.microsoft.com/office/drawing/2014/main" id="{06D5D5D3-7127-4ED8-AD46-87B966F12164}"/>
                  </a:ext>
                </a:extLst>
              </p:cNvPr>
              <p:cNvSpPr/>
              <p:nvPr/>
            </p:nvSpPr>
            <p:spPr>
              <a:xfrm>
                <a:off x="6667907" y="3204943"/>
                <a:ext cx="40333" cy="23314"/>
              </a:xfrm>
              <a:custGeom>
                <a:avLst/>
                <a:gdLst>
                  <a:gd name="connsiteX0" fmla="*/ 5975 w 40333"/>
                  <a:gd name="connsiteY0" fmla="*/ 19936 h 23314"/>
                  <a:gd name="connsiteX1" fmla="*/ 34550 w 40333"/>
                  <a:gd name="connsiteY1" fmla="*/ 19936 h 23314"/>
                  <a:gd name="connsiteX2" fmla="*/ 39807 w 40333"/>
                  <a:gd name="connsiteY2" fmla="*/ 8715 h 23314"/>
                  <a:gd name="connsiteX3" fmla="*/ 34550 w 40333"/>
                  <a:gd name="connsiteY3" fmla="*/ 3458 h 23314"/>
                  <a:gd name="connsiteX4" fmla="*/ 5975 w 40333"/>
                  <a:gd name="connsiteY4" fmla="*/ 3458 h 23314"/>
                  <a:gd name="connsiteX5" fmla="*/ 431 w 40333"/>
                  <a:gd name="connsiteY5" fmla="*/ 14392 h 23314"/>
                  <a:gd name="connsiteX6" fmla="*/ 5975 w 40333"/>
                  <a:gd name="connsiteY6" fmla="*/ 19936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975" y="19936"/>
                    </a:moveTo>
                    <a:cubicBezTo>
                      <a:pt x="14966" y="24441"/>
                      <a:pt x="25558" y="24441"/>
                      <a:pt x="34550" y="19936"/>
                    </a:cubicBezTo>
                    <a:cubicBezTo>
                      <a:pt x="39103" y="18288"/>
                      <a:pt x="41455" y="13259"/>
                      <a:pt x="39807" y="8715"/>
                    </a:cubicBezTo>
                    <a:cubicBezTo>
                      <a:pt x="38922" y="6267"/>
                      <a:pt x="36998" y="4343"/>
                      <a:pt x="34550" y="3458"/>
                    </a:cubicBezTo>
                    <a:cubicBezTo>
                      <a:pt x="25587" y="-1153"/>
                      <a:pt x="14938" y="-1153"/>
                      <a:pt x="5975" y="3458"/>
                    </a:cubicBezTo>
                    <a:cubicBezTo>
                      <a:pt x="1422" y="4943"/>
                      <a:pt x="-1055" y="9839"/>
                      <a:pt x="431" y="14392"/>
                    </a:cubicBezTo>
                    <a:cubicBezTo>
                      <a:pt x="1289" y="17021"/>
                      <a:pt x="3346" y="19079"/>
                      <a:pt x="5975" y="19936"/>
                    </a:cubicBezTo>
                    <a:close/>
                  </a:path>
                </a:pathLst>
              </a:custGeom>
              <a:solidFill>
                <a:srgbClr val="FFFFFF">
                  <a:alpha val="40000"/>
                </a:srgbClr>
              </a:solidFill>
              <a:ln w="9525" cap="flat">
                <a:noFill/>
                <a:prstDash val="solid"/>
                <a:miter/>
              </a:ln>
            </p:spPr>
            <p:txBody>
              <a:bodyPr rtlCol="0" anchor="ctr"/>
              <a:lstStyle/>
              <a:p>
                <a:endParaRPr lang="en-US"/>
              </a:p>
            </p:txBody>
          </p:sp>
          <p:sp>
            <p:nvSpPr>
              <p:cNvPr id="1125" name="Hình tự do: Hình 937">
                <a:extLst>
                  <a:ext uri="{FF2B5EF4-FFF2-40B4-BE49-F238E27FC236}">
                    <a16:creationId xmlns:a16="http://schemas.microsoft.com/office/drawing/2014/main" id="{2D5AA1EE-8427-4E35-8BF9-240328427512}"/>
                  </a:ext>
                </a:extLst>
              </p:cNvPr>
              <p:cNvSpPr/>
              <p:nvPr/>
            </p:nvSpPr>
            <p:spPr>
              <a:xfrm>
                <a:off x="6672167" y="3219214"/>
                <a:ext cx="31908" cy="9044"/>
              </a:xfrm>
              <a:custGeom>
                <a:avLst/>
                <a:gdLst>
                  <a:gd name="connsiteX0" fmla="*/ 1715 w 31908"/>
                  <a:gd name="connsiteY0" fmla="*/ 3379 h 9044"/>
                  <a:gd name="connsiteX1" fmla="*/ 0 w 31908"/>
                  <a:gd name="connsiteY1" fmla="*/ 4522 h 9044"/>
                  <a:gd name="connsiteX2" fmla="*/ 1715 w 31908"/>
                  <a:gd name="connsiteY2" fmla="*/ 5665 h 9044"/>
                  <a:gd name="connsiteX3" fmla="*/ 30290 w 31908"/>
                  <a:gd name="connsiteY3" fmla="*/ 5665 h 9044"/>
                  <a:gd name="connsiteX4" fmla="*/ 31909 w 31908"/>
                  <a:gd name="connsiteY4" fmla="*/ 4522 h 9044"/>
                  <a:gd name="connsiteX5" fmla="*/ 30290 w 31908"/>
                  <a:gd name="connsiteY5" fmla="*/ 3379 h 9044"/>
                  <a:gd name="connsiteX6" fmla="*/ 1715 w 31908"/>
                  <a:gd name="connsiteY6" fmla="*/ 3379 h 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 h="9044">
                    <a:moveTo>
                      <a:pt x="1715" y="3379"/>
                    </a:moveTo>
                    <a:lnTo>
                      <a:pt x="0" y="4522"/>
                    </a:lnTo>
                    <a:lnTo>
                      <a:pt x="1715" y="5665"/>
                    </a:lnTo>
                    <a:cubicBezTo>
                      <a:pt x="10706" y="10170"/>
                      <a:pt x="21298" y="10170"/>
                      <a:pt x="30290" y="5665"/>
                    </a:cubicBezTo>
                    <a:lnTo>
                      <a:pt x="31909" y="4522"/>
                    </a:lnTo>
                    <a:lnTo>
                      <a:pt x="30290" y="3379"/>
                    </a:lnTo>
                    <a:cubicBezTo>
                      <a:pt x="21298" y="-1126"/>
                      <a:pt x="10706" y="-1126"/>
                      <a:pt x="1715" y="3379"/>
                    </a:cubicBezTo>
                    <a:close/>
                  </a:path>
                </a:pathLst>
              </a:custGeom>
              <a:solidFill>
                <a:srgbClr val="FFFFFF">
                  <a:alpha val="40000"/>
                </a:srgbClr>
              </a:solidFill>
              <a:ln w="9525" cap="flat">
                <a:noFill/>
                <a:prstDash val="solid"/>
                <a:miter/>
              </a:ln>
            </p:spPr>
            <p:txBody>
              <a:bodyPr rtlCol="0" anchor="ctr"/>
              <a:lstStyle/>
              <a:p>
                <a:endParaRPr lang="en-US"/>
              </a:p>
            </p:txBody>
          </p:sp>
        </p:grpSp>
        <p:grpSp>
          <p:nvGrpSpPr>
            <p:cNvPr id="1078" name="Đồ họa 4">
              <a:extLst>
                <a:ext uri="{FF2B5EF4-FFF2-40B4-BE49-F238E27FC236}">
                  <a16:creationId xmlns:a16="http://schemas.microsoft.com/office/drawing/2014/main" id="{15EACB3B-8D3C-411F-BFF7-E77A3602D7C3}"/>
                </a:ext>
              </a:extLst>
            </p:cNvPr>
            <p:cNvGrpSpPr/>
            <p:nvPr/>
          </p:nvGrpSpPr>
          <p:grpSpPr>
            <a:xfrm>
              <a:off x="6722817" y="3236642"/>
              <a:ext cx="55291" cy="270617"/>
              <a:chOff x="6722817" y="3236642"/>
              <a:chExt cx="55291" cy="270617"/>
            </a:xfrm>
          </p:grpSpPr>
          <p:sp>
            <p:nvSpPr>
              <p:cNvPr id="1086" name="Hình tự do: Hình 939">
                <a:extLst>
                  <a:ext uri="{FF2B5EF4-FFF2-40B4-BE49-F238E27FC236}">
                    <a16:creationId xmlns:a16="http://schemas.microsoft.com/office/drawing/2014/main" id="{8DA28073-6D52-432C-8863-16293942B6BB}"/>
                  </a:ext>
                </a:extLst>
              </p:cNvPr>
              <p:cNvSpPr/>
              <p:nvPr/>
            </p:nvSpPr>
            <p:spPr>
              <a:xfrm>
                <a:off x="6726269" y="3253520"/>
                <a:ext cx="48291" cy="251879"/>
              </a:xfrm>
              <a:custGeom>
                <a:avLst/>
                <a:gdLst>
                  <a:gd name="connsiteX0" fmla="*/ 48292 w 48291"/>
                  <a:gd name="connsiteY0" fmla="*/ 13554 h 251879"/>
                  <a:gd name="connsiteX1" fmla="*/ 41243 w 48291"/>
                  <a:gd name="connsiteY1" fmla="*/ 4029 h 251879"/>
                  <a:gd name="connsiteX2" fmla="*/ 7144 w 48291"/>
                  <a:gd name="connsiteY2" fmla="*/ 4029 h 251879"/>
                  <a:gd name="connsiteX3" fmla="*/ 0 w 48291"/>
                  <a:gd name="connsiteY3" fmla="*/ 13554 h 251879"/>
                  <a:gd name="connsiteX4" fmla="*/ 0 w 48291"/>
                  <a:gd name="connsiteY4" fmla="*/ 229200 h 251879"/>
                  <a:gd name="connsiteX5" fmla="*/ 0 w 48291"/>
                  <a:gd name="connsiteY5" fmla="*/ 229200 h 251879"/>
                  <a:gd name="connsiteX6" fmla="*/ 25660 w 48291"/>
                  <a:gd name="connsiteY6" fmla="*/ 251831 h 251879"/>
                  <a:gd name="connsiteX7" fmla="*/ 48292 w 48291"/>
                  <a:gd name="connsiteY7" fmla="*/ 229200 h 251879"/>
                  <a:gd name="connsiteX8" fmla="*/ 48292 w 48291"/>
                  <a:gd name="connsiteY8" fmla="*/ 229200 h 2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1" h="251879">
                    <a:moveTo>
                      <a:pt x="48292" y="13554"/>
                    </a:moveTo>
                    <a:cubicBezTo>
                      <a:pt x="47815" y="9344"/>
                      <a:pt x="45129" y="5715"/>
                      <a:pt x="41243" y="4029"/>
                    </a:cubicBezTo>
                    <a:cubicBezTo>
                      <a:pt x="30508" y="-1343"/>
                      <a:pt x="17878" y="-1343"/>
                      <a:pt x="7144" y="4029"/>
                    </a:cubicBezTo>
                    <a:cubicBezTo>
                      <a:pt x="3229" y="5696"/>
                      <a:pt x="505" y="9335"/>
                      <a:pt x="0" y="13554"/>
                    </a:cubicBezTo>
                    <a:lnTo>
                      <a:pt x="0" y="229200"/>
                    </a:lnTo>
                    <a:lnTo>
                      <a:pt x="0" y="229200"/>
                    </a:lnTo>
                    <a:cubicBezTo>
                      <a:pt x="838" y="242535"/>
                      <a:pt x="12325" y="252670"/>
                      <a:pt x="25660" y="251831"/>
                    </a:cubicBezTo>
                    <a:cubicBezTo>
                      <a:pt x="37833" y="251060"/>
                      <a:pt x="47530" y="241363"/>
                      <a:pt x="48292" y="229200"/>
                    </a:cubicBezTo>
                    <a:lnTo>
                      <a:pt x="48292" y="229200"/>
                    </a:lnTo>
                    <a:close/>
                  </a:path>
                </a:pathLst>
              </a:custGeom>
              <a:solidFill>
                <a:srgbClr val="BA68C8"/>
              </a:solidFill>
              <a:ln w="9525" cap="flat">
                <a:noFill/>
                <a:prstDash val="solid"/>
                <a:miter/>
              </a:ln>
            </p:spPr>
            <p:txBody>
              <a:bodyPr rtlCol="0" anchor="ctr"/>
              <a:lstStyle/>
              <a:p>
                <a:endParaRPr lang="en-US"/>
              </a:p>
            </p:txBody>
          </p:sp>
          <p:sp>
            <p:nvSpPr>
              <p:cNvPr id="1087" name="Hình tự do: Hình 940">
                <a:extLst>
                  <a:ext uri="{FF2B5EF4-FFF2-40B4-BE49-F238E27FC236}">
                    <a16:creationId xmlns:a16="http://schemas.microsoft.com/office/drawing/2014/main" id="{E6824983-7AD1-4D09-92A6-AFF68A128B87}"/>
                  </a:ext>
                </a:extLst>
              </p:cNvPr>
              <p:cNvSpPr/>
              <p:nvPr/>
            </p:nvSpPr>
            <p:spPr>
              <a:xfrm>
                <a:off x="6726269" y="3253520"/>
                <a:ext cx="48291" cy="251879"/>
              </a:xfrm>
              <a:custGeom>
                <a:avLst/>
                <a:gdLst>
                  <a:gd name="connsiteX0" fmla="*/ 48292 w 48291"/>
                  <a:gd name="connsiteY0" fmla="*/ 13554 h 251879"/>
                  <a:gd name="connsiteX1" fmla="*/ 41243 w 48291"/>
                  <a:gd name="connsiteY1" fmla="*/ 4029 h 251879"/>
                  <a:gd name="connsiteX2" fmla="*/ 7144 w 48291"/>
                  <a:gd name="connsiteY2" fmla="*/ 4029 h 251879"/>
                  <a:gd name="connsiteX3" fmla="*/ 0 w 48291"/>
                  <a:gd name="connsiteY3" fmla="*/ 13554 h 251879"/>
                  <a:gd name="connsiteX4" fmla="*/ 0 w 48291"/>
                  <a:gd name="connsiteY4" fmla="*/ 229200 h 251879"/>
                  <a:gd name="connsiteX5" fmla="*/ 0 w 48291"/>
                  <a:gd name="connsiteY5" fmla="*/ 229200 h 251879"/>
                  <a:gd name="connsiteX6" fmla="*/ 25660 w 48291"/>
                  <a:gd name="connsiteY6" fmla="*/ 251831 h 251879"/>
                  <a:gd name="connsiteX7" fmla="*/ 48292 w 48291"/>
                  <a:gd name="connsiteY7" fmla="*/ 229200 h 251879"/>
                  <a:gd name="connsiteX8" fmla="*/ 48292 w 48291"/>
                  <a:gd name="connsiteY8" fmla="*/ 229200 h 2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91" h="251879">
                    <a:moveTo>
                      <a:pt x="48292" y="13554"/>
                    </a:moveTo>
                    <a:cubicBezTo>
                      <a:pt x="47815" y="9344"/>
                      <a:pt x="45129" y="5715"/>
                      <a:pt x="41243" y="4029"/>
                    </a:cubicBezTo>
                    <a:cubicBezTo>
                      <a:pt x="30508" y="-1343"/>
                      <a:pt x="17878" y="-1343"/>
                      <a:pt x="7144" y="4029"/>
                    </a:cubicBezTo>
                    <a:cubicBezTo>
                      <a:pt x="3229" y="5696"/>
                      <a:pt x="505" y="9335"/>
                      <a:pt x="0" y="13554"/>
                    </a:cubicBezTo>
                    <a:lnTo>
                      <a:pt x="0" y="229200"/>
                    </a:lnTo>
                    <a:lnTo>
                      <a:pt x="0" y="229200"/>
                    </a:lnTo>
                    <a:cubicBezTo>
                      <a:pt x="838" y="242535"/>
                      <a:pt x="12325" y="252670"/>
                      <a:pt x="25660" y="251831"/>
                    </a:cubicBezTo>
                    <a:cubicBezTo>
                      <a:pt x="37833" y="251060"/>
                      <a:pt x="47530" y="241363"/>
                      <a:pt x="48292" y="229200"/>
                    </a:cubicBezTo>
                    <a:lnTo>
                      <a:pt x="48292" y="229200"/>
                    </a:lnTo>
                    <a:close/>
                  </a:path>
                </a:pathLst>
              </a:custGeom>
              <a:solidFill>
                <a:srgbClr val="FFFFFF">
                  <a:alpha val="70000"/>
                </a:srgbClr>
              </a:solidFill>
              <a:ln w="9525" cap="flat">
                <a:noFill/>
                <a:prstDash val="solid"/>
                <a:miter/>
              </a:ln>
            </p:spPr>
            <p:txBody>
              <a:bodyPr rtlCol="0" anchor="ctr"/>
              <a:lstStyle/>
              <a:p>
                <a:endParaRPr lang="en-US"/>
              </a:p>
            </p:txBody>
          </p:sp>
          <p:sp>
            <p:nvSpPr>
              <p:cNvPr id="1088" name="Hình tự do: Hình 941">
                <a:extLst>
                  <a:ext uri="{FF2B5EF4-FFF2-40B4-BE49-F238E27FC236}">
                    <a16:creationId xmlns:a16="http://schemas.microsoft.com/office/drawing/2014/main" id="{90B10571-7968-4B5F-B66C-38A3B69DF608}"/>
                  </a:ext>
                </a:extLst>
              </p:cNvPr>
              <p:cNvSpPr/>
              <p:nvPr/>
            </p:nvSpPr>
            <p:spPr>
              <a:xfrm>
                <a:off x="6733508" y="3298133"/>
                <a:ext cx="33908" cy="200875"/>
              </a:xfrm>
              <a:custGeom>
                <a:avLst/>
                <a:gdLst>
                  <a:gd name="connsiteX0" fmla="*/ 33909 w 33908"/>
                  <a:gd name="connsiteY0" fmla="*/ 9708 h 200875"/>
                  <a:gd name="connsiteX1" fmla="*/ 28861 w 33908"/>
                  <a:gd name="connsiteY1" fmla="*/ 2850 h 200875"/>
                  <a:gd name="connsiteX2" fmla="*/ 4953 w 33908"/>
                  <a:gd name="connsiteY2" fmla="*/ 2850 h 200875"/>
                  <a:gd name="connsiteX3" fmla="*/ 0 w 33908"/>
                  <a:gd name="connsiteY3" fmla="*/ 9708 h 200875"/>
                  <a:gd name="connsiteX4" fmla="*/ 0 w 33908"/>
                  <a:gd name="connsiteY4" fmla="*/ 183921 h 200875"/>
                  <a:gd name="connsiteX5" fmla="*/ 0 w 33908"/>
                  <a:gd name="connsiteY5" fmla="*/ 183921 h 200875"/>
                  <a:gd name="connsiteX6" fmla="*/ 16954 w 33908"/>
                  <a:gd name="connsiteY6" fmla="*/ 200875 h 200875"/>
                  <a:gd name="connsiteX7" fmla="*/ 33909 w 33908"/>
                  <a:gd name="connsiteY7" fmla="*/ 183921 h 200875"/>
                  <a:gd name="connsiteX8" fmla="*/ 33909 w 33908"/>
                  <a:gd name="connsiteY8" fmla="*/ 183921 h 20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08" h="200875">
                    <a:moveTo>
                      <a:pt x="33909" y="9708"/>
                    </a:moveTo>
                    <a:cubicBezTo>
                      <a:pt x="33576" y="6679"/>
                      <a:pt x="31652" y="4060"/>
                      <a:pt x="28861" y="2850"/>
                    </a:cubicBezTo>
                    <a:cubicBezTo>
                      <a:pt x="21346" y="-950"/>
                      <a:pt x="12468" y="-950"/>
                      <a:pt x="4953" y="2850"/>
                    </a:cubicBezTo>
                    <a:cubicBezTo>
                      <a:pt x="2200" y="4089"/>
                      <a:pt x="315" y="6699"/>
                      <a:pt x="0" y="9708"/>
                    </a:cubicBezTo>
                    <a:lnTo>
                      <a:pt x="0" y="183921"/>
                    </a:lnTo>
                    <a:lnTo>
                      <a:pt x="0" y="183921"/>
                    </a:lnTo>
                    <a:cubicBezTo>
                      <a:pt x="0" y="193284"/>
                      <a:pt x="7591" y="200875"/>
                      <a:pt x="16954" y="200875"/>
                    </a:cubicBezTo>
                    <a:cubicBezTo>
                      <a:pt x="26318" y="200875"/>
                      <a:pt x="33909" y="193284"/>
                      <a:pt x="33909" y="183921"/>
                    </a:cubicBezTo>
                    <a:lnTo>
                      <a:pt x="33909" y="183921"/>
                    </a:lnTo>
                    <a:close/>
                  </a:path>
                </a:pathLst>
              </a:custGeom>
              <a:solidFill>
                <a:srgbClr val="BA68C8"/>
              </a:solidFill>
              <a:ln w="9525" cap="flat">
                <a:noFill/>
                <a:prstDash val="solid"/>
                <a:miter/>
              </a:ln>
            </p:spPr>
            <p:txBody>
              <a:bodyPr rtlCol="0" anchor="ctr"/>
              <a:lstStyle/>
              <a:p>
                <a:endParaRPr lang="en-US"/>
              </a:p>
            </p:txBody>
          </p:sp>
          <p:sp>
            <p:nvSpPr>
              <p:cNvPr id="1089" name="Hình tự do: Hình 942">
                <a:extLst>
                  <a:ext uri="{FF2B5EF4-FFF2-40B4-BE49-F238E27FC236}">
                    <a16:creationId xmlns:a16="http://schemas.microsoft.com/office/drawing/2014/main" id="{C5B0902B-35B8-468F-BBE0-EC173A0BF953}"/>
                  </a:ext>
                </a:extLst>
              </p:cNvPr>
              <p:cNvSpPr/>
              <p:nvPr/>
            </p:nvSpPr>
            <p:spPr>
              <a:xfrm>
                <a:off x="6733508" y="3298698"/>
                <a:ext cx="33813" cy="200215"/>
              </a:xfrm>
              <a:custGeom>
                <a:avLst/>
                <a:gdLst>
                  <a:gd name="connsiteX0" fmla="*/ 16954 w 33813"/>
                  <a:gd name="connsiteY0" fmla="*/ 200215 h 200215"/>
                  <a:gd name="connsiteX1" fmla="*/ 33814 w 33813"/>
                  <a:gd name="connsiteY1" fmla="*/ 184213 h 200215"/>
                  <a:gd name="connsiteX2" fmla="*/ 19155 w 33813"/>
                  <a:gd name="connsiteY2" fmla="*/ 192234 h 200215"/>
                  <a:gd name="connsiteX3" fmla="*/ 10668 w 33813"/>
                  <a:gd name="connsiteY3" fmla="*/ 180975 h 200215"/>
                  <a:gd name="connsiteX4" fmla="*/ 10668 w 33813"/>
                  <a:gd name="connsiteY4" fmla="*/ 180975 h 200215"/>
                  <a:gd name="connsiteX5" fmla="*/ 10668 w 33813"/>
                  <a:gd name="connsiteY5" fmla="*/ 0 h 200215"/>
                  <a:gd name="connsiteX6" fmla="*/ 4953 w 33813"/>
                  <a:gd name="connsiteY6" fmla="*/ 2191 h 200215"/>
                  <a:gd name="connsiteX7" fmla="*/ 0 w 33813"/>
                  <a:gd name="connsiteY7" fmla="*/ 9049 h 200215"/>
                  <a:gd name="connsiteX8" fmla="*/ 0 w 33813"/>
                  <a:gd name="connsiteY8" fmla="*/ 183261 h 200215"/>
                  <a:gd name="connsiteX9" fmla="*/ 0 w 33813"/>
                  <a:gd name="connsiteY9" fmla="*/ 183261 h 200215"/>
                  <a:gd name="connsiteX10" fmla="*/ 16954 w 33813"/>
                  <a:gd name="connsiteY10" fmla="*/ 200215 h 20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3" h="200215">
                    <a:moveTo>
                      <a:pt x="16954" y="200215"/>
                    </a:moveTo>
                    <a:cubicBezTo>
                      <a:pt x="25937" y="200225"/>
                      <a:pt x="33357" y="193186"/>
                      <a:pt x="33814" y="184213"/>
                    </a:cubicBezTo>
                    <a:cubicBezTo>
                      <a:pt x="31985" y="190471"/>
                      <a:pt x="25422" y="194062"/>
                      <a:pt x="19155" y="192234"/>
                    </a:cubicBezTo>
                    <a:cubicBezTo>
                      <a:pt x="14154" y="190767"/>
                      <a:pt x="10706" y="186185"/>
                      <a:pt x="10668" y="180975"/>
                    </a:cubicBezTo>
                    <a:lnTo>
                      <a:pt x="10668" y="180975"/>
                    </a:lnTo>
                    <a:lnTo>
                      <a:pt x="10668" y="0"/>
                    </a:lnTo>
                    <a:cubicBezTo>
                      <a:pt x="8668" y="457"/>
                      <a:pt x="6744" y="1191"/>
                      <a:pt x="4953" y="2191"/>
                    </a:cubicBezTo>
                    <a:cubicBezTo>
                      <a:pt x="2200" y="3429"/>
                      <a:pt x="315" y="6039"/>
                      <a:pt x="0" y="9049"/>
                    </a:cubicBezTo>
                    <a:lnTo>
                      <a:pt x="0" y="183261"/>
                    </a:lnTo>
                    <a:lnTo>
                      <a:pt x="0" y="183261"/>
                    </a:lnTo>
                    <a:cubicBezTo>
                      <a:pt x="0" y="192624"/>
                      <a:pt x="7591" y="200215"/>
                      <a:pt x="16954" y="200215"/>
                    </a:cubicBezTo>
                    <a:close/>
                  </a:path>
                </a:pathLst>
              </a:custGeom>
              <a:solidFill>
                <a:srgbClr val="000000"/>
              </a:solidFill>
              <a:ln w="9525" cap="flat">
                <a:noFill/>
                <a:prstDash val="solid"/>
                <a:miter/>
              </a:ln>
            </p:spPr>
            <p:txBody>
              <a:bodyPr rtlCol="0" anchor="ctr"/>
              <a:lstStyle/>
              <a:p>
                <a:endParaRPr lang="en-US"/>
              </a:p>
            </p:txBody>
          </p:sp>
          <p:sp>
            <p:nvSpPr>
              <p:cNvPr id="1090" name="Hình tự do: Hình 943">
                <a:extLst>
                  <a:ext uri="{FF2B5EF4-FFF2-40B4-BE49-F238E27FC236}">
                    <a16:creationId xmlns:a16="http://schemas.microsoft.com/office/drawing/2014/main" id="{9E70292A-0696-41B4-B51A-15FF5281E8E2}"/>
                  </a:ext>
                </a:extLst>
              </p:cNvPr>
              <p:cNvSpPr/>
              <p:nvPr/>
            </p:nvSpPr>
            <p:spPr>
              <a:xfrm>
                <a:off x="6733508" y="3298316"/>
                <a:ext cx="33908" cy="19050"/>
              </a:xfrm>
              <a:custGeom>
                <a:avLst/>
                <a:gdLst>
                  <a:gd name="connsiteX0" fmla="*/ 33909 w 33908"/>
                  <a:gd name="connsiteY0" fmla="*/ 9525 h 19050"/>
                  <a:gd name="connsiteX1" fmla="*/ 16954 w 33908"/>
                  <a:gd name="connsiteY1" fmla="*/ 19050 h 19050"/>
                  <a:gd name="connsiteX2" fmla="*/ 0 w 33908"/>
                  <a:gd name="connsiteY2" fmla="*/ 9525 h 19050"/>
                  <a:gd name="connsiteX3" fmla="*/ 16954 w 33908"/>
                  <a:gd name="connsiteY3" fmla="*/ 0 h 19050"/>
                  <a:gd name="connsiteX4" fmla="*/ 33909 w 33908"/>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8" h="19050">
                    <a:moveTo>
                      <a:pt x="33909" y="9525"/>
                    </a:moveTo>
                    <a:cubicBezTo>
                      <a:pt x="33909" y="14954"/>
                      <a:pt x="26289" y="19050"/>
                      <a:pt x="16954" y="19050"/>
                    </a:cubicBezTo>
                    <a:cubicBezTo>
                      <a:pt x="7620" y="19050"/>
                      <a:pt x="0" y="14669"/>
                      <a:pt x="0" y="9525"/>
                    </a:cubicBezTo>
                    <a:cubicBezTo>
                      <a:pt x="0" y="4382"/>
                      <a:pt x="7620" y="0"/>
                      <a:pt x="16954" y="0"/>
                    </a:cubicBezTo>
                    <a:cubicBezTo>
                      <a:pt x="26289" y="0"/>
                      <a:pt x="33909" y="4191"/>
                      <a:pt x="33909" y="9525"/>
                    </a:cubicBezTo>
                    <a:close/>
                  </a:path>
                </a:pathLst>
              </a:custGeom>
              <a:solidFill>
                <a:srgbClr val="BA68C8"/>
              </a:solidFill>
              <a:ln w="9525" cap="flat">
                <a:noFill/>
                <a:prstDash val="solid"/>
                <a:miter/>
              </a:ln>
            </p:spPr>
            <p:txBody>
              <a:bodyPr rtlCol="0" anchor="ctr"/>
              <a:lstStyle/>
              <a:p>
                <a:endParaRPr lang="en-US"/>
              </a:p>
            </p:txBody>
          </p:sp>
          <p:sp>
            <p:nvSpPr>
              <p:cNvPr id="1091" name="Hình tự do: Hình 944">
                <a:extLst>
                  <a:ext uri="{FF2B5EF4-FFF2-40B4-BE49-F238E27FC236}">
                    <a16:creationId xmlns:a16="http://schemas.microsoft.com/office/drawing/2014/main" id="{77D44A0F-881E-4D8E-AF3E-3DEC0A8B793E}"/>
                  </a:ext>
                </a:extLst>
              </p:cNvPr>
              <p:cNvSpPr/>
              <p:nvPr/>
            </p:nvSpPr>
            <p:spPr>
              <a:xfrm>
                <a:off x="6733508" y="3298316"/>
                <a:ext cx="33908" cy="19050"/>
              </a:xfrm>
              <a:custGeom>
                <a:avLst/>
                <a:gdLst>
                  <a:gd name="connsiteX0" fmla="*/ 33909 w 33908"/>
                  <a:gd name="connsiteY0" fmla="*/ 9525 h 19050"/>
                  <a:gd name="connsiteX1" fmla="*/ 16954 w 33908"/>
                  <a:gd name="connsiteY1" fmla="*/ 19050 h 19050"/>
                  <a:gd name="connsiteX2" fmla="*/ 0 w 33908"/>
                  <a:gd name="connsiteY2" fmla="*/ 9525 h 19050"/>
                  <a:gd name="connsiteX3" fmla="*/ 16954 w 33908"/>
                  <a:gd name="connsiteY3" fmla="*/ 0 h 19050"/>
                  <a:gd name="connsiteX4" fmla="*/ 33909 w 33908"/>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8" h="19050">
                    <a:moveTo>
                      <a:pt x="33909" y="9525"/>
                    </a:moveTo>
                    <a:cubicBezTo>
                      <a:pt x="33909" y="14954"/>
                      <a:pt x="26289" y="19050"/>
                      <a:pt x="16954" y="19050"/>
                    </a:cubicBezTo>
                    <a:cubicBezTo>
                      <a:pt x="7620" y="19050"/>
                      <a:pt x="0" y="14669"/>
                      <a:pt x="0" y="9525"/>
                    </a:cubicBezTo>
                    <a:cubicBezTo>
                      <a:pt x="0" y="4382"/>
                      <a:pt x="7620" y="0"/>
                      <a:pt x="16954" y="0"/>
                    </a:cubicBezTo>
                    <a:cubicBezTo>
                      <a:pt x="26289" y="0"/>
                      <a:pt x="33909" y="4191"/>
                      <a:pt x="33909" y="9525"/>
                    </a:cubicBezTo>
                    <a:close/>
                  </a:path>
                </a:pathLst>
              </a:custGeom>
              <a:solidFill>
                <a:srgbClr val="FFFFFF"/>
              </a:solidFill>
              <a:ln w="9525" cap="flat">
                <a:noFill/>
                <a:prstDash val="solid"/>
                <a:miter/>
              </a:ln>
            </p:spPr>
            <p:txBody>
              <a:bodyPr rtlCol="0" anchor="ctr"/>
              <a:lstStyle/>
              <a:p>
                <a:endParaRPr lang="en-US"/>
              </a:p>
            </p:txBody>
          </p:sp>
          <p:sp>
            <p:nvSpPr>
              <p:cNvPr id="1092" name="Hình tự do: Hình 945">
                <a:extLst>
                  <a:ext uri="{FF2B5EF4-FFF2-40B4-BE49-F238E27FC236}">
                    <a16:creationId xmlns:a16="http://schemas.microsoft.com/office/drawing/2014/main" id="{B2F94355-0A10-4182-8A72-37FF73C65E51}"/>
                  </a:ext>
                </a:extLst>
              </p:cNvPr>
              <p:cNvSpPr/>
              <p:nvPr/>
            </p:nvSpPr>
            <p:spPr>
              <a:xfrm>
                <a:off x="6734175" y="3300983"/>
                <a:ext cx="33242" cy="16769"/>
              </a:xfrm>
              <a:custGeom>
                <a:avLst/>
                <a:gdLst>
                  <a:gd name="connsiteX0" fmla="*/ 33242 w 33242"/>
                  <a:gd name="connsiteY0" fmla="*/ 6858 h 16769"/>
                  <a:gd name="connsiteX1" fmla="*/ 28289 w 33242"/>
                  <a:gd name="connsiteY1" fmla="*/ 0 h 16769"/>
                  <a:gd name="connsiteX2" fmla="*/ 28765 w 33242"/>
                  <a:gd name="connsiteY2" fmla="*/ 10497 h 16769"/>
                  <a:gd name="connsiteX3" fmla="*/ 24765 w 33242"/>
                  <a:gd name="connsiteY3" fmla="*/ 12763 h 16769"/>
                  <a:gd name="connsiteX4" fmla="*/ 0 w 33242"/>
                  <a:gd name="connsiteY4" fmla="*/ 9430 h 16769"/>
                  <a:gd name="connsiteX5" fmla="*/ 16288 w 33242"/>
                  <a:gd name="connsiteY5" fmla="*/ 16669 h 16769"/>
                  <a:gd name="connsiteX6" fmla="*/ 33242 w 33242"/>
                  <a:gd name="connsiteY6" fmla="*/ 6858 h 1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2" h="16769">
                    <a:moveTo>
                      <a:pt x="33242" y="6858"/>
                    </a:moveTo>
                    <a:cubicBezTo>
                      <a:pt x="32947" y="3848"/>
                      <a:pt x="31061" y="1229"/>
                      <a:pt x="28289" y="0"/>
                    </a:cubicBezTo>
                    <a:cubicBezTo>
                      <a:pt x="31318" y="2772"/>
                      <a:pt x="31528" y="7468"/>
                      <a:pt x="28765" y="10497"/>
                    </a:cubicBezTo>
                    <a:cubicBezTo>
                      <a:pt x="27699" y="11659"/>
                      <a:pt x="26308" y="12449"/>
                      <a:pt x="24765" y="12763"/>
                    </a:cubicBezTo>
                    <a:cubicBezTo>
                      <a:pt x="16555" y="16516"/>
                      <a:pt x="6925" y="15221"/>
                      <a:pt x="0" y="9430"/>
                    </a:cubicBezTo>
                    <a:cubicBezTo>
                      <a:pt x="3743" y="14583"/>
                      <a:pt x="9954" y="17345"/>
                      <a:pt x="16288" y="16669"/>
                    </a:cubicBezTo>
                    <a:cubicBezTo>
                      <a:pt x="25622" y="16669"/>
                      <a:pt x="33242" y="12287"/>
                      <a:pt x="33242" y="6858"/>
                    </a:cubicBezTo>
                    <a:close/>
                  </a:path>
                </a:pathLst>
              </a:custGeom>
              <a:solidFill>
                <a:srgbClr val="FFFFFF"/>
              </a:solidFill>
              <a:ln w="9525" cap="flat">
                <a:noFill/>
                <a:prstDash val="solid"/>
                <a:miter/>
              </a:ln>
            </p:spPr>
            <p:txBody>
              <a:bodyPr rtlCol="0" anchor="ctr"/>
              <a:lstStyle/>
              <a:p>
                <a:endParaRPr lang="en-US"/>
              </a:p>
            </p:txBody>
          </p:sp>
          <p:sp>
            <p:nvSpPr>
              <p:cNvPr id="1093" name="Hình tự do: Hình 946">
                <a:extLst>
                  <a:ext uri="{FF2B5EF4-FFF2-40B4-BE49-F238E27FC236}">
                    <a16:creationId xmlns:a16="http://schemas.microsoft.com/office/drawing/2014/main" id="{5F077D3B-77B2-4BF5-8F6E-546A3176E239}"/>
                  </a:ext>
                </a:extLst>
              </p:cNvPr>
              <p:cNvSpPr/>
              <p:nvPr/>
            </p:nvSpPr>
            <p:spPr>
              <a:xfrm>
                <a:off x="6765321" y="3256311"/>
                <a:ext cx="6096" cy="236095"/>
              </a:xfrm>
              <a:custGeom>
                <a:avLst/>
                <a:gdLst>
                  <a:gd name="connsiteX0" fmla="*/ 0 w 6096"/>
                  <a:gd name="connsiteY0" fmla="*/ 233267 h 236095"/>
                  <a:gd name="connsiteX1" fmla="*/ 3143 w 6096"/>
                  <a:gd name="connsiteY1" fmla="*/ 235648 h 236095"/>
                  <a:gd name="connsiteX2" fmla="*/ 6096 w 6096"/>
                  <a:gd name="connsiteY2" fmla="*/ 229171 h 236095"/>
                  <a:gd name="connsiteX3" fmla="*/ 6096 w 6096"/>
                  <a:gd name="connsiteY3" fmla="*/ 4000 h 236095"/>
                  <a:gd name="connsiteX4" fmla="*/ 2191 w 6096"/>
                  <a:gd name="connsiteY4" fmla="*/ 1143 h 236095"/>
                  <a:gd name="connsiteX5" fmla="*/ 0 w 6096"/>
                  <a:gd name="connsiteY5" fmla="*/ 0 h 23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 h="236095">
                    <a:moveTo>
                      <a:pt x="0" y="233267"/>
                    </a:moveTo>
                    <a:cubicBezTo>
                      <a:pt x="0" y="235648"/>
                      <a:pt x="1429" y="236792"/>
                      <a:pt x="3143" y="235648"/>
                    </a:cubicBezTo>
                    <a:cubicBezTo>
                      <a:pt x="5010" y="234010"/>
                      <a:pt x="6087" y="231658"/>
                      <a:pt x="6096" y="229171"/>
                    </a:cubicBezTo>
                    <a:lnTo>
                      <a:pt x="6096" y="4000"/>
                    </a:lnTo>
                    <a:cubicBezTo>
                      <a:pt x="4924" y="2877"/>
                      <a:pt x="3620" y="1915"/>
                      <a:pt x="2191" y="1143"/>
                    </a:cubicBezTo>
                    <a:cubicBezTo>
                      <a:pt x="1496" y="705"/>
                      <a:pt x="762" y="324"/>
                      <a:pt x="0" y="0"/>
                    </a:cubicBezTo>
                    <a:close/>
                  </a:path>
                </a:pathLst>
              </a:custGeom>
              <a:solidFill>
                <a:srgbClr val="FFFFFF">
                  <a:alpha val="40000"/>
                </a:srgbClr>
              </a:solidFill>
              <a:ln w="9525" cap="flat">
                <a:noFill/>
                <a:prstDash val="solid"/>
                <a:miter/>
              </a:ln>
            </p:spPr>
            <p:txBody>
              <a:bodyPr rtlCol="0" anchor="ctr"/>
              <a:lstStyle/>
              <a:p>
                <a:endParaRPr lang="en-US"/>
              </a:p>
            </p:txBody>
          </p:sp>
          <p:sp>
            <p:nvSpPr>
              <p:cNvPr id="1094" name="Hình tự do: Hình 947">
                <a:extLst>
                  <a:ext uri="{FF2B5EF4-FFF2-40B4-BE49-F238E27FC236}">
                    <a16:creationId xmlns:a16="http://schemas.microsoft.com/office/drawing/2014/main" id="{F539B5F9-E987-46DF-925C-FA2BF7CAEF27}"/>
                  </a:ext>
                </a:extLst>
              </p:cNvPr>
              <p:cNvSpPr/>
              <p:nvPr/>
            </p:nvSpPr>
            <p:spPr>
              <a:xfrm>
                <a:off x="6758836" y="3254406"/>
                <a:ext cx="3437" cy="241409"/>
              </a:xfrm>
              <a:custGeom>
                <a:avLst/>
                <a:gdLst>
                  <a:gd name="connsiteX0" fmla="*/ 1818 w 3437"/>
                  <a:gd name="connsiteY0" fmla="*/ 241268 h 241409"/>
                  <a:gd name="connsiteX1" fmla="*/ 1818 w 3437"/>
                  <a:gd name="connsiteY1" fmla="*/ 241268 h 241409"/>
                  <a:gd name="connsiteX2" fmla="*/ 3437 w 3437"/>
                  <a:gd name="connsiteY2" fmla="*/ 239077 h 241409"/>
                  <a:gd name="connsiteX3" fmla="*/ 3437 w 3437"/>
                  <a:gd name="connsiteY3" fmla="*/ 953 h 241409"/>
                  <a:gd name="connsiteX4" fmla="*/ 8 w 3437"/>
                  <a:gd name="connsiteY4" fmla="*/ 0 h 241409"/>
                  <a:gd name="connsiteX5" fmla="*/ 8 w 3437"/>
                  <a:gd name="connsiteY5" fmla="*/ 240030 h 241409"/>
                  <a:gd name="connsiteX6" fmla="*/ 1094 w 3437"/>
                  <a:gd name="connsiteY6" fmla="*/ 241402 h 241409"/>
                  <a:gd name="connsiteX7" fmla="*/ 1818 w 3437"/>
                  <a:gd name="connsiteY7" fmla="*/ 241268 h 24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7" h="241409">
                    <a:moveTo>
                      <a:pt x="1818" y="241268"/>
                    </a:moveTo>
                    <a:lnTo>
                      <a:pt x="1818" y="241268"/>
                    </a:lnTo>
                    <a:cubicBezTo>
                      <a:pt x="2751" y="240925"/>
                      <a:pt x="3380" y="240068"/>
                      <a:pt x="3437" y="239077"/>
                    </a:cubicBezTo>
                    <a:lnTo>
                      <a:pt x="3437" y="953"/>
                    </a:lnTo>
                    <a:lnTo>
                      <a:pt x="8" y="0"/>
                    </a:lnTo>
                    <a:lnTo>
                      <a:pt x="8" y="240030"/>
                    </a:lnTo>
                    <a:cubicBezTo>
                      <a:pt x="-68" y="240706"/>
                      <a:pt x="417" y="241326"/>
                      <a:pt x="1094" y="241402"/>
                    </a:cubicBezTo>
                    <a:cubicBezTo>
                      <a:pt x="1342" y="241430"/>
                      <a:pt x="1598" y="241383"/>
                      <a:pt x="1818" y="241268"/>
                    </a:cubicBezTo>
                    <a:close/>
                  </a:path>
                </a:pathLst>
              </a:custGeom>
              <a:solidFill>
                <a:srgbClr val="FFFFFF">
                  <a:alpha val="40000"/>
                </a:srgbClr>
              </a:solidFill>
              <a:ln w="9525" cap="flat">
                <a:noFill/>
                <a:prstDash val="solid"/>
                <a:miter/>
              </a:ln>
            </p:spPr>
            <p:txBody>
              <a:bodyPr rtlCol="0" anchor="ctr"/>
              <a:lstStyle/>
              <a:p>
                <a:endParaRPr lang="en-US"/>
              </a:p>
            </p:txBody>
          </p:sp>
          <p:sp>
            <p:nvSpPr>
              <p:cNvPr id="1095" name="Hình tự do: Hình 948">
                <a:extLst>
                  <a:ext uri="{FF2B5EF4-FFF2-40B4-BE49-F238E27FC236}">
                    <a16:creationId xmlns:a16="http://schemas.microsoft.com/office/drawing/2014/main" id="{803CCA68-5DC2-4F80-AA64-FAF136B3804F}"/>
                  </a:ext>
                </a:extLst>
              </p:cNvPr>
              <p:cNvSpPr/>
              <p:nvPr/>
            </p:nvSpPr>
            <p:spPr>
              <a:xfrm>
                <a:off x="6726935" y="3255336"/>
                <a:ext cx="47732" cy="251923"/>
              </a:xfrm>
              <a:custGeom>
                <a:avLst/>
                <a:gdLst>
                  <a:gd name="connsiteX0" fmla="*/ 41624 w 47732"/>
                  <a:gd name="connsiteY0" fmla="*/ 25455 h 251923"/>
                  <a:gd name="connsiteX1" fmla="*/ 47625 w 47732"/>
                  <a:gd name="connsiteY1" fmla="*/ 19835 h 251923"/>
                  <a:gd name="connsiteX2" fmla="*/ 47625 w 47732"/>
                  <a:gd name="connsiteY2" fmla="*/ 11739 h 251923"/>
                  <a:gd name="connsiteX3" fmla="*/ 47625 w 47732"/>
                  <a:gd name="connsiteY3" fmla="*/ 9167 h 251923"/>
                  <a:gd name="connsiteX4" fmla="*/ 42005 w 47732"/>
                  <a:gd name="connsiteY4" fmla="*/ 4309 h 251923"/>
                  <a:gd name="connsiteX5" fmla="*/ 8001 w 47732"/>
                  <a:gd name="connsiteY5" fmla="*/ 3166 h 251923"/>
                  <a:gd name="connsiteX6" fmla="*/ 8001 w 47732"/>
                  <a:gd name="connsiteY6" fmla="*/ 1357 h 251923"/>
                  <a:gd name="connsiteX7" fmla="*/ 8001 w 47732"/>
                  <a:gd name="connsiteY7" fmla="*/ 1357 h 251923"/>
                  <a:gd name="connsiteX8" fmla="*/ 7144 w 47732"/>
                  <a:gd name="connsiteY8" fmla="*/ 1833 h 251923"/>
                  <a:gd name="connsiteX9" fmla="*/ 2286 w 47732"/>
                  <a:gd name="connsiteY9" fmla="*/ 5833 h 251923"/>
                  <a:gd name="connsiteX10" fmla="*/ 476 w 47732"/>
                  <a:gd name="connsiteY10" fmla="*/ 8977 h 251923"/>
                  <a:gd name="connsiteX11" fmla="*/ 0 w 47732"/>
                  <a:gd name="connsiteY11" fmla="*/ 11644 h 251923"/>
                  <a:gd name="connsiteX12" fmla="*/ 0 w 47732"/>
                  <a:gd name="connsiteY12" fmla="*/ 21169 h 251923"/>
                  <a:gd name="connsiteX13" fmla="*/ 0 w 47732"/>
                  <a:gd name="connsiteY13" fmla="*/ 21169 h 251923"/>
                  <a:gd name="connsiteX14" fmla="*/ 0 w 47732"/>
                  <a:gd name="connsiteY14" fmla="*/ 49839 h 251923"/>
                  <a:gd name="connsiteX15" fmla="*/ 0 w 47732"/>
                  <a:gd name="connsiteY15" fmla="*/ 49839 h 251923"/>
                  <a:gd name="connsiteX16" fmla="*/ 0 w 47732"/>
                  <a:gd name="connsiteY16" fmla="*/ 228052 h 251923"/>
                  <a:gd name="connsiteX17" fmla="*/ 0 w 47732"/>
                  <a:gd name="connsiteY17" fmla="*/ 228052 h 251923"/>
                  <a:gd name="connsiteX18" fmla="*/ 24508 w 47732"/>
                  <a:gd name="connsiteY18" fmla="*/ 251921 h 251923"/>
                  <a:gd name="connsiteX19" fmla="*/ 46292 w 47732"/>
                  <a:gd name="connsiteY19" fmla="*/ 237577 h 251923"/>
                  <a:gd name="connsiteX20" fmla="*/ 20765 w 47732"/>
                  <a:gd name="connsiteY20" fmla="*/ 247102 h 251923"/>
                  <a:gd name="connsiteX21" fmla="*/ 20765 w 47732"/>
                  <a:gd name="connsiteY21" fmla="*/ 247102 h 251923"/>
                  <a:gd name="connsiteX22" fmla="*/ 11240 w 47732"/>
                  <a:gd name="connsiteY22" fmla="*/ 233957 h 251923"/>
                  <a:gd name="connsiteX23" fmla="*/ 11240 w 47732"/>
                  <a:gd name="connsiteY23" fmla="*/ 27550 h 251923"/>
                  <a:gd name="connsiteX24" fmla="*/ 41624 w 47732"/>
                  <a:gd name="connsiteY24" fmla="*/ 25455 h 25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732" h="251923">
                    <a:moveTo>
                      <a:pt x="41624" y="25455"/>
                    </a:moveTo>
                    <a:cubicBezTo>
                      <a:pt x="44091" y="24150"/>
                      <a:pt x="46158" y="22207"/>
                      <a:pt x="47625" y="19835"/>
                    </a:cubicBezTo>
                    <a:lnTo>
                      <a:pt x="47625" y="11739"/>
                    </a:lnTo>
                    <a:cubicBezTo>
                      <a:pt x="47768" y="10891"/>
                      <a:pt x="47768" y="10015"/>
                      <a:pt x="47625" y="9167"/>
                    </a:cubicBezTo>
                    <a:cubicBezTo>
                      <a:pt x="46111" y="7176"/>
                      <a:pt x="44196" y="5519"/>
                      <a:pt x="42005" y="4309"/>
                    </a:cubicBezTo>
                    <a:cubicBezTo>
                      <a:pt x="31375" y="-1006"/>
                      <a:pt x="18964" y="-1425"/>
                      <a:pt x="8001" y="3166"/>
                    </a:cubicBezTo>
                    <a:lnTo>
                      <a:pt x="8001" y="1357"/>
                    </a:lnTo>
                    <a:lnTo>
                      <a:pt x="8001" y="1357"/>
                    </a:lnTo>
                    <a:lnTo>
                      <a:pt x="7144" y="1833"/>
                    </a:lnTo>
                    <a:cubicBezTo>
                      <a:pt x="5258" y="2804"/>
                      <a:pt x="3601" y="4166"/>
                      <a:pt x="2286" y="5833"/>
                    </a:cubicBezTo>
                    <a:cubicBezTo>
                      <a:pt x="1486" y="6757"/>
                      <a:pt x="876" y="7824"/>
                      <a:pt x="476" y="8977"/>
                    </a:cubicBezTo>
                    <a:cubicBezTo>
                      <a:pt x="191" y="9834"/>
                      <a:pt x="29" y="10739"/>
                      <a:pt x="0" y="11644"/>
                    </a:cubicBezTo>
                    <a:lnTo>
                      <a:pt x="0" y="21169"/>
                    </a:lnTo>
                    <a:lnTo>
                      <a:pt x="0" y="21169"/>
                    </a:lnTo>
                    <a:lnTo>
                      <a:pt x="0" y="49839"/>
                    </a:lnTo>
                    <a:lnTo>
                      <a:pt x="0" y="49839"/>
                    </a:lnTo>
                    <a:lnTo>
                      <a:pt x="0" y="228052"/>
                    </a:lnTo>
                    <a:lnTo>
                      <a:pt x="0" y="228052"/>
                    </a:lnTo>
                    <a:cubicBezTo>
                      <a:pt x="181" y="241415"/>
                      <a:pt x="11154" y="252102"/>
                      <a:pt x="24508" y="251921"/>
                    </a:cubicBezTo>
                    <a:cubicBezTo>
                      <a:pt x="33947" y="251797"/>
                      <a:pt x="42453" y="246197"/>
                      <a:pt x="46292" y="237577"/>
                    </a:cubicBezTo>
                    <a:cubicBezTo>
                      <a:pt x="40938" y="246187"/>
                      <a:pt x="30452" y="250102"/>
                      <a:pt x="20765" y="247102"/>
                    </a:cubicBezTo>
                    <a:lnTo>
                      <a:pt x="20765" y="247102"/>
                    </a:lnTo>
                    <a:cubicBezTo>
                      <a:pt x="15040" y="245301"/>
                      <a:pt x="11173" y="239958"/>
                      <a:pt x="11240" y="233957"/>
                    </a:cubicBezTo>
                    <a:lnTo>
                      <a:pt x="11240" y="27550"/>
                    </a:lnTo>
                    <a:cubicBezTo>
                      <a:pt x="21260" y="30817"/>
                      <a:pt x="32147" y="30065"/>
                      <a:pt x="41624" y="25455"/>
                    </a:cubicBezTo>
                    <a:close/>
                  </a:path>
                </a:pathLst>
              </a:custGeom>
              <a:solidFill>
                <a:srgbClr val="BA68C8">
                  <a:alpha val="20000"/>
                </a:srgbClr>
              </a:solidFill>
              <a:ln w="9525" cap="flat">
                <a:noFill/>
                <a:prstDash val="solid"/>
                <a:miter/>
              </a:ln>
            </p:spPr>
            <p:txBody>
              <a:bodyPr rtlCol="0" anchor="ctr"/>
              <a:lstStyle/>
              <a:p>
                <a:endParaRPr lang="en-US"/>
              </a:p>
            </p:txBody>
          </p:sp>
          <p:sp>
            <p:nvSpPr>
              <p:cNvPr id="1096" name="Hình tự do: Hình 949">
                <a:extLst>
                  <a:ext uri="{FF2B5EF4-FFF2-40B4-BE49-F238E27FC236}">
                    <a16:creationId xmlns:a16="http://schemas.microsoft.com/office/drawing/2014/main" id="{45073851-E015-44F4-BB20-5417AA685EA9}"/>
                  </a:ext>
                </a:extLst>
              </p:cNvPr>
              <p:cNvSpPr/>
              <p:nvPr/>
            </p:nvSpPr>
            <p:spPr>
              <a:xfrm>
                <a:off x="6727126" y="3259550"/>
                <a:ext cx="20859" cy="247364"/>
              </a:xfrm>
              <a:custGeom>
                <a:avLst/>
                <a:gdLst>
                  <a:gd name="connsiteX0" fmla="*/ 20860 w 20859"/>
                  <a:gd name="connsiteY0" fmla="*/ 247364 h 247364"/>
                  <a:gd name="connsiteX1" fmla="*/ 20860 w 20859"/>
                  <a:gd name="connsiteY1" fmla="*/ 247364 h 247364"/>
                  <a:gd name="connsiteX2" fmla="*/ 3238 w 20859"/>
                  <a:gd name="connsiteY2" fmla="*/ 225076 h 247364"/>
                  <a:gd name="connsiteX3" fmla="*/ 3238 w 20859"/>
                  <a:gd name="connsiteY3" fmla="*/ 0 h 247364"/>
                  <a:gd name="connsiteX4" fmla="*/ 3238 w 20859"/>
                  <a:gd name="connsiteY4" fmla="*/ 0 h 247364"/>
                  <a:gd name="connsiteX5" fmla="*/ 476 w 20859"/>
                  <a:gd name="connsiteY5" fmla="*/ 3334 h 247364"/>
                  <a:gd name="connsiteX6" fmla="*/ 476 w 20859"/>
                  <a:gd name="connsiteY6" fmla="*/ 3334 h 247364"/>
                  <a:gd name="connsiteX7" fmla="*/ 476 w 20859"/>
                  <a:gd name="connsiteY7" fmla="*/ 4096 h 247364"/>
                  <a:gd name="connsiteX8" fmla="*/ 476 w 20859"/>
                  <a:gd name="connsiteY8" fmla="*/ 4096 h 247364"/>
                  <a:gd name="connsiteX9" fmla="*/ 0 w 20859"/>
                  <a:gd name="connsiteY9" fmla="*/ 5905 h 247364"/>
                  <a:gd name="connsiteX10" fmla="*/ 0 w 20859"/>
                  <a:gd name="connsiteY10" fmla="*/ 5905 h 247364"/>
                  <a:gd name="connsiteX11" fmla="*/ 0 w 20859"/>
                  <a:gd name="connsiteY11" fmla="*/ 6763 h 247364"/>
                  <a:gd name="connsiteX12" fmla="*/ 0 w 20859"/>
                  <a:gd name="connsiteY12" fmla="*/ 16288 h 247364"/>
                  <a:gd name="connsiteX13" fmla="*/ 0 w 20859"/>
                  <a:gd name="connsiteY13" fmla="*/ 16288 h 247364"/>
                  <a:gd name="connsiteX14" fmla="*/ 0 w 20859"/>
                  <a:gd name="connsiteY14" fmla="*/ 45625 h 247364"/>
                  <a:gd name="connsiteX15" fmla="*/ 0 w 20859"/>
                  <a:gd name="connsiteY15" fmla="*/ 45625 h 247364"/>
                  <a:gd name="connsiteX16" fmla="*/ 0 w 20859"/>
                  <a:gd name="connsiteY16" fmla="*/ 223838 h 247364"/>
                  <a:gd name="connsiteX17" fmla="*/ 0 w 20859"/>
                  <a:gd name="connsiteY17" fmla="*/ 223838 h 247364"/>
                  <a:gd name="connsiteX18" fmla="*/ 20860 w 20859"/>
                  <a:gd name="connsiteY18" fmla="*/ 247364 h 24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59" h="247364">
                    <a:moveTo>
                      <a:pt x="20860" y="247364"/>
                    </a:moveTo>
                    <a:lnTo>
                      <a:pt x="20860" y="247364"/>
                    </a:lnTo>
                    <a:cubicBezTo>
                      <a:pt x="10049" y="245697"/>
                      <a:pt x="2362" y="235972"/>
                      <a:pt x="3238" y="225076"/>
                    </a:cubicBezTo>
                    <a:lnTo>
                      <a:pt x="3238" y="0"/>
                    </a:lnTo>
                    <a:lnTo>
                      <a:pt x="3238" y="0"/>
                    </a:lnTo>
                    <a:cubicBezTo>
                      <a:pt x="2162" y="971"/>
                      <a:pt x="1229" y="2095"/>
                      <a:pt x="476" y="3334"/>
                    </a:cubicBezTo>
                    <a:lnTo>
                      <a:pt x="476" y="3334"/>
                    </a:lnTo>
                    <a:lnTo>
                      <a:pt x="476" y="4096"/>
                    </a:lnTo>
                    <a:lnTo>
                      <a:pt x="476" y="4096"/>
                    </a:lnTo>
                    <a:cubicBezTo>
                      <a:pt x="257" y="4686"/>
                      <a:pt x="105" y="5286"/>
                      <a:pt x="0" y="5905"/>
                    </a:cubicBezTo>
                    <a:lnTo>
                      <a:pt x="0" y="5905"/>
                    </a:lnTo>
                    <a:cubicBezTo>
                      <a:pt x="0" y="5905"/>
                      <a:pt x="0" y="6477"/>
                      <a:pt x="0" y="6763"/>
                    </a:cubicBezTo>
                    <a:lnTo>
                      <a:pt x="0" y="16288"/>
                    </a:lnTo>
                    <a:lnTo>
                      <a:pt x="0" y="16288"/>
                    </a:lnTo>
                    <a:lnTo>
                      <a:pt x="0" y="45625"/>
                    </a:lnTo>
                    <a:lnTo>
                      <a:pt x="0" y="45625"/>
                    </a:lnTo>
                    <a:lnTo>
                      <a:pt x="0" y="223838"/>
                    </a:lnTo>
                    <a:lnTo>
                      <a:pt x="0" y="223838"/>
                    </a:lnTo>
                    <a:cubicBezTo>
                      <a:pt x="219" y="235744"/>
                      <a:pt x="9068" y="245726"/>
                      <a:pt x="20860" y="247364"/>
                    </a:cubicBezTo>
                    <a:close/>
                  </a:path>
                </a:pathLst>
              </a:custGeom>
              <a:solidFill>
                <a:srgbClr val="BA68C8">
                  <a:alpha val="30000"/>
                </a:srgbClr>
              </a:solidFill>
              <a:ln w="9525" cap="flat">
                <a:noFill/>
                <a:prstDash val="solid"/>
                <a:miter/>
              </a:ln>
            </p:spPr>
            <p:txBody>
              <a:bodyPr rtlCol="0" anchor="ctr"/>
              <a:lstStyle/>
              <a:p>
                <a:endParaRPr lang="en-US"/>
              </a:p>
            </p:txBody>
          </p:sp>
          <p:sp>
            <p:nvSpPr>
              <p:cNvPr id="1097" name="Hình tự do: Hình 950">
                <a:extLst>
                  <a:ext uri="{FF2B5EF4-FFF2-40B4-BE49-F238E27FC236}">
                    <a16:creationId xmlns:a16="http://schemas.microsoft.com/office/drawing/2014/main" id="{6E3CFD93-3FD0-4A5D-8571-B0CB23904988}"/>
                  </a:ext>
                </a:extLst>
              </p:cNvPr>
              <p:cNvSpPr/>
              <p:nvPr/>
            </p:nvSpPr>
            <p:spPr>
              <a:xfrm>
                <a:off x="6722840" y="3236642"/>
                <a:ext cx="55244" cy="43910"/>
              </a:xfrm>
              <a:custGeom>
                <a:avLst/>
                <a:gdLst>
                  <a:gd name="connsiteX0" fmla="*/ 55245 w 55244"/>
                  <a:gd name="connsiteY0" fmla="*/ 15954 h 43910"/>
                  <a:gd name="connsiteX1" fmla="*/ 47149 w 55244"/>
                  <a:gd name="connsiteY1" fmla="*/ 4715 h 43910"/>
                  <a:gd name="connsiteX2" fmla="*/ 8096 w 55244"/>
                  <a:gd name="connsiteY2" fmla="*/ 4715 h 43910"/>
                  <a:gd name="connsiteX3" fmla="*/ 0 w 55244"/>
                  <a:gd name="connsiteY3" fmla="*/ 15954 h 43910"/>
                  <a:gd name="connsiteX4" fmla="*/ 0 w 55244"/>
                  <a:gd name="connsiteY4" fmla="*/ 15954 h 43910"/>
                  <a:gd name="connsiteX5" fmla="*/ 0 w 55244"/>
                  <a:gd name="connsiteY5" fmla="*/ 27956 h 43910"/>
                  <a:gd name="connsiteX6" fmla="*/ 0 w 55244"/>
                  <a:gd name="connsiteY6" fmla="*/ 27956 h 43910"/>
                  <a:gd name="connsiteX7" fmla="*/ 8096 w 55244"/>
                  <a:gd name="connsiteY7" fmla="*/ 39195 h 43910"/>
                  <a:gd name="connsiteX8" fmla="*/ 47149 w 55244"/>
                  <a:gd name="connsiteY8" fmla="*/ 39195 h 43910"/>
                  <a:gd name="connsiteX9" fmla="*/ 55245 w 55244"/>
                  <a:gd name="connsiteY9" fmla="*/ 27956 h 43910"/>
                  <a:gd name="connsiteX10" fmla="*/ 55245 w 55244"/>
                  <a:gd name="connsiteY10" fmla="*/ 27956 h 43910"/>
                  <a:gd name="connsiteX11" fmla="*/ 55245 w 55244"/>
                  <a:gd name="connsiteY11" fmla="*/ 15954 h 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44" h="43910">
                    <a:moveTo>
                      <a:pt x="55245" y="15954"/>
                    </a:moveTo>
                    <a:cubicBezTo>
                      <a:pt x="54778" y="11020"/>
                      <a:pt x="51683" y="6725"/>
                      <a:pt x="47149" y="4715"/>
                    </a:cubicBezTo>
                    <a:cubicBezTo>
                      <a:pt x="34890" y="-1572"/>
                      <a:pt x="20355" y="-1572"/>
                      <a:pt x="8096" y="4715"/>
                    </a:cubicBezTo>
                    <a:cubicBezTo>
                      <a:pt x="3562" y="6725"/>
                      <a:pt x="467" y="11020"/>
                      <a:pt x="0" y="15954"/>
                    </a:cubicBezTo>
                    <a:lnTo>
                      <a:pt x="0" y="15954"/>
                    </a:lnTo>
                    <a:lnTo>
                      <a:pt x="0" y="27956"/>
                    </a:lnTo>
                    <a:lnTo>
                      <a:pt x="0" y="27956"/>
                    </a:lnTo>
                    <a:cubicBezTo>
                      <a:pt x="429" y="32909"/>
                      <a:pt x="3534" y="37224"/>
                      <a:pt x="8096" y="39195"/>
                    </a:cubicBezTo>
                    <a:cubicBezTo>
                      <a:pt x="20355" y="45482"/>
                      <a:pt x="34890" y="45482"/>
                      <a:pt x="47149" y="39195"/>
                    </a:cubicBezTo>
                    <a:cubicBezTo>
                      <a:pt x="51711" y="37224"/>
                      <a:pt x="54816" y="32909"/>
                      <a:pt x="55245" y="27956"/>
                    </a:cubicBezTo>
                    <a:lnTo>
                      <a:pt x="55245" y="27956"/>
                    </a:lnTo>
                    <a:lnTo>
                      <a:pt x="55245" y="15954"/>
                    </a:lnTo>
                    <a:close/>
                  </a:path>
                </a:pathLst>
              </a:custGeom>
              <a:solidFill>
                <a:srgbClr val="BA68C8"/>
              </a:solidFill>
              <a:ln w="9525" cap="flat">
                <a:noFill/>
                <a:prstDash val="solid"/>
                <a:miter/>
              </a:ln>
            </p:spPr>
            <p:txBody>
              <a:bodyPr rtlCol="0" anchor="ctr"/>
              <a:lstStyle/>
              <a:p>
                <a:endParaRPr lang="en-US"/>
              </a:p>
            </p:txBody>
          </p:sp>
          <p:sp>
            <p:nvSpPr>
              <p:cNvPr id="1098" name="Hình tự do: Hình 951">
                <a:extLst>
                  <a:ext uri="{FF2B5EF4-FFF2-40B4-BE49-F238E27FC236}">
                    <a16:creationId xmlns:a16="http://schemas.microsoft.com/office/drawing/2014/main" id="{374D085F-D9C2-4EEC-9618-679227047A83}"/>
                  </a:ext>
                </a:extLst>
              </p:cNvPr>
              <p:cNvSpPr/>
              <p:nvPr/>
            </p:nvSpPr>
            <p:spPr>
              <a:xfrm>
                <a:off x="6722840" y="3236642"/>
                <a:ext cx="55244" cy="43910"/>
              </a:xfrm>
              <a:custGeom>
                <a:avLst/>
                <a:gdLst>
                  <a:gd name="connsiteX0" fmla="*/ 55245 w 55244"/>
                  <a:gd name="connsiteY0" fmla="*/ 15954 h 43910"/>
                  <a:gd name="connsiteX1" fmla="*/ 47149 w 55244"/>
                  <a:gd name="connsiteY1" fmla="*/ 4715 h 43910"/>
                  <a:gd name="connsiteX2" fmla="*/ 8096 w 55244"/>
                  <a:gd name="connsiteY2" fmla="*/ 4715 h 43910"/>
                  <a:gd name="connsiteX3" fmla="*/ 0 w 55244"/>
                  <a:gd name="connsiteY3" fmla="*/ 15954 h 43910"/>
                  <a:gd name="connsiteX4" fmla="*/ 0 w 55244"/>
                  <a:gd name="connsiteY4" fmla="*/ 15954 h 43910"/>
                  <a:gd name="connsiteX5" fmla="*/ 0 w 55244"/>
                  <a:gd name="connsiteY5" fmla="*/ 27956 h 43910"/>
                  <a:gd name="connsiteX6" fmla="*/ 0 w 55244"/>
                  <a:gd name="connsiteY6" fmla="*/ 27956 h 43910"/>
                  <a:gd name="connsiteX7" fmla="*/ 8096 w 55244"/>
                  <a:gd name="connsiteY7" fmla="*/ 39195 h 43910"/>
                  <a:gd name="connsiteX8" fmla="*/ 47149 w 55244"/>
                  <a:gd name="connsiteY8" fmla="*/ 39195 h 43910"/>
                  <a:gd name="connsiteX9" fmla="*/ 55245 w 55244"/>
                  <a:gd name="connsiteY9" fmla="*/ 27956 h 43910"/>
                  <a:gd name="connsiteX10" fmla="*/ 55245 w 55244"/>
                  <a:gd name="connsiteY10" fmla="*/ 27956 h 43910"/>
                  <a:gd name="connsiteX11" fmla="*/ 55245 w 55244"/>
                  <a:gd name="connsiteY11" fmla="*/ 15954 h 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44" h="43910">
                    <a:moveTo>
                      <a:pt x="55245" y="15954"/>
                    </a:moveTo>
                    <a:cubicBezTo>
                      <a:pt x="54778" y="11020"/>
                      <a:pt x="51683" y="6725"/>
                      <a:pt x="47149" y="4715"/>
                    </a:cubicBezTo>
                    <a:cubicBezTo>
                      <a:pt x="34890" y="-1572"/>
                      <a:pt x="20355" y="-1572"/>
                      <a:pt x="8096" y="4715"/>
                    </a:cubicBezTo>
                    <a:cubicBezTo>
                      <a:pt x="3562" y="6725"/>
                      <a:pt x="467" y="11020"/>
                      <a:pt x="0" y="15954"/>
                    </a:cubicBezTo>
                    <a:lnTo>
                      <a:pt x="0" y="15954"/>
                    </a:lnTo>
                    <a:lnTo>
                      <a:pt x="0" y="27956"/>
                    </a:lnTo>
                    <a:lnTo>
                      <a:pt x="0" y="27956"/>
                    </a:lnTo>
                    <a:cubicBezTo>
                      <a:pt x="429" y="32909"/>
                      <a:pt x="3534" y="37224"/>
                      <a:pt x="8096" y="39195"/>
                    </a:cubicBezTo>
                    <a:cubicBezTo>
                      <a:pt x="20355" y="45482"/>
                      <a:pt x="34890" y="45482"/>
                      <a:pt x="47149" y="39195"/>
                    </a:cubicBezTo>
                    <a:cubicBezTo>
                      <a:pt x="51711" y="37224"/>
                      <a:pt x="54816" y="32909"/>
                      <a:pt x="55245" y="27956"/>
                    </a:cubicBezTo>
                    <a:lnTo>
                      <a:pt x="55245" y="27956"/>
                    </a:lnTo>
                    <a:lnTo>
                      <a:pt x="55245" y="15954"/>
                    </a:lnTo>
                    <a:close/>
                  </a:path>
                </a:pathLst>
              </a:custGeom>
              <a:solidFill>
                <a:srgbClr val="FFFFFF">
                  <a:alpha val="50000"/>
                </a:srgbClr>
              </a:solidFill>
              <a:ln w="9525" cap="flat">
                <a:noFill/>
                <a:prstDash val="solid"/>
                <a:miter/>
              </a:ln>
            </p:spPr>
            <p:txBody>
              <a:bodyPr rtlCol="0" anchor="ctr"/>
              <a:lstStyle/>
              <a:p>
                <a:endParaRPr lang="en-US"/>
              </a:p>
            </p:txBody>
          </p:sp>
          <p:sp>
            <p:nvSpPr>
              <p:cNvPr id="1099" name="Hình tự do: Hình 952">
                <a:extLst>
                  <a:ext uri="{FF2B5EF4-FFF2-40B4-BE49-F238E27FC236}">
                    <a16:creationId xmlns:a16="http://schemas.microsoft.com/office/drawing/2014/main" id="{C112B3AA-4421-4CDB-93C5-E9F43D4B1900}"/>
                  </a:ext>
                </a:extLst>
              </p:cNvPr>
              <p:cNvSpPr/>
              <p:nvPr/>
            </p:nvSpPr>
            <p:spPr>
              <a:xfrm>
                <a:off x="6723316" y="3243548"/>
                <a:ext cx="48958" cy="37004"/>
              </a:xfrm>
              <a:custGeom>
                <a:avLst/>
                <a:gdLst>
                  <a:gd name="connsiteX0" fmla="*/ 48959 w 48958"/>
                  <a:gd name="connsiteY0" fmla="*/ 31147 h 37004"/>
                  <a:gd name="connsiteX1" fmla="*/ 17717 w 48958"/>
                  <a:gd name="connsiteY1" fmla="*/ 33338 h 37004"/>
                  <a:gd name="connsiteX2" fmla="*/ 4858 w 48958"/>
                  <a:gd name="connsiteY2" fmla="*/ 17907 h 37004"/>
                  <a:gd name="connsiteX3" fmla="*/ 4858 w 48958"/>
                  <a:gd name="connsiteY3" fmla="*/ 0 h 37004"/>
                  <a:gd name="connsiteX4" fmla="*/ 0 w 48958"/>
                  <a:gd name="connsiteY4" fmla="*/ 9049 h 37004"/>
                  <a:gd name="connsiteX5" fmla="*/ 0 w 48958"/>
                  <a:gd name="connsiteY5" fmla="*/ 9049 h 37004"/>
                  <a:gd name="connsiteX6" fmla="*/ 0 w 48958"/>
                  <a:gd name="connsiteY6" fmla="*/ 21050 h 37004"/>
                  <a:gd name="connsiteX7" fmla="*/ 0 w 48958"/>
                  <a:gd name="connsiteY7" fmla="*/ 21050 h 37004"/>
                  <a:gd name="connsiteX8" fmla="*/ 8096 w 48958"/>
                  <a:gd name="connsiteY8" fmla="*/ 32290 h 37004"/>
                  <a:gd name="connsiteX9" fmla="*/ 47149 w 48958"/>
                  <a:gd name="connsiteY9" fmla="*/ 32290 h 3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58" h="37004">
                    <a:moveTo>
                      <a:pt x="48959" y="31147"/>
                    </a:moveTo>
                    <a:cubicBezTo>
                      <a:pt x="39091" y="35376"/>
                      <a:pt x="28080" y="36147"/>
                      <a:pt x="17717" y="33338"/>
                    </a:cubicBezTo>
                    <a:cubicBezTo>
                      <a:pt x="9144" y="29813"/>
                      <a:pt x="4858" y="26099"/>
                      <a:pt x="4858" y="17907"/>
                    </a:cubicBezTo>
                    <a:lnTo>
                      <a:pt x="4858" y="0"/>
                    </a:lnTo>
                    <a:cubicBezTo>
                      <a:pt x="1972" y="2143"/>
                      <a:pt x="191" y="5458"/>
                      <a:pt x="0" y="9049"/>
                    </a:cubicBezTo>
                    <a:lnTo>
                      <a:pt x="0" y="9049"/>
                    </a:lnTo>
                    <a:lnTo>
                      <a:pt x="0" y="21050"/>
                    </a:lnTo>
                    <a:lnTo>
                      <a:pt x="0" y="21050"/>
                    </a:lnTo>
                    <a:cubicBezTo>
                      <a:pt x="429" y="26003"/>
                      <a:pt x="3534" y="30318"/>
                      <a:pt x="8096" y="32290"/>
                    </a:cubicBezTo>
                    <a:cubicBezTo>
                      <a:pt x="20355" y="38576"/>
                      <a:pt x="34890" y="38576"/>
                      <a:pt x="47149" y="32290"/>
                    </a:cubicBezTo>
                    <a:close/>
                  </a:path>
                </a:pathLst>
              </a:custGeom>
              <a:solidFill>
                <a:srgbClr val="BA68C8">
                  <a:alpha val="30000"/>
                </a:srgbClr>
              </a:solidFill>
              <a:ln w="9525" cap="flat">
                <a:noFill/>
                <a:prstDash val="solid"/>
                <a:miter/>
              </a:ln>
            </p:spPr>
            <p:txBody>
              <a:bodyPr rtlCol="0" anchor="ctr"/>
              <a:lstStyle/>
              <a:p>
                <a:endParaRPr lang="en-US"/>
              </a:p>
            </p:txBody>
          </p:sp>
          <p:sp>
            <p:nvSpPr>
              <p:cNvPr id="1100" name="Hình tự do: Hình 953">
                <a:extLst>
                  <a:ext uri="{FF2B5EF4-FFF2-40B4-BE49-F238E27FC236}">
                    <a16:creationId xmlns:a16="http://schemas.microsoft.com/office/drawing/2014/main" id="{680779B7-2A13-4674-AAD2-43EBDE2498B1}"/>
                  </a:ext>
                </a:extLst>
              </p:cNvPr>
              <p:cNvSpPr/>
              <p:nvPr/>
            </p:nvSpPr>
            <p:spPr>
              <a:xfrm>
                <a:off x="6722817" y="3236642"/>
                <a:ext cx="55291" cy="31939"/>
              </a:xfrm>
              <a:custGeom>
                <a:avLst/>
                <a:gdLst>
                  <a:gd name="connsiteX0" fmla="*/ 8119 w 55291"/>
                  <a:gd name="connsiteY0" fmla="*/ 27289 h 31939"/>
                  <a:gd name="connsiteX1" fmla="*/ 47172 w 55291"/>
                  <a:gd name="connsiteY1" fmla="*/ 27289 h 31939"/>
                  <a:gd name="connsiteX2" fmla="*/ 54668 w 55291"/>
                  <a:gd name="connsiteY2" fmla="*/ 12211 h 31939"/>
                  <a:gd name="connsiteX3" fmla="*/ 47172 w 55291"/>
                  <a:gd name="connsiteY3" fmla="*/ 4715 h 31939"/>
                  <a:gd name="connsiteX4" fmla="*/ 8119 w 55291"/>
                  <a:gd name="connsiteY4" fmla="*/ 4715 h 31939"/>
                  <a:gd name="connsiteX5" fmla="*/ 623 w 55291"/>
                  <a:gd name="connsiteY5" fmla="*/ 19793 h 31939"/>
                  <a:gd name="connsiteX6" fmla="*/ 8119 w 55291"/>
                  <a:gd name="connsiteY6" fmla="*/ 27289 h 3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1" h="31939">
                    <a:moveTo>
                      <a:pt x="8119" y="27289"/>
                    </a:moveTo>
                    <a:cubicBezTo>
                      <a:pt x="20397" y="33490"/>
                      <a:pt x="34894" y="33490"/>
                      <a:pt x="47172" y="27289"/>
                    </a:cubicBezTo>
                    <a:cubicBezTo>
                      <a:pt x="53401" y="25194"/>
                      <a:pt x="56763" y="18450"/>
                      <a:pt x="54668" y="12211"/>
                    </a:cubicBezTo>
                    <a:cubicBezTo>
                      <a:pt x="53487" y="8677"/>
                      <a:pt x="50706" y="5906"/>
                      <a:pt x="47172" y="4715"/>
                    </a:cubicBezTo>
                    <a:cubicBezTo>
                      <a:pt x="34913" y="-1572"/>
                      <a:pt x="20378" y="-1572"/>
                      <a:pt x="8119" y="4715"/>
                    </a:cubicBezTo>
                    <a:cubicBezTo>
                      <a:pt x="1890" y="6810"/>
                      <a:pt x="-1472" y="13554"/>
                      <a:pt x="623" y="19793"/>
                    </a:cubicBezTo>
                    <a:cubicBezTo>
                      <a:pt x="1804" y="23327"/>
                      <a:pt x="4586" y="26098"/>
                      <a:pt x="8119" y="27289"/>
                    </a:cubicBezTo>
                    <a:close/>
                  </a:path>
                </a:pathLst>
              </a:custGeom>
              <a:solidFill>
                <a:srgbClr val="BA68C8"/>
              </a:solidFill>
              <a:ln w="9525" cap="flat">
                <a:noFill/>
                <a:prstDash val="solid"/>
                <a:miter/>
              </a:ln>
            </p:spPr>
            <p:txBody>
              <a:bodyPr rtlCol="0" anchor="ctr"/>
              <a:lstStyle/>
              <a:p>
                <a:endParaRPr lang="en-US"/>
              </a:p>
            </p:txBody>
          </p:sp>
          <p:sp>
            <p:nvSpPr>
              <p:cNvPr id="1101" name="Hình tự do: Hình 954">
                <a:extLst>
                  <a:ext uri="{FF2B5EF4-FFF2-40B4-BE49-F238E27FC236}">
                    <a16:creationId xmlns:a16="http://schemas.microsoft.com/office/drawing/2014/main" id="{26662991-83E0-40D6-8611-95EE3D55BC6D}"/>
                  </a:ext>
                </a:extLst>
              </p:cNvPr>
              <p:cNvSpPr/>
              <p:nvPr/>
            </p:nvSpPr>
            <p:spPr>
              <a:xfrm>
                <a:off x="6722817" y="3236642"/>
                <a:ext cx="55291" cy="31939"/>
              </a:xfrm>
              <a:custGeom>
                <a:avLst/>
                <a:gdLst>
                  <a:gd name="connsiteX0" fmla="*/ 8119 w 55291"/>
                  <a:gd name="connsiteY0" fmla="*/ 27289 h 31939"/>
                  <a:gd name="connsiteX1" fmla="*/ 47172 w 55291"/>
                  <a:gd name="connsiteY1" fmla="*/ 27289 h 31939"/>
                  <a:gd name="connsiteX2" fmla="*/ 54668 w 55291"/>
                  <a:gd name="connsiteY2" fmla="*/ 12211 h 31939"/>
                  <a:gd name="connsiteX3" fmla="*/ 47172 w 55291"/>
                  <a:gd name="connsiteY3" fmla="*/ 4715 h 31939"/>
                  <a:gd name="connsiteX4" fmla="*/ 8119 w 55291"/>
                  <a:gd name="connsiteY4" fmla="*/ 4715 h 31939"/>
                  <a:gd name="connsiteX5" fmla="*/ 623 w 55291"/>
                  <a:gd name="connsiteY5" fmla="*/ 19793 h 31939"/>
                  <a:gd name="connsiteX6" fmla="*/ 8119 w 55291"/>
                  <a:gd name="connsiteY6" fmla="*/ 27289 h 3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1" h="31939">
                    <a:moveTo>
                      <a:pt x="8119" y="27289"/>
                    </a:moveTo>
                    <a:cubicBezTo>
                      <a:pt x="20397" y="33490"/>
                      <a:pt x="34894" y="33490"/>
                      <a:pt x="47172" y="27289"/>
                    </a:cubicBezTo>
                    <a:cubicBezTo>
                      <a:pt x="53401" y="25194"/>
                      <a:pt x="56763" y="18450"/>
                      <a:pt x="54668" y="12211"/>
                    </a:cubicBezTo>
                    <a:cubicBezTo>
                      <a:pt x="53487" y="8677"/>
                      <a:pt x="50706" y="5906"/>
                      <a:pt x="47172" y="4715"/>
                    </a:cubicBezTo>
                    <a:cubicBezTo>
                      <a:pt x="34913" y="-1572"/>
                      <a:pt x="20378" y="-1572"/>
                      <a:pt x="8119" y="4715"/>
                    </a:cubicBezTo>
                    <a:cubicBezTo>
                      <a:pt x="1890" y="6810"/>
                      <a:pt x="-1472" y="13554"/>
                      <a:pt x="623" y="19793"/>
                    </a:cubicBezTo>
                    <a:cubicBezTo>
                      <a:pt x="1804" y="23327"/>
                      <a:pt x="4586" y="26098"/>
                      <a:pt x="8119" y="27289"/>
                    </a:cubicBezTo>
                    <a:close/>
                  </a:path>
                </a:pathLst>
              </a:custGeom>
              <a:solidFill>
                <a:srgbClr val="FFFFFF">
                  <a:alpha val="70000"/>
                </a:srgbClr>
              </a:solidFill>
              <a:ln w="9525" cap="flat">
                <a:noFill/>
                <a:prstDash val="solid"/>
                <a:miter/>
              </a:ln>
            </p:spPr>
            <p:txBody>
              <a:bodyPr rtlCol="0" anchor="ctr"/>
              <a:lstStyle/>
              <a:p>
                <a:endParaRPr lang="en-US"/>
              </a:p>
            </p:txBody>
          </p:sp>
          <p:sp>
            <p:nvSpPr>
              <p:cNvPr id="1102" name="Hình tự do: Hình 955">
                <a:extLst>
                  <a:ext uri="{FF2B5EF4-FFF2-40B4-BE49-F238E27FC236}">
                    <a16:creationId xmlns:a16="http://schemas.microsoft.com/office/drawing/2014/main" id="{9B92915E-7F55-4668-9E81-40EBFC3ED891}"/>
                  </a:ext>
                </a:extLst>
              </p:cNvPr>
              <p:cNvSpPr/>
              <p:nvPr/>
            </p:nvSpPr>
            <p:spPr>
              <a:xfrm>
                <a:off x="6728904" y="3243357"/>
                <a:ext cx="41370" cy="22382"/>
              </a:xfrm>
              <a:custGeom>
                <a:avLst/>
                <a:gdLst>
                  <a:gd name="connsiteX0" fmla="*/ 9462 w 41370"/>
                  <a:gd name="connsiteY0" fmla="*/ 0 h 22382"/>
                  <a:gd name="connsiteX1" fmla="*/ 1651 w 41370"/>
                  <a:gd name="connsiteY1" fmla="*/ 14002 h 22382"/>
                  <a:gd name="connsiteX2" fmla="*/ 25749 w 41370"/>
                  <a:gd name="connsiteY2" fmla="*/ 21622 h 22382"/>
                  <a:gd name="connsiteX3" fmla="*/ 41370 w 41370"/>
                  <a:gd name="connsiteY3" fmla="*/ 11240 h 22382"/>
                </a:gdLst>
                <a:ahLst/>
                <a:cxnLst>
                  <a:cxn ang="0">
                    <a:pos x="connsiteX0" y="connsiteY0"/>
                  </a:cxn>
                  <a:cxn ang="0">
                    <a:pos x="connsiteX1" y="connsiteY1"/>
                  </a:cxn>
                  <a:cxn ang="0">
                    <a:pos x="connsiteX2" y="connsiteY2"/>
                  </a:cxn>
                  <a:cxn ang="0">
                    <a:pos x="connsiteX3" y="connsiteY3"/>
                  </a:cxn>
                </a:cxnLst>
                <a:rect l="l" t="t" r="r" b="b"/>
                <a:pathLst>
                  <a:path w="41370" h="22382">
                    <a:moveTo>
                      <a:pt x="9462" y="0"/>
                    </a:moveTo>
                    <a:cubicBezTo>
                      <a:pt x="699" y="2286"/>
                      <a:pt x="-2159" y="8858"/>
                      <a:pt x="1651" y="14002"/>
                    </a:cubicBezTo>
                    <a:cubicBezTo>
                      <a:pt x="7566" y="20946"/>
                      <a:pt x="16920" y="23908"/>
                      <a:pt x="25749" y="21622"/>
                    </a:cubicBezTo>
                    <a:cubicBezTo>
                      <a:pt x="38703" y="19907"/>
                      <a:pt x="41370" y="12954"/>
                      <a:pt x="41370" y="11240"/>
                    </a:cubicBezTo>
                    <a:close/>
                  </a:path>
                </a:pathLst>
              </a:custGeom>
              <a:solidFill>
                <a:srgbClr val="FFFFFF">
                  <a:alpha val="70000"/>
                </a:srgbClr>
              </a:solidFill>
              <a:ln w="9525" cap="flat">
                <a:noFill/>
                <a:prstDash val="solid"/>
                <a:miter/>
              </a:ln>
            </p:spPr>
            <p:txBody>
              <a:bodyPr rtlCol="0" anchor="ctr"/>
              <a:lstStyle/>
              <a:p>
                <a:endParaRPr lang="en-US"/>
              </a:p>
            </p:txBody>
          </p:sp>
          <p:sp>
            <p:nvSpPr>
              <p:cNvPr id="1103" name="Hình tự do: Hình 956">
                <a:extLst>
                  <a:ext uri="{FF2B5EF4-FFF2-40B4-BE49-F238E27FC236}">
                    <a16:creationId xmlns:a16="http://schemas.microsoft.com/office/drawing/2014/main" id="{BAC8132F-570C-4ABE-B6C7-A39A33BE2190}"/>
                  </a:ext>
                </a:extLst>
              </p:cNvPr>
              <p:cNvSpPr/>
              <p:nvPr/>
            </p:nvSpPr>
            <p:spPr>
              <a:xfrm>
                <a:off x="6730391" y="3240947"/>
                <a:ext cx="40333" cy="23314"/>
              </a:xfrm>
              <a:custGeom>
                <a:avLst/>
                <a:gdLst>
                  <a:gd name="connsiteX0" fmla="*/ 5784 w 40333"/>
                  <a:gd name="connsiteY0" fmla="*/ 19936 h 23314"/>
                  <a:gd name="connsiteX1" fmla="*/ 34359 w 40333"/>
                  <a:gd name="connsiteY1" fmla="*/ 19936 h 23314"/>
                  <a:gd name="connsiteX2" fmla="*/ 39902 w 40333"/>
                  <a:gd name="connsiteY2" fmla="*/ 9001 h 23314"/>
                  <a:gd name="connsiteX3" fmla="*/ 34359 w 40333"/>
                  <a:gd name="connsiteY3" fmla="*/ 3458 h 23314"/>
                  <a:gd name="connsiteX4" fmla="*/ 5784 w 40333"/>
                  <a:gd name="connsiteY4" fmla="*/ 3458 h 23314"/>
                  <a:gd name="connsiteX5" fmla="*/ 526 w 40333"/>
                  <a:gd name="connsiteY5" fmla="*/ 14678 h 23314"/>
                  <a:gd name="connsiteX6" fmla="*/ 5784 w 40333"/>
                  <a:gd name="connsiteY6" fmla="*/ 19936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784" y="19936"/>
                    </a:moveTo>
                    <a:cubicBezTo>
                      <a:pt x="14775" y="24441"/>
                      <a:pt x="25367" y="24441"/>
                      <a:pt x="34359" y="19936"/>
                    </a:cubicBezTo>
                    <a:cubicBezTo>
                      <a:pt x="38912" y="18450"/>
                      <a:pt x="41388" y="13554"/>
                      <a:pt x="39902" y="9001"/>
                    </a:cubicBezTo>
                    <a:cubicBezTo>
                      <a:pt x="39045" y="6372"/>
                      <a:pt x="36988" y="4315"/>
                      <a:pt x="34359" y="3458"/>
                    </a:cubicBezTo>
                    <a:cubicBezTo>
                      <a:pt x="25396" y="-1153"/>
                      <a:pt x="14747" y="-1153"/>
                      <a:pt x="5784" y="3458"/>
                    </a:cubicBezTo>
                    <a:cubicBezTo>
                      <a:pt x="1231" y="5105"/>
                      <a:pt x="-1122" y="10135"/>
                      <a:pt x="526" y="14678"/>
                    </a:cubicBezTo>
                    <a:cubicBezTo>
                      <a:pt x="1412" y="17126"/>
                      <a:pt x="3336" y="19050"/>
                      <a:pt x="5784" y="19936"/>
                    </a:cubicBezTo>
                    <a:close/>
                  </a:path>
                </a:pathLst>
              </a:custGeom>
              <a:solidFill>
                <a:srgbClr val="BA68C8"/>
              </a:solidFill>
              <a:ln w="9525" cap="flat">
                <a:noFill/>
                <a:prstDash val="solid"/>
                <a:miter/>
              </a:ln>
            </p:spPr>
            <p:txBody>
              <a:bodyPr rtlCol="0" anchor="ctr"/>
              <a:lstStyle/>
              <a:p>
                <a:endParaRPr lang="en-US"/>
              </a:p>
            </p:txBody>
          </p:sp>
          <p:sp>
            <p:nvSpPr>
              <p:cNvPr id="1104" name="Hình tự do: Hình 957">
                <a:extLst>
                  <a:ext uri="{FF2B5EF4-FFF2-40B4-BE49-F238E27FC236}">
                    <a16:creationId xmlns:a16="http://schemas.microsoft.com/office/drawing/2014/main" id="{88E36471-F85B-4934-B8B8-64EA335DD2B6}"/>
                  </a:ext>
                </a:extLst>
              </p:cNvPr>
              <p:cNvSpPr/>
              <p:nvPr/>
            </p:nvSpPr>
            <p:spPr>
              <a:xfrm>
                <a:off x="6730391" y="3240947"/>
                <a:ext cx="40333" cy="23314"/>
              </a:xfrm>
              <a:custGeom>
                <a:avLst/>
                <a:gdLst>
                  <a:gd name="connsiteX0" fmla="*/ 5784 w 40333"/>
                  <a:gd name="connsiteY0" fmla="*/ 19936 h 23314"/>
                  <a:gd name="connsiteX1" fmla="*/ 34359 w 40333"/>
                  <a:gd name="connsiteY1" fmla="*/ 19936 h 23314"/>
                  <a:gd name="connsiteX2" fmla="*/ 39902 w 40333"/>
                  <a:gd name="connsiteY2" fmla="*/ 9001 h 23314"/>
                  <a:gd name="connsiteX3" fmla="*/ 34359 w 40333"/>
                  <a:gd name="connsiteY3" fmla="*/ 3458 h 23314"/>
                  <a:gd name="connsiteX4" fmla="*/ 5784 w 40333"/>
                  <a:gd name="connsiteY4" fmla="*/ 3458 h 23314"/>
                  <a:gd name="connsiteX5" fmla="*/ 526 w 40333"/>
                  <a:gd name="connsiteY5" fmla="*/ 14678 h 23314"/>
                  <a:gd name="connsiteX6" fmla="*/ 5784 w 40333"/>
                  <a:gd name="connsiteY6" fmla="*/ 19936 h 23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3" h="23314">
                    <a:moveTo>
                      <a:pt x="5784" y="19936"/>
                    </a:moveTo>
                    <a:cubicBezTo>
                      <a:pt x="14775" y="24441"/>
                      <a:pt x="25367" y="24441"/>
                      <a:pt x="34359" y="19936"/>
                    </a:cubicBezTo>
                    <a:cubicBezTo>
                      <a:pt x="38912" y="18450"/>
                      <a:pt x="41388" y="13554"/>
                      <a:pt x="39902" y="9001"/>
                    </a:cubicBezTo>
                    <a:cubicBezTo>
                      <a:pt x="39045" y="6372"/>
                      <a:pt x="36988" y="4315"/>
                      <a:pt x="34359" y="3458"/>
                    </a:cubicBezTo>
                    <a:cubicBezTo>
                      <a:pt x="25396" y="-1153"/>
                      <a:pt x="14747" y="-1153"/>
                      <a:pt x="5784" y="3458"/>
                    </a:cubicBezTo>
                    <a:cubicBezTo>
                      <a:pt x="1231" y="5105"/>
                      <a:pt x="-1122" y="10135"/>
                      <a:pt x="526" y="14678"/>
                    </a:cubicBezTo>
                    <a:cubicBezTo>
                      <a:pt x="1412" y="17126"/>
                      <a:pt x="3336" y="19050"/>
                      <a:pt x="5784" y="19936"/>
                    </a:cubicBezTo>
                    <a:close/>
                  </a:path>
                </a:pathLst>
              </a:custGeom>
              <a:solidFill>
                <a:srgbClr val="FFFFFF">
                  <a:alpha val="40000"/>
                </a:srgbClr>
              </a:solidFill>
              <a:ln w="9525" cap="flat">
                <a:noFill/>
                <a:prstDash val="solid"/>
                <a:miter/>
              </a:ln>
            </p:spPr>
            <p:txBody>
              <a:bodyPr rtlCol="0" anchor="ctr"/>
              <a:lstStyle/>
              <a:p>
                <a:endParaRPr lang="en-US"/>
              </a:p>
            </p:txBody>
          </p:sp>
          <p:sp>
            <p:nvSpPr>
              <p:cNvPr id="1105" name="Hình tự do: Hình 958">
                <a:extLst>
                  <a:ext uri="{FF2B5EF4-FFF2-40B4-BE49-F238E27FC236}">
                    <a16:creationId xmlns:a16="http://schemas.microsoft.com/office/drawing/2014/main" id="{1C5B6BE4-986A-4681-9003-5E49F510D827}"/>
                  </a:ext>
                </a:extLst>
              </p:cNvPr>
              <p:cNvSpPr/>
              <p:nvPr/>
            </p:nvSpPr>
            <p:spPr>
              <a:xfrm>
                <a:off x="6734556" y="3255235"/>
                <a:ext cx="31908" cy="9027"/>
              </a:xfrm>
              <a:custGeom>
                <a:avLst/>
                <a:gdLst>
                  <a:gd name="connsiteX0" fmla="*/ 1619 w 31908"/>
                  <a:gd name="connsiteY0" fmla="*/ 3458 h 9027"/>
                  <a:gd name="connsiteX1" fmla="*/ 0 w 31908"/>
                  <a:gd name="connsiteY1" fmla="*/ 4505 h 9027"/>
                  <a:gd name="connsiteX2" fmla="*/ 1619 w 31908"/>
                  <a:gd name="connsiteY2" fmla="*/ 5648 h 9027"/>
                  <a:gd name="connsiteX3" fmla="*/ 30194 w 31908"/>
                  <a:gd name="connsiteY3" fmla="*/ 5648 h 9027"/>
                  <a:gd name="connsiteX4" fmla="*/ 31909 w 31908"/>
                  <a:gd name="connsiteY4" fmla="*/ 4505 h 9027"/>
                  <a:gd name="connsiteX5" fmla="*/ 30194 w 31908"/>
                  <a:gd name="connsiteY5" fmla="*/ 3458 h 9027"/>
                  <a:gd name="connsiteX6" fmla="*/ 1619 w 31908"/>
                  <a:gd name="connsiteY6" fmla="*/ 3458 h 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 h="9027">
                    <a:moveTo>
                      <a:pt x="1619" y="3458"/>
                    </a:moveTo>
                    <a:lnTo>
                      <a:pt x="0" y="4505"/>
                    </a:lnTo>
                    <a:lnTo>
                      <a:pt x="1619" y="5648"/>
                    </a:lnTo>
                    <a:cubicBezTo>
                      <a:pt x="10611" y="10154"/>
                      <a:pt x="21202" y="10154"/>
                      <a:pt x="30194" y="5648"/>
                    </a:cubicBezTo>
                    <a:lnTo>
                      <a:pt x="31909" y="4505"/>
                    </a:lnTo>
                    <a:cubicBezTo>
                      <a:pt x="31385" y="4077"/>
                      <a:pt x="30813" y="3724"/>
                      <a:pt x="30194" y="3458"/>
                    </a:cubicBezTo>
                    <a:cubicBezTo>
                      <a:pt x="21231" y="-1153"/>
                      <a:pt x="10582" y="-1153"/>
                      <a:pt x="1619" y="3458"/>
                    </a:cubicBezTo>
                    <a:close/>
                  </a:path>
                </a:pathLst>
              </a:custGeom>
              <a:solidFill>
                <a:srgbClr val="FFFFFF">
                  <a:alpha val="40000"/>
                </a:srgbClr>
              </a:solidFill>
              <a:ln w="9525" cap="flat">
                <a:noFill/>
                <a:prstDash val="solid"/>
                <a:miter/>
              </a:ln>
            </p:spPr>
            <p:txBody>
              <a:bodyPr rtlCol="0" anchor="ctr"/>
              <a:lstStyle/>
              <a:p>
                <a:endParaRPr lang="en-US"/>
              </a:p>
            </p:txBody>
          </p:sp>
        </p:grpSp>
        <p:sp>
          <p:nvSpPr>
            <p:cNvPr id="1079" name="Hình tự do: Hình 959">
              <a:extLst>
                <a:ext uri="{FF2B5EF4-FFF2-40B4-BE49-F238E27FC236}">
                  <a16:creationId xmlns:a16="http://schemas.microsoft.com/office/drawing/2014/main" id="{FEFE0142-6F7B-444C-8F81-C81C5C7A2444}"/>
                </a:ext>
              </a:extLst>
            </p:cNvPr>
            <p:cNvSpPr/>
            <p:nvPr/>
          </p:nvSpPr>
          <p:spPr>
            <a:xfrm>
              <a:off x="6497192" y="3191255"/>
              <a:ext cx="319278" cy="159258"/>
            </a:xfrm>
            <a:custGeom>
              <a:avLst/>
              <a:gdLst>
                <a:gd name="connsiteX0" fmla="*/ 264795 w 319278"/>
                <a:gd name="connsiteY0" fmla="*/ 152876 h 159258"/>
                <a:gd name="connsiteX1" fmla="*/ 0 w 319278"/>
                <a:gd name="connsiteY1" fmla="*/ 0 h 159258"/>
                <a:gd name="connsiteX2" fmla="*/ 0 w 319278"/>
                <a:gd name="connsiteY2" fmla="*/ 6382 h 159258"/>
                <a:gd name="connsiteX3" fmla="*/ 264795 w 319278"/>
                <a:gd name="connsiteY3" fmla="*/ 159258 h 159258"/>
                <a:gd name="connsiteX4" fmla="*/ 319278 w 319278"/>
                <a:gd name="connsiteY4" fmla="*/ 127826 h 159258"/>
                <a:gd name="connsiteX5" fmla="*/ 319278 w 319278"/>
                <a:gd name="connsiteY5" fmla="*/ 121444 h 159258"/>
                <a:gd name="connsiteX6" fmla="*/ 264795 w 319278"/>
                <a:gd name="connsiteY6" fmla="*/ 152876 h 15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78" h="159258">
                  <a:moveTo>
                    <a:pt x="264795" y="152876"/>
                  </a:moveTo>
                  <a:lnTo>
                    <a:pt x="0" y="0"/>
                  </a:lnTo>
                  <a:lnTo>
                    <a:pt x="0" y="6382"/>
                  </a:lnTo>
                  <a:lnTo>
                    <a:pt x="264795" y="159258"/>
                  </a:lnTo>
                  <a:lnTo>
                    <a:pt x="319278" y="127826"/>
                  </a:lnTo>
                  <a:lnTo>
                    <a:pt x="319278" y="121444"/>
                  </a:lnTo>
                  <a:lnTo>
                    <a:pt x="264795" y="152876"/>
                  </a:lnTo>
                  <a:close/>
                </a:path>
              </a:pathLst>
            </a:custGeom>
            <a:solidFill>
              <a:srgbClr val="E0E0E0"/>
            </a:solidFill>
            <a:ln w="9525" cap="flat">
              <a:noFill/>
              <a:prstDash val="solid"/>
              <a:miter/>
            </a:ln>
          </p:spPr>
          <p:txBody>
            <a:bodyPr rtlCol="0" anchor="ctr"/>
            <a:lstStyle/>
            <a:p>
              <a:endParaRPr lang="en-US"/>
            </a:p>
          </p:txBody>
        </p:sp>
        <p:sp>
          <p:nvSpPr>
            <p:cNvPr id="1080" name="Hình tự do: Hình 960">
              <a:extLst>
                <a:ext uri="{FF2B5EF4-FFF2-40B4-BE49-F238E27FC236}">
                  <a16:creationId xmlns:a16="http://schemas.microsoft.com/office/drawing/2014/main" id="{B75DEC2C-1DAA-46A2-B501-72EC424D87D1}"/>
                </a:ext>
              </a:extLst>
            </p:cNvPr>
            <p:cNvSpPr/>
            <p:nvPr/>
          </p:nvSpPr>
          <p:spPr>
            <a:xfrm>
              <a:off x="6497192" y="3191255"/>
              <a:ext cx="264795" cy="159258"/>
            </a:xfrm>
            <a:custGeom>
              <a:avLst/>
              <a:gdLst>
                <a:gd name="connsiteX0" fmla="*/ 264795 w 264795"/>
                <a:gd name="connsiteY0" fmla="*/ 159258 h 159258"/>
                <a:gd name="connsiteX1" fmla="*/ 264795 w 264795"/>
                <a:gd name="connsiteY1" fmla="*/ 152876 h 159258"/>
                <a:gd name="connsiteX2" fmla="*/ 0 w 264795"/>
                <a:gd name="connsiteY2" fmla="*/ 0 h 159258"/>
                <a:gd name="connsiteX3" fmla="*/ 0 w 264795"/>
                <a:gd name="connsiteY3" fmla="*/ 6382 h 159258"/>
                <a:gd name="connsiteX4" fmla="*/ 264795 w 264795"/>
                <a:gd name="connsiteY4" fmla="*/ 159258 h 159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95" h="159258">
                  <a:moveTo>
                    <a:pt x="264795" y="159258"/>
                  </a:moveTo>
                  <a:lnTo>
                    <a:pt x="264795" y="152876"/>
                  </a:lnTo>
                  <a:lnTo>
                    <a:pt x="0" y="0"/>
                  </a:lnTo>
                  <a:lnTo>
                    <a:pt x="0" y="6382"/>
                  </a:lnTo>
                  <a:lnTo>
                    <a:pt x="264795" y="159258"/>
                  </a:lnTo>
                  <a:close/>
                </a:path>
              </a:pathLst>
            </a:custGeom>
            <a:solidFill>
              <a:srgbClr val="F0F0F0"/>
            </a:solidFill>
            <a:ln w="9525" cap="flat">
              <a:noFill/>
              <a:prstDash val="solid"/>
              <a:miter/>
            </a:ln>
          </p:spPr>
          <p:txBody>
            <a:bodyPr rtlCol="0" anchor="ctr"/>
            <a:lstStyle/>
            <a:p>
              <a:endParaRPr lang="en-US"/>
            </a:p>
          </p:txBody>
        </p:sp>
        <p:sp>
          <p:nvSpPr>
            <p:cNvPr id="1081" name="Hình tự do: Hình 961">
              <a:extLst>
                <a:ext uri="{FF2B5EF4-FFF2-40B4-BE49-F238E27FC236}">
                  <a16:creationId xmlns:a16="http://schemas.microsoft.com/office/drawing/2014/main" id="{AB9E9911-CD64-497F-BE2C-FBA6A9DB9AE9}"/>
                </a:ext>
              </a:extLst>
            </p:cNvPr>
            <p:cNvSpPr/>
            <p:nvPr/>
          </p:nvSpPr>
          <p:spPr>
            <a:xfrm>
              <a:off x="6497192" y="3166681"/>
              <a:ext cx="319278" cy="177450"/>
            </a:xfrm>
            <a:custGeom>
              <a:avLst/>
              <a:gdLst>
                <a:gd name="connsiteX0" fmla="*/ 319278 w 319278"/>
                <a:gd name="connsiteY0" fmla="*/ 146018 h 177450"/>
                <a:gd name="connsiteX1" fmla="*/ 264795 w 319278"/>
                <a:gd name="connsiteY1" fmla="*/ 177451 h 177450"/>
                <a:gd name="connsiteX2" fmla="*/ 0 w 319278"/>
                <a:gd name="connsiteY2" fmla="*/ 24193 h 177450"/>
                <a:gd name="connsiteX3" fmla="*/ 41910 w 319278"/>
                <a:gd name="connsiteY3" fmla="*/ 0 h 177450"/>
                <a:gd name="connsiteX4" fmla="*/ 41910 w 319278"/>
                <a:gd name="connsiteY4" fmla="*/ 0 h 177450"/>
                <a:gd name="connsiteX5" fmla="*/ 41910 w 319278"/>
                <a:gd name="connsiteY5" fmla="*/ 24193 h 177450"/>
                <a:gd name="connsiteX6" fmla="*/ 46672 w 319278"/>
                <a:gd name="connsiteY6" fmla="*/ 43243 h 177450"/>
                <a:gd name="connsiteX7" fmla="*/ 85630 w 319278"/>
                <a:gd name="connsiteY7" fmla="*/ 43243 h 177450"/>
                <a:gd name="connsiteX8" fmla="*/ 90202 w 319278"/>
                <a:gd name="connsiteY8" fmla="*/ 24193 h 177450"/>
                <a:gd name="connsiteX9" fmla="*/ 90202 w 319278"/>
                <a:gd name="connsiteY9" fmla="*/ 14668 h 177450"/>
                <a:gd name="connsiteX10" fmla="*/ 100775 w 319278"/>
                <a:gd name="connsiteY10" fmla="*/ 20764 h 177450"/>
                <a:gd name="connsiteX11" fmla="*/ 100775 w 319278"/>
                <a:gd name="connsiteY11" fmla="*/ 26765 h 177450"/>
                <a:gd name="connsiteX12" fmla="*/ 102775 w 319278"/>
                <a:gd name="connsiteY12" fmla="*/ 32766 h 177450"/>
                <a:gd name="connsiteX13" fmla="*/ 104299 w 319278"/>
                <a:gd name="connsiteY13" fmla="*/ 34480 h 177450"/>
                <a:gd name="connsiteX14" fmla="*/ 104299 w 319278"/>
                <a:gd name="connsiteY14" fmla="*/ 60579 h 177450"/>
                <a:gd name="connsiteX15" fmla="*/ 108966 w 319278"/>
                <a:gd name="connsiteY15" fmla="*/ 79629 h 177450"/>
                <a:gd name="connsiteX16" fmla="*/ 147923 w 319278"/>
                <a:gd name="connsiteY16" fmla="*/ 79629 h 177450"/>
                <a:gd name="connsiteX17" fmla="*/ 152591 w 319278"/>
                <a:gd name="connsiteY17" fmla="*/ 60579 h 177450"/>
                <a:gd name="connsiteX18" fmla="*/ 152591 w 319278"/>
                <a:gd name="connsiteY18" fmla="*/ 51054 h 177450"/>
                <a:gd name="connsiteX19" fmla="*/ 163163 w 319278"/>
                <a:gd name="connsiteY19" fmla="*/ 57150 h 177450"/>
                <a:gd name="connsiteX20" fmla="*/ 163163 w 319278"/>
                <a:gd name="connsiteY20" fmla="*/ 62293 h 177450"/>
                <a:gd name="connsiteX21" fmla="*/ 165163 w 319278"/>
                <a:gd name="connsiteY21" fmla="*/ 68294 h 177450"/>
                <a:gd name="connsiteX22" fmla="*/ 166688 w 319278"/>
                <a:gd name="connsiteY22" fmla="*/ 70009 h 177450"/>
                <a:gd name="connsiteX23" fmla="*/ 166688 w 319278"/>
                <a:gd name="connsiteY23" fmla="*/ 96012 h 177450"/>
                <a:gd name="connsiteX24" fmla="*/ 171260 w 319278"/>
                <a:gd name="connsiteY24" fmla="*/ 115062 h 177450"/>
                <a:gd name="connsiteX25" fmla="*/ 210217 w 319278"/>
                <a:gd name="connsiteY25" fmla="*/ 115062 h 177450"/>
                <a:gd name="connsiteX26" fmla="*/ 214979 w 319278"/>
                <a:gd name="connsiteY26" fmla="*/ 96012 h 177450"/>
                <a:gd name="connsiteX27" fmla="*/ 214979 w 319278"/>
                <a:gd name="connsiteY27" fmla="*/ 86487 h 177450"/>
                <a:gd name="connsiteX28" fmla="*/ 225552 w 319278"/>
                <a:gd name="connsiteY28" fmla="*/ 92583 h 177450"/>
                <a:gd name="connsiteX29" fmla="*/ 225552 w 319278"/>
                <a:gd name="connsiteY29" fmla="*/ 98584 h 177450"/>
                <a:gd name="connsiteX30" fmla="*/ 227552 w 319278"/>
                <a:gd name="connsiteY30" fmla="*/ 104584 h 177450"/>
                <a:gd name="connsiteX31" fmla="*/ 229076 w 319278"/>
                <a:gd name="connsiteY31" fmla="*/ 106394 h 177450"/>
                <a:gd name="connsiteX32" fmla="*/ 229076 w 319278"/>
                <a:gd name="connsiteY32" fmla="*/ 132207 h 177450"/>
                <a:gd name="connsiteX33" fmla="*/ 233553 w 319278"/>
                <a:gd name="connsiteY33" fmla="*/ 151257 h 177450"/>
                <a:gd name="connsiteX34" fmla="*/ 272510 w 319278"/>
                <a:gd name="connsiteY34" fmla="*/ 151257 h 177450"/>
                <a:gd name="connsiteX35" fmla="*/ 277368 w 319278"/>
                <a:gd name="connsiteY35" fmla="*/ 132207 h 177450"/>
                <a:gd name="connsiteX36" fmla="*/ 277368 w 319278"/>
                <a:gd name="connsiteY36" fmla="*/ 122206 h 17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9278" h="177450">
                  <a:moveTo>
                    <a:pt x="319278" y="146018"/>
                  </a:moveTo>
                  <a:lnTo>
                    <a:pt x="264795" y="177451"/>
                  </a:lnTo>
                  <a:lnTo>
                    <a:pt x="0" y="24193"/>
                  </a:lnTo>
                  <a:lnTo>
                    <a:pt x="41910" y="0"/>
                  </a:lnTo>
                  <a:lnTo>
                    <a:pt x="41910" y="0"/>
                  </a:lnTo>
                  <a:lnTo>
                    <a:pt x="41910" y="24193"/>
                  </a:lnTo>
                  <a:cubicBezTo>
                    <a:pt x="36290" y="30194"/>
                    <a:pt x="37814" y="37909"/>
                    <a:pt x="46672" y="43243"/>
                  </a:cubicBezTo>
                  <a:cubicBezTo>
                    <a:pt x="58922" y="49435"/>
                    <a:pt x="73381" y="49435"/>
                    <a:pt x="85630" y="43243"/>
                  </a:cubicBezTo>
                  <a:cubicBezTo>
                    <a:pt x="94488" y="38100"/>
                    <a:pt x="96012" y="30385"/>
                    <a:pt x="90202" y="24193"/>
                  </a:cubicBezTo>
                  <a:lnTo>
                    <a:pt x="90202" y="14668"/>
                  </a:lnTo>
                  <a:lnTo>
                    <a:pt x="100775" y="20764"/>
                  </a:lnTo>
                  <a:lnTo>
                    <a:pt x="100775" y="26765"/>
                  </a:lnTo>
                  <a:cubicBezTo>
                    <a:pt x="100822" y="28918"/>
                    <a:pt x="101527" y="31013"/>
                    <a:pt x="102775" y="32766"/>
                  </a:cubicBezTo>
                  <a:lnTo>
                    <a:pt x="104299" y="34480"/>
                  </a:lnTo>
                  <a:lnTo>
                    <a:pt x="104299" y="60579"/>
                  </a:lnTo>
                  <a:cubicBezTo>
                    <a:pt x="98584" y="66580"/>
                    <a:pt x="100108" y="74295"/>
                    <a:pt x="108966" y="79629"/>
                  </a:cubicBezTo>
                  <a:cubicBezTo>
                    <a:pt x="121215" y="85820"/>
                    <a:pt x="135674" y="85820"/>
                    <a:pt x="147923" y="79629"/>
                  </a:cubicBezTo>
                  <a:cubicBezTo>
                    <a:pt x="156781" y="74485"/>
                    <a:pt x="158305" y="66770"/>
                    <a:pt x="152591" y="60579"/>
                  </a:cubicBezTo>
                  <a:lnTo>
                    <a:pt x="152591" y="51054"/>
                  </a:lnTo>
                  <a:lnTo>
                    <a:pt x="163163" y="57150"/>
                  </a:lnTo>
                  <a:lnTo>
                    <a:pt x="163163" y="62293"/>
                  </a:lnTo>
                  <a:cubicBezTo>
                    <a:pt x="163192" y="64456"/>
                    <a:pt x="163897" y="66551"/>
                    <a:pt x="165163" y="68294"/>
                  </a:cubicBezTo>
                  <a:lnTo>
                    <a:pt x="166688" y="70009"/>
                  </a:lnTo>
                  <a:lnTo>
                    <a:pt x="166688" y="96012"/>
                  </a:lnTo>
                  <a:cubicBezTo>
                    <a:pt x="160877" y="102013"/>
                    <a:pt x="162401" y="109823"/>
                    <a:pt x="171260" y="115062"/>
                  </a:cubicBezTo>
                  <a:cubicBezTo>
                    <a:pt x="183480" y="121348"/>
                    <a:pt x="197996" y="121348"/>
                    <a:pt x="210217" y="115062"/>
                  </a:cubicBezTo>
                  <a:cubicBezTo>
                    <a:pt x="218980" y="110014"/>
                    <a:pt x="220599" y="102394"/>
                    <a:pt x="214979" y="96012"/>
                  </a:cubicBezTo>
                  <a:lnTo>
                    <a:pt x="214979" y="86487"/>
                  </a:lnTo>
                  <a:lnTo>
                    <a:pt x="225552" y="92583"/>
                  </a:lnTo>
                  <a:lnTo>
                    <a:pt x="225552" y="98584"/>
                  </a:lnTo>
                  <a:cubicBezTo>
                    <a:pt x="225581" y="100746"/>
                    <a:pt x="226286" y="102841"/>
                    <a:pt x="227552" y="104584"/>
                  </a:cubicBezTo>
                  <a:cubicBezTo>
                    <a:pt x="228000" y="105232"/>
                    <a:pt x="228514" y="105842"/>
                    <a:pt x="229076" y="106394"/>
                  </a:cubicBezTo>
                  <a:lnTo>
                    <a:pt x="229076" y="132207"/>
                  </a:lnTo>
                  <a:cubicBezTo>
                    <a:pt x="223171" y="138208"/>
                    <a:pt x="224600" y="146018"/>
                    <a:pt x="233553" y="151257"/>
                  </a:cubicBezTo>
                  <a:cubicBezTo>
                    <a:pt x="245802" y="157448"/>
                    <a:pt x="260261" y="157448"/>
                    <a:pt x="272510" y="151257"/>
                  </a:cubicBezTo>
                  <a:cubicBezTo>
                    <a:pt x="281273" y="146209"/>
                    <a:pt x="282893" y="138589"/>
                    <a:pt x="277368" y="132207"/>
                  </a:cubicBezTo>
                  <a:lnTo>
                    <a:pt x="277368" y="122206"/>
                  </a:lnTo>
                  <a:close/>
                </a:path>
              </a:pathLst>
            </a:custGeom>
            <a:solidFill>
              <a:srgbClr val="FAFAFA"/>
            </a:solidFill>
            <a:ln w="9525" cap="flat">
              <a:noFill/>
              <a:prstDash val="solid"/>
              <a:miter/>
            </a:ln>
          </p:spPr>
          <p:txBody>
            <a:bodyPr rtlCol="0" anchor="ctr"/>
            <a:lstStyle/>
            <a:p>
              <a:endParaRPr lang="en-US"/>
            </a:p>
          </p:txBody>
        </p:sp>
        <p:sp>
          <p:nvSpPr>
            <p:cNvPr id="1082" name="Hình tự do: Hình 962">
              <a:extLst>
                <a:ext uri="{FF2B5EF4-FFF2-40B4-BE49-F238E27FC236}">
                  <a16:creationId xmlns:a16="http://schemas.microsoft.com/office/drawing/2014/main" id="{4C2F89FC-6E21-47F7-9C15-6B5E9349AC1D}"/>
                </a:ext>
              </a:extLst>
            </p:cNvPr>
            <p:cNvSpPr/>
            <p:nvPr/>
          </p:nvSpPr>
          <p:spPr>
            <a:xfrm>
              <a:off x="6497192" y="3335178"/>
              <a:ext cx="319278" cy="159162"/>
            </a:xfrm>
            <a:custGeom>
              <a:avLst/>
              <a:gdLst>
                <a:gd name="connsiteX0" fmla="*/ 264795 w 319278"/>
                <a:gd name="connsiteY0" fmla="*/ 152876 h 159162"/>
                <a:gd name="connsiteX1" fmla="*/ 0 w 319278"/>
                <a:gd name="connsiteY1" fmla="*/ 0 h 159162"/>
                <a:gd name="connsiteX2" fmla="*/ 0 w 319278"/>
                <a:gd name="connsiteY2" fmla="*/ 6287 h 159162"/>
                <a:gd name="connsiteX3" fmla="*/ 264795 w 319278"/>
                <a:gd name="connsiteY3" fmla="*/ 159163 h 159162"/>
                <a:gd name="connsiteX4" fmla="*/ 319278 w 319278"/>
                <a:gd name="connsiteY4" fmla="*/ 127730 h 159162"/>
                <a:gd name="connsiteX5" fmla="*/ 319278 w 319278"/>
                <a:gd name="connsiteY5" fmla="*/ 121349 h 159162"/>
                <a:gd name="connsiteX6" fmla="*/ 264795 w 319278"/>
                <a:gd name="connsiteY6" fmla="*/ 152876 h 15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78" h="159162">
                  <a:moveTo>
                    <a:pt x="264795" y="152876"/>
                  </a:moveTo>
                  <a:lnTo>
                    <a:pt x="0" y="0"/>
                  </a:lnTo>
                  <a:lnTo>
                    <a:pt x="0" y="6287"/>
                  </a:lnTo>
                  <a:lnTo>
                    <a:pt x="264795" y="159163"/>
                  </a:lnTo>
                  <a:lnTo>
                    <a:pt x="319278" y="127730"/>
                  </a:lnTo>
                  <a:lnTo>
                    <a:pt x="319278" y="121349"/>
                  </a:lnTo>
                  <a:lnTo>
                    <a:pt x="264795" y="152876"/>
                  </a:lnTo>
                  <a:close/>
                </a:path>
              </a:pathLst>
            </a:custGeom>
            <a:solidFill>
              <a:srgbClr val="E0E0E0"/>
            </a:solidFill>
            <a:ln w="9525" cap="flat">
              <a:noFill/>
              <a:prstDash val="solid"/>
              <a:miter/>
            </a:ln>
          </p:spPr>
          <p:txBody>
            <a:bodyPr rtlCol="0" anchor="ctr"/>
            <a:lstStyle/>
            <a:p>
              <a:endParaRPr lang="en-US"/>
            </a:p>
          </p:txBody>
        </p:sp>
        <p:sp>
          <p:nvSpPr>
            <p:cNvPr id="1083" name="Hình tự do: Hình 963">
              <a:extLst>
                <a:ext uri="{FF2B5EF4-FFF2-40B4-BE49-F238E27FC236}">
                  <a16:creationId xmlns:a16="http://schemas.microsoft.com/office/drawing/2014/main" id="{09A57519-560E-4390-9CD8-3D0B6CBF9528}"/>
                </a:ext>
              </a:extLst>
            </p:cNvPr>
            <p:cNvSpPr/>
            <p:nvPr/>
          </p:nvSpPr>
          <p:spPr>
            <a:xfrm>
              <a:off x="6497192" y="3335178"/>
              <a:ext cx="264795" cy="159162"/>
            </a:xfrm>
            <a:custGeom>
              <a:avLst/>
              <a:gdLst>
                <a:gd name="connsiteX0" fmla="*/ 0 w 264795"/>
                <a:gd name="connsiteY0" fmla="*/ 0 h 159162"/>
                <a:gd name="connsiteX1" fmla="*/ 264795 w 264795"/>
                <a:gd name="connsiteY1" fmla="*/ 152876 h 159162"/>
                <a:gd name="connsiteX2" fmla="*/ 264795 w 264795"/>
                <a:gd name="connsiteY2" fmla="*/ 159163 h 159162"/>
                <a:gd name="connsiteX3" fmla="*/ 0 w 264795"/>
                <a:gd name="connsiteY3" fmla="*/ 6287 h 159162"/>
                <a:gd name="connsiteX4" fmla="*/ 0 w 264795"/>
                <a:gd name="connsiteY4" fmla="*/ 0 h 159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95" h="159162">
                  <a:moveTo>
                    <a:pt x="0" y="0"/>
                  </a:moveTo>
                  <a:lnTo>
                    <a:pt x="264795" y="152876"/>
                  </a:lnTo>
                  <a:lnTo>
                    <a:pt x="264795" y="159163"/>
                  </a:lnTo>
                  <a:lnTo>
                    <a:pt x="0" y="6287"/>
                  </a:lnTo>
                  <a:lnTo>
                    <a:pt x="0" y="0"/>
                  </a:lnTo>
                  <a:close/>
                </a:path>
              </a:pathLst>
            </a:custGeom>
            <a:solidFill>
              <a:srgbClr val="F0F0F0"/>
            </a:solidFill>
            <a:ln w="9525" cap="flat">
              <a:noFill/>
              <a:prstDash val="solid"/>
              <a:miter/>
            </a:ln>
          </p:spPr>
          <p:txBody>
            <a:bodyPr rtlCol="0" anchor="ctr"/>
            <a:lstStyle/>
            <a:p>
              <a:endParaRPr lang="en-US"/>
            </a:p>
          </p:txBody>
        </p:sp>
        <p:sp>
          <p:nvSpPr>
            <p:cNvPr id="1084" name="Hình tự do: Hình 964">
              <a:extLst>
                <a:ext uri="{FF2B5EF4-FFF2-40B4-BE49-F238E27FC236}">
                  <a16:creationId xmlns:a16="http://schemas.microsoft.com/office/drawing/2014/main" id="{A9CC89EC-3938-44CE-A480-0ED92235D26D}"/>
                </a:ext>
              </a:extLst>
            </p:cNvPr>
            <p:cNvSpPr/>
            <p:nvPr/>
          </p:nvSpPr>
          <p:spPr>
            <a:xfrm>
              <a:off x="6535894" y="3334607"/>
              <a:ext cx="55048" cy="23693"/>
            </a:xfrm>
            <a:custGeom>
              <a:avLst/>
              <a:gdLst>
                <a:gd name="connsiteX0" fmla="*/ 3304 w 55048"/>
                <a:gd name="connsiteY0" fmla="*/ 9525 h 23693"/>
                <a:gd name="connsiteX1" fmla="*/ 3304 w 55048"/>
                <a:gd name="connsiteY1" fmla="*/ 0 h 23693"/>
                <a:gd name="connsiteX2" fmla="*/ 8067 w 55048"/>
                <a:gd name="connsiteY2" fmla="*/ 19050 h 23693"/>
                <a:gd name="connsiteX3" fmla="*/ 47024 w 55048"/>
                <a:gd name="connsiteY3" fmla="*/ 19050 h 23693"/>
                <a:gd name="connsiteX4" fmla="*/ 51596 w 55048"/>
                <a:gd name="connsiteY4" fmla="*/ 0 h 23693"/>
                <a:gd name="connsiteX5" fmla="*/ 51596 w 55048"/>
                <a:gd name="connsiteY5" fmla="*/ 9525 h 2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48" h="23693">
                  <a:moveTo>
                    <a:pt x="3304" y="9525"/>
                  </a:moveTo>
                  <a:lnTo>
                    <a:pt x="3304" y="0"/>
                  </a:lnTo>
                  <a:cubicBezTo>
                    <a:pt x="-2316" y="6096"/>
                    <a:pt x="-792" y="13716"/>
                    <a:pt x="8067" y="19050"/>
                  </a:cubicBezTo>
                  <a:cubicBezTo>
                    <a:pt x="20316" y="25241"/>
                    <a:pt x="34775" y="25241"/>
                    <a:pt x="47024" y="19050"/>
                  </a:cubicBezTo>
                  <a:cubicBezTo>
                    <a:pt x="55882" y="13907"/>
                    <a:pt x="57406" y="6096"/>
                    <a:pt x="51596" y="0"/>
                  </a:cubicBezTo>
                  <a:lnTo>
                    <a:pt x="51596" y="9525"/>
                  </a:lnTo>
                  <a:close/>
                </a:path>
              </a:pathLst>
            </a:custGeom>
            <a:noFill/>
            <a:ln w="9525" cap="flat">
              <a:noFill/>
              <a:prstDash val="solid"/>
              <a:miter/>
            </a:ln>
          </p:spPr>
          <p:txBody>
            <a:bodyPr rtlCol="0" anchor="ctr"/>
            <a:lstStyle/>
            <a:p>
              <a:endParaRPr lang="en-US"/>
            </a:p>
          </p:txBody>
        </p:sp>
        <p:sp>
          <p:nvSpPr>
            <p:cNvPr id="1085" name="Hình tự do: Hình 965">
              <a:extLst>
                <a:ext uri="{FF2B5EF4-FFF2-40B4-BE49-F238E27FC236}">
                  <a16:creationId xmlns:a16="http://schemas.microsoft.com/office/drawing/2014/main" id="{CC6F56D3-3807-4BF0-96BD-1D70008287A6}"/>
                </a:ext>
              </a:extLst>
            </p:cNvPr>
            <p:cNvSpPr/>
            <p:nvPr/>
          </p:nvSpPr>
          <p:spPr>
            <a:xfrm>
              <a:off x="6497288" y="3310890"/>
              <a:ext cx="319277" cy="176593"/>
            </a:xfrm>
            <a:custGeom>
              <a:avLst/>
              <a:gdLst>
                <a:gd name="connsiteX0" fmla="*/ 277368 w 319277"/>
                <a:gd name="connsiteY0" fmla="*/ 121444 h 176593"/>
                <a:gd name="connsiteX1" fmla="*/ 277368 w 319277"/>
                <a:gd name="connsiteY1" fmla="*/ 131445 h 176593"/>
                <a:gd name="connsiteX2" fmla="*/ 272510 w 319277"/>
                <a:gd name="connsiteY2" fmla="*/ 150495 h 176593"/>
                <a:gd name="connsiteX3" fmla="*/ 233553 w 319277"/>
                <a:gd name="connsiteY3" fmla="*/ 150495 h 176593"/>
                <a:gd name="connsiteX4" fmla="*/ 229076 w 319277"/>
                <a:gd name="connsiteY4" fmla="*/ 131445 h 176593"/>
                <a:gd name="connsiteX5" fmla="*/ 229076 w 319277"/>
                <a:gd name="connsiteY5" fmla="*/ 93917 h 176593"/>
                <a:gd name="connsiteX6" fmla="*/ 214979 w 319277"/>
                <a:gd name="connsiteY6" fmla="*/ 85725 h 176593"/>
                <a:gd name="connsiteX7" fmla="*/ 214979 w 319277"/>
                <a:gd name="connsiteY7" fmla="*/ 95726 h 176593"/>
                <a:gd name="connsiteX8" fmla="*/ 210217 w 319277"/>
                <a:gd name="connsiteY8" fmla="*/ 114776 h 176593"/>
                <a:gd name="connsiteX9" fmla="*/ 171259 w 319277"/>
                <a:gd name="connsiteY9" fmla="*/ 114776 h 176593"/>
                <a:gd name="connsiteX10" fmla="*/ 166688 w 319277"/>
                <a:gd name="connsiteY10" fmla="*/ 95726 h 176593"/>
                <a:gd name="connsiteX11" fmla="*/ 166688 w 319277"/>
                <a:gd name="connsiteY11" fmla="*/ 57626 h 176593"/>
                <a:gd name="connsiteX12" fmla="*/ 152590 w 319277"/>
                <a:gd name="connsiteY12" fmla="*/ 49530 h 176593"/>
                <a:gd name="connsiteX13" fmla="*/ 152590 w 319277"/>
                <a:gd name="connsiteY13" fmla="*/ 59055 h 176593"/>
                <a:gd name="connsiteX14" fmla="*/ 147923 w 319277"/>
                <a:gd name="connsiteY14" fmla="*/ 78105 h 176593"/>
                <a:gd name="connsiteX15" fmla="*/ 108966 w 319277"/>
                <a:gd name="connsiteY15" fmla="*/ 78105 h 176593"/>
                <a:gd name="connsiteX16" fmla="*/ 104299 w 319277"/>
                <a:gd name="connsiteY16" fmla="*/ 59055 h 176593"/>
                <a:gd name="connsiteX17" fmla="*/ 104299 w 319277"/>
                <a:gd name="connsiteY17" fmla="*/ 20955 h 176593"/>
                <a:gd name="connsiteX18" fmla="*/ 90202 w 319277"/>
                <a:gd name="connsiteY18" fmla="*/ 13335 h 176593"/>
                <a:gd name="connsiteX19" fmla="*/ 90202 w 319277"/>
                <a:gd name="connsiteY19" fmla="*/ 22860 h 176593"/>
                <a:gd name="connsiteX20" fmla="*/ 85630 w 319277"/>
                <a:gd name="connsiteY20" fmla="*/ 41910 h 176593"/>
                <a:gd name="connsiteX21" fmla="*/ 46672 w 319277"/>
                <a:gd name="connsiteY21" fmla="*/ 41910 h 176593"/>
                <a:gd name="connsiteX22" fmla="*/ 41910 w 319277"/>
                <a:gd name="connsiteY22" fmla="*/ 22860 h 176593"/>
                <a:gd name="connsiteX23" fmla="*/ 41910 w 319277"/>
                <a:gd name="connsiteY23" fmla="*/ 0 h 176593"/>
                <a:gd name="connsiteX24" fmla="*/ 41910 w 319277"/>
                <a:gd name="connsiteY24" fmla="*/ 0 h 176593"/>
                <a:gd name="connsiteX25" fmla="*/ 0 w 319277"/>
                <a:gd name="connsiteY25" fmla="*/ 24193 h 176593"/>
                <a:gd name="connsiteX26" fmla="*/ 264795 w 319277"/>
                <a:gd name="connsiteY26" fmla="*/ 176594 h 176593"/>
                <a:gd name="connsiteX27" fmla="*/ 319278 w 319277"/>
                <a:gd name="connsiteY27" fmla="*/ 145066 h 17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9277" h="176593">
                  <a:moveTo>
                    <a:pt x="277368" y="121444"/>
                  </a:moveTo>
                  <a:lnTo>
                    <a:pt x="277368" y="131445"/>
                  </a:lnTo>
                  <a:cubicBezTo>
                    <a:pt x="282892" y="137446"/>
                    <a:pt x="281273" y="145066"/>
                    <a:pt x="272510" y="150495"/>
                  </a:cubicBezTo>
                  <a:cubicBezTo>
                    <a:pt x="260290" y="156781"/>
                    <a:pt x="245774" y="156781"/>
                    <a:pt x="233553" y="150495"/>
                  </a:cubicBezTo>
                  <a:cubicBezTo>
                    <a:pt x="224599" y="145351"/>
                    <a:pt x="223171" y="137541"/>
                    <a:pt x="229076" y="131445"/>
                  </a:cubicBezTo>
                  <a:lnTo>
                    <a:pt x="229076" y="93917"/>
                  </a:lnTo>
                  <a:lnTo>
                    <a:pt x="214979" y="85725"/>
                  </a:lnTo>
                  <a:lnTo>
                    <a:pt x="214979" y="95726"/>
                  </a:lnTo>
                  <a:cubicBezTo>
                    <a:pt x="220599" y="101727"/>
                    <a:pt x="218980" y="109347"/>
                    <a:pt x="210217" y="114776"/>
                  </a:cubicBezTo>
                  <a:cubicBezTo>
                    <a:pt x="197968" y="120967"/>
                    <a:pt x="183509" y="120967"/>
                    <a:pt x="171259" y="114776"/>
                  </a:cubicBezTo>
                  <a:cubicBezTo>
                    <a:pt x="162401" y="109633"/>
                    <a:pt x="160877" y="101917"/>
                    <a:pt x="166688" y="95726"/>
                  </a:cubicBezTo>
                  <a:lnTo>
                    <a:pt x="166688" y="57626"/>
                  </a:lnTo>
                  <a:lnTo>
                    <a:pt x="152590" y="49530"/>
                  </a:lnTo>
                  <a:lnTo>
                    <a:pt x="152590" y="59055"/>
                  </a:lnTo>
                  <a:cubicBezTo>
                    <a:pt x="158305" y="65056"/>
                    <a:pt x="156781" y="72866"/>
                    <a:pt x="147923" y="78105"/>
                  </a:cubicBezTo>
                  <a:cubicBezTo>
                    <a:pt x="135674" y="84296"/>
                    <a:pt x="121215" y="84296"/>
                    <a:pt x="108966" y="78105"/>
                  </a:cubicBezTo>
                  <a:cubicBezTo>
                    <a:pt x="100108" y="73057"/>
                    <a:pt x="98584" y="65342"/>
                    <a:pt x="104299" y="59055"/>
                  </a:cubicBezTo>
                  <a:lnTo>
                    <a:pt x="104299" y="20955"/>
                  </a:lnTo>
                  <a:lnTo>
                    <a:pt x="90202" y="13335"/>
                  </a:lnTo>
                  <a:lnTo>
                    <a:pt x="90202" y="22860"/>
                  </a:lnTo>
                  <a:cubicBezTo>
                    <a:pt x="96012" y="28861"/>
                    <a:pt x="94488" y="36671"/>
                    <a:pt x="85630" y="41910"/>
                  </a:cubicBezTo>
                  <a:cubicBezTo>
                    <a:pt x="73381" y="48101"/>
                    <a:pt x="58922" y="48101"/>
                    <a:pt x="46672" y="41910"/>
                  </a:cubicBezTo>
                  <a:cubicBezTo>
                    <a:pt x="37814" y="36767"/>
                    <a:pt x="36290" y="29146"/>
                    <a:pt x="41910" y="22860"/>
                  </a:cubicBezTo>
                  <a:lnTo>
                    <a:pt x="41910" y="0"/>
                  </a:lnTo>
                  <a:lnTo>
                    <a:pt x="41910" y="0"/>
                  </a:lnTo>
                  <a:lnTo>
                    <a:pt x="0" y="24193"/>
                  </a:lnTo>
                  <a:lnTo>
                    <a:pt x="264795" y="176594"/>
                  </a:lnTo>
                  <a:lnTo>
                    <a:pt x="319278" y="145066"/>
                  </a:lnTo>
                  <a:close/>
                </a:path>
              </a:pathLst>
            </a:custGeom>
            <a:solidFill>
              <a:srgbClr val="FAFAFA"/>
            </a:solidFill>
            <a:ln w="9525" cap="flat">
              <a:noFill/>
              <a:prstDash val="solid"/>
              <a:miter/>
            </a:ln>
          </p:spPr>
          <p:txBody>
            <a:bodyPr rtlCol="0" anchor="ctr"/>
            <a:lstStyle/>
            <a:p>
              <a:endParaRPr lang="en-US"/>
            </a:p>
          </p:txBody>
        </p:sp>
      </p:grpSp>
      <p:grpSp>
        <p:nvGrpSpPr>
          <p:cNvPr id="1166" name="Đồ họa 4">
            <a:extLst>
              <a:ext uri="{FF2B5EF4-FFF2-40B4-BE49-F238E27FC236}">
                <a16:creationId xmlns:a16="http://schemas.microsoft.com/office/drawing/2014/main" id="{B3E9B4C8-6A14-4C77-BB91-13852EF3B7B4}"/>
              </a:ext>
            </a:extLst>
          </p:cNvPr>
          <p:cNvGrpSpPr/>
          <p:nvPr/>
        </p:nvGrpSpPr>
        <p:grpSpPr>
          <a:xfrm>
            <a:off x="10069614" y="3302198"/>
            <a:ext cx="510992" cy="468820"/>
            <a:chOff x="6717506" y="3302198"/>
            <a:chExt cx="510992" cy="468820"/>
          </a:xfrm>
        </p:grpSpPr>
        <p:sp>
          <p:nvSpPr>
            <p:cNvPr id="1167" name="Hình tự do: Hình 967">
              <a:extLst>
                <a:ext uri="{FF2B5EF4-FFF2-40B4-BE49-F238E27FC236}">
                  <a16:creationId xmlns:a16="http://schemas.microsoft.com/office/drawing/2014/main" id="{2973EFD9-9D47-4AD7-9793-15DD58002890}"/>
                </a:ext>
              </a:extLst>
            </p:cNvPr>
            <p:cNvSpPr/>
            <p:nvPr/>
          </p:nvSpPr>
          <p:spPr>
            <a:xfrm>
              <a:off x="6878883" y="3573017"/>
              <a:ext cx="189523" cy="109418"/>
            </a:xfrm>
            <a:custGeom>
              <a:avLst/>
              <a:gdLst>
                <a:gd name="connsiteX0" fmla="*/ 161806 w 189523"/>
                <a:gd name="connsiteY0" fmla="*/ 16002 h 109418"/>
                <a:gd name="connsiteX1" fmla="*/ 161806 w 189523"/>
                <a:gd name="connsiteY1" fmla="*/ 93345 h 109418"/>
                <a:gd name="connsiteX2" fmla="*/ 27789 w 189523"/>
                <a:gd name="connsiteY2" fmla="*/ 93345 h 109418"/>
                <a:gd name="connsiteX3" fmla="*/ 27789 w 189523"/>
                <a:gd name="connsiteY3" fmla="*/ 16002 h 109418"/>
                <a:gd name="connsiteX4" fmla="*/ 161806 w 189523"/>
                <a:gd name="connsiteY4" fmla="*/ 16002 h 10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3" h="109418">
                  <a:moveTo>
                    <a:pt x="161806" y="16002"/>
                  </a:moveTo>
                  <a:cubicBezTo>
                    <a:pt x="198763" y="37338"/>
                    <a:pt x="198763" y="72009"/>
                    <a:pt x="161806" y="93345"/>
                  </a:cubicBezTo>
                  <a:cubicBezTo>
                    <a:pt x="119706" y="114776"/>
                    <a:pt x="69890" y="114776"/>
                    <a:pt x="27789" y="93345"/>
                  </a:cubicBezTo>
                  <a:cubicBezTo>
                    <a:pt x="-9263" y="72009"/>
                    <a:pt x="-9263" y="37338"/>
                    <a:pt x="27789" y="16002"/>
                  </a:cubicBezTo>
                  <a:cubicBezTo>
                    <a:pt x="69918" y="-5334"/>
                    <a:pt x="119677" y="-5334"/>
                    <a:pt x="161806" y="16002"/>
                  </a:cubicBezTo>
                  <a:close/>
                </a:path>
              </a:pathLst>
            </a:custGeom>
            <a:solidFill>
              <a:srgbClr val="37474F"/>
            </a:solidFill>
            <a:ln w="9525" cap="flat">
              <a:noFill/>
              <a:prstDash val="solid"/>
              <a:miter/>
            </a:ln>
          </p:spPr>
          <p:txBody>
            <a:bodyPr rtlCol="0" anchor="ctr"/>
            <a:lstStyle/>
            <a:p>
              <a:endParaRPr lang="en-US"/>
            </a:p>
          </p:txBody>
        </p:sp>
        <p:grpSp>
          <p:nvGrpSpPr>
            <p:cNvPr id="1168" name="Đồ họa 4">
              <a:extLst>
                <a:ext uri="{FF2B5EF4-FFF2-40B4-BE49-F238E27FC236}">
                  <a16:creationId xmlns:a16="http://schemas.microsoft.com/office/drawing/2014/main" id="{E0174DE3-CA2B-4B03-801B-F3A602256F53}"/>
                </a:ext>
              </a:extLst>
            </p:cNvPr>
            <p:cNvGrpSpPr/>
            <p:nvPr/>
          </p:nvGrpSpPr>
          <p:grpSpPr>
            <a:xfrm>
              <a:off x="6887789" y="3468362"/>
              <a:ext cx="173069" cy="195691"/>
              <a:chOff x="6887789" y="3468362"/>
              <a:chExt cx="173069" cy="195691"/>
            </a:xfrm>
          </p:grpSpPr>
          <p:sp>
            <p:nvSpPr>
              <p:cNvPr id="1209" name="Hình tự do: Hình 969">
                <a:extLst>
                  <a:ext uri="{FF2B5EF4-FFF2-40B4-BE49-F238E27FC236}">
                    <a16:creationId xmlns:a16="http://schemas.microsoft.com/office/drawing/2014/main" id="{96BC5521-C750-456F-B4ED-A5FC929D1908}"/>
                  </a:ext>
                </a:extLst>
              </p:cNvPr>
              <p:cNvSpPr/>
              <p:nvPr/>
            </p:nvSpPr>
            <p:spPr>
              <a:xfrm>
                <a:off x="6892671" y="3491412"/>
                <a:ext cx="163163" cy="172545"/>
              </a:xfrm>
              <a:custGeom>
                <a:avLst/>
                <a:gdLst>
                  <a:gd name="connsiteX0" fmla="*/ 163163 w 163163"/>
                  <a:gd name="connsiteY0" fmla="*/ 47125 h 172545"/>
                  <a:gd name="connsiteX1" fmla="*/ 139255 w 163163"/>
                  <a:gd name="connsiteY1" fmla="*/ 13787 h 172545"/>
                  <a:gd name="connsiteX2" fmla="*/ 23908 w 163163"/>
                  <a:gd name="connsiteY2" fmla="*/ 13787 h 172545"/>
                  <a:gd name="connsiteX3" fmla="*/ 0 w 163163"/>
                  <a:gd name="connsiteY3" fmla="*/ 47125 h 172545"/>
                  <a:gd name="connsiteX4" fmla="*/ 0 w 163163"/>
                  <a:gd name="connsiteY4" fmla="*/ 47125 h 172545"/>
                  <a:gd name="connsiteX5" fmla="*/ 0 w 163163"/>
                  <a:gd name="connsiteY5" fmla="*/ 125420 h 172545"/>
                  <a:gd name="connsiteX6" fmla="*/ 0 w 163163"/>
                  <a:gd name="connsiteY6" fmla="*/ 125420 h 172545"/>
                  <a:gd name="connsiteX7" fmla="*/ 23908 w 163163"/>
                  <a:gd name="connsiteY7" fmla="*/ 158758 h 172545"/>
                  <a:gd name="connsiteX8" fmla="*/ 139255 w 163163"/>
                  <a:gd name="connsiteY8" fmla="*/ 158758 h 172545"/>
                  <a:gd name="connsiteX9" fmla="*/ 163163 w 163163"/>
                  <a:gd name="connsiteY9" fmla="*/ 125420 h 172545"/>
                  <a:gd name="connsiteX10" fmla="*/ 163163 w 163163"/>
                  <a:gd name="connsiteY10" fmla="*/ 125420 h 17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3" h="172545">
                    <a:moveTo>
                      <a:pt x="163163" y="47125"/>
                    </a:moveTo>
                    <a:cubicBezTo>
                      <a:pt x="163163" y="35028"/>
                      <a:pt x="155257" y="23027"/>
                      <a:pt x="139255" y="13787"/>
                    </a:cubicBezTo>
                    <a:cubicBezTo>
                      <a:pt x="103003" y="-4596"/>
                      <a:pt x="60160" y="-4596"/>
                      <a:pt x="23908" y="13787"/>
                    </a:cubicBezTo>
                    <a:cubicBezTo>
                      <a:pt x="8001" y="23312"/>
                      <a:pt x="0" y="35028"/>
                      <a:pt x="0" y="47125"/>
                    </a:cubicBezTo>
                    <a:lnTo>
                      <a:pt x="0" y="47125"/>
                    </a:lnTo>
                    <a:lnTo>
                      <a:pt x="0" y="125420"/>
                    </a:lnTo>
                    <a:lnTo>
                      <a:pt x="0" y="125420"/>
                    </a:lnTo>
                    <a:cubicBezTo>
                      <a:pt x="0" y="137517"/>
                      <a:pt x="8001" y="149614"/>
                      <a:pt x="23908" y="158758"/>
                    </a:cubicBezTo>
                    <a:cubicBezTo>
                      <a:pt x="60160" y="177141"/>
                      <a:pt x="103003" y="177141"/>
                      <a:pt x="139255" y="158758"/>
                    </a:cubicBezTo>
                    <a:cubicBezTo>
                      <a:pt x="155257" y="149233"/>
                      <a:pt x="163163" y="137517"/>
                      <a:pt x="163163" y="125420"/>
                    </a:cubicBezTo>
                    <a:lnTo>
                      <a:pt x="163163" y="125420"/>
                    </a:lnTo>
                    <a:close/>
                  </a:path>
                </a:pathLst>
              </a:custGeom>
              <a:solidFill>
                <a:srgbClr val="BA68C8"/>
              </a:solidFill>
              <a:ln w="9525" cap="flat">
                <a:noFill/>
                <a:prstDash val="solid"/>
                <a:miter/>
              </a:ln>
            </p:spPr>
            <p:txBody>
              <a:bodyPr rtlCol="0" anchor="ctr"/>
              <a:lstStyle/>
              <a:p>
                <a:endParaRPr lang="en-US"/>
              </a:p>
            </p:txBody>
          </p:sp>
          <p:sp>
            <p:nvSpPr>
              <p:cNvPr id="1210" name="Hình tự do: Hình 970">
                <a:extLst>
                  <a:ext uri="{FF2B5EF4-FFF2-40B4-BE49-F238E27FC236}">
                    <a16:creationId xmlns:a16="http://schemas.microsoft.com/office/drawing/2014/main" id="{942801F1-B9A4-461D-B47C-59FA2709770E}"/>
                  </a:ext>
                </a:extLst>
              </p:cNvPr>
              <p:cNvSpPr/>
              <p:nvPr/>
            </p:nvSpPr>
            <p:spPr>
              <a:xfrm>
                <a:off x="6892671" y="3491412"/>
                <a:ext cx="163163" cy="172545"/>
              </a:xfrm>
              <a:custGeom>
                <a:avLst/>
                <a:gdLst>
                  <a:gd name="connsiteX0" fmla="*/ 163163 w 163163"/>
                  <a:gd name="connsiteY0" fmla="*/ 47125 h 172545"/>
                  <a:gd name="connsiteX1" fmla="*/ 139255 w 163163"/>
                  <a:gd name="connsiteY1" fmla="*/ 13787 h 172545"/>
                  <a:gd name="connsiteX2" fmla="*/ 23908 w 163163"/>
                  <a:gd name="connsiteY2" fmla="*/ 13787 h 172545"/>
                  <a:gd name="connsiteX3" fmla="*/ 0 w 163163"/>
                  <a:gd name="connsiteY3" fmla="*/ 47125 h 172545"/>
                  <a:gd name="connsiteX4" fmla="*/ 0 w 163163"/>
                  <a:gd name="connsiteY4" fmla="*/ 47125 h 172545"/>
                  <a:gd name="connsiteX5" fmla="*/ 0 w 163163"/>
                  <a:gd name="connsiteY5" fmla="*/ 125420 h 172545"/>
                  <a:gd name="connsiteX6" fmla="*/ 0 w 163163"/>
                  <a:gd name="connsiteY6" fmla="*/ 125420 h 172545"/>
                  <a:gd name="connsiteX7" fmla="*/ 23908 w 163163"/>
                  <a:gd name="connsiteY7" fmla="*/ 158758 h 172545"/>
                  <a:gd name="connsiteX8" fmla="*/ 139255 w 163163"/>
                  <a:gd name="connsiteY8" fmla="*/ 158758 h 172545"/>
                  <a:gd name="connsiteX9" fmla="*/ 163163 w 163163"/>
                  <a:gd name="connsiteY9" fmla="*/ 125420 h 172545"/>
                  <a:gd name="connsiteX10" fmla="*/ 163163 w 163163"/>
                  <a:gd name="connsiteY10" fmla="*/ 125420 h 17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3" h="172545">
                    <a:moveTo>
                      <a:pt x="163163" y="47125"/>
                    </a:moveTo>
                    <a:cubicBezTo>
                      <a:pt x="163163" y="35028"/>
                      <a:pt x="155257" y="23027"/>
                      <a:pt x="139255" y="13787"/>
                    </a:cubicBezTo>
                    <a:cubicBezTo>
                      <a:pt x="103003" y="-4596"/>
                      <a:pt x="60160" y="-4596"/>
                      <a:pt x="23908" y="13787"/>
                    </a:cubicBezTo>
                    <a:cubicBezTo>
                      <a:pt x="8001" y="23312"/>
                      <a:pt x="0" y="35028"/>
                      <a:pt x="0" y="47125"/>
                    </a:cubicBezTo>
                    <a:lnTo>
                      <a:pt x="0" y="47125"/>
                    </a:lnTo>
                    <a:lnTo>
                      <a:pt x="0" y="125420"/>
                    </a:lnTo>
                    <a:lnTo>
                      <a:pt x="0" y="125420"/>
                    </a:lnTo>
                    <a:cubicBezTo>
                      <a:pt x="0" y="137517"/>
                      <a:pt x="8001" y="149614"/>
                      <a:pt x="23908" y="158758"/>
                    </a:cubicBezTo>
                    <a:cubicBezTo>
                      <a:pt x="60160" y="177141"/>
                      <a:pt x="103003" y="177141"/>
                      <a:pt x="139255" y="158758"/>
                    </a:cubicBezTo>
                    <a:cubicBezTo>
                      <a:pt x="155257" y="149233"/>
                      <a:pt x="163163" y="137517"/>
                      <a:pt x="163163" y="125420"/>
                    </a:cubicBezTo>
                    <a:lnTo>
                      <a:pt x="163163" y="125420"/>
                    </a:lnTo>
                    <a:close/>
                  </a:path>
                </a:pathLst>
              </a:custGeom>
              <a:solidFill>
                <a:srgbClr val="FFFFFF">
                  <a:alpha val="50000"/>
                </a:srgbClr>
              </a:solidFill>
              <a:ln w="9525" cap="flat">
                <a:noFill/>
                <a:prstDash val="solid"/>
                <a:miter/>
              </a:ln>
            </p:spPr>
            <p:txBody>
              <a:bodyPr rtlCol="0" anchor="ctr"/>
              <a:lstStyle/>
              <a:p>
                <a:endParaRPr lang="en-US"/>
              </a:p>
            </p:txBody>
          </p:sp>
          <p:sp>
            <p:nvSpPr>
              <p:cNvPr id="1211" name="Hình tự do: Hình 971">
                <a:extLst>
                  <a:ext uri="{FF2B5EF4-FFF2-40B4-BE49-F238E27FC236}">
                    <a16:creationId xmlns:a16="http://schemas.microsoft.com/office/drawing/2014/main" id="{7FD70AC0-ABEB-4A19-9381-9D56D58A1D74}"/>
                  </a:ext>
                </a:extLst>
              </p:cNvPr>
              <p:cNvSpPr/>
              <p:nvPr/>
            </p:nvSpPr>
            <p:spPr>
              <a:xfrm>
                <a:off x="7024497" y="3501485"/>
                <a:ext cx="20478" cy="152400"/>
              </a:xfrm>
              <a:custGeom>
                <a:avLst/>
                <a:gdLst>
                  <a:gd name="connsiteX0" fmla="*/ 0 w 20478"/>
                  <a:gd name="connsiteY0" fmla="*/ 0 h 152400"/>
                  <a:gd name="connsiteX1" fmla="*/ 0 w 20478"/>
                  <a:gd name="connsiteY1" fmla="*/ 152400 h 152400"/>
                  <a:gd name="connsiteX2" fmla="*/ 7429 w 20478"/>
                  <a:gd name="connsiteY2" fmla="*/ 148590 h 152400"/>
                  <a:gd name="connsiteX3" fmla="*/ 20479 w 20478"/>
                  <a:gd name="connsiteY3" fmla="*/ 139065 h 152400"/>
                  <a:gd name="connsiteX4" fmla="*/ 20479 w 20478"/>
                  <a:gd name="connsiteY4" fmla="*/ 13240 h 152400"/>
                  <a:gd name="connsiteX5" fmla="*/ 7429 w 20478"/>
                  <a:gd name="connsiteY5" fmla="*/ 3715 h 152400"/>
                  <a:gd name="connsiteX6" fmla="*/ 0 w 20478"/>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8" h="152400">
                    <a:moveTo>
                      <a:pt x="0" y="0"/>
                    </a:moveTo>
                    <a:lnTo>
                      <a:pt x="0" y="152400"/>
                    </a:lnTo>
                    <a:cubicBezTo>
                      <a:pt x="2572" y="151162"/>
                      <a:pt x="5143" y="149924"/>
                      <a:pt x="7429" y="148590"/>
                    </a:cubicBezTo>
                    <a:cubicBezTo>
                      <a:pt x="12192" y="146018"/>
                      <a:pt x="16583" y="142818"/>
                      <a:pt x="20479" y="139065"/>
                    </a:cubicBezTo>
                    <a:lnTo>
                      <a:pt x="20479" y="13240"/>
                    </a:lnTo>
                    <a:cubicBezTo>
                      <a:pt x="16535" y="9544"/>
                      <a:pt x="12154" y="6353"/>
                      <a:pt x="7429" y="3715"/>
                    </a:cubicBezTo>
                    <a:cubicBezTo>
                      <a:pt x="5019" y="2343"/>
                      <a:pt x="2543" y="1105"/>
                      <a:pt x="0" y="0"/>
                    </a:cubicBezTo>
                    <a:close/>
                  </a:path>
                </a:pathLst>
              </a:custGeom>
              <a:solidFill>
                <a:srgbClr val="FFFFFF"/>
              </a:solidFill>
              <a:ln w="9525" cap="flat">
                <a:noFill/>
                <a:prstDash val="solid"/>
                <a:miter/>
              </a:ln>
            </p:spPr>
            <p:txBody>
              <a:bodyPr rtlCol="0" anchor="ctr"/>
              <a:lstStyle/>
              <a:p>
                <a:endParaRPr lang="en-US"/>
              </a:p>
            </p:txBody>
          </p:sp>
          <p:sp>
            <p:nvSpPr>
              <p:cNvPr id="1212" name="Hình tự do: Hình 972">
                <a:extLst>
                  <a:ext uri="{FF2B5EF4-FFF2-40B4-BE49-F238E27FC236}">
                    <a16:creationId xmlns:a16="http://schemas.microsoft.com/office/drawing/2014/main" id="{AA61B6A9-5962-4F15-811E-AB825489BB2D}"/>
                  </a:ext>
                </a:extLst>
              </p:cNvPr>
              <p:cNvSpPr/>
              <p:nvPr/>
            </p:nvSpPr>
            <p:spPr>
              <a:xfrm>
                <a:off x="7003160" y="3494532"/>
                <a:ext cx="11715" cy="166401"/>
              </a:xfrm>
              <a:custGeom>
                <a:avLst/>
                <a:gdLst>
                  <a:gd name="connsiteX0" fmla="*/ 0 w 11715"/>
                  <a:gd name="connsiteY0" fmla="*/ 166402 h 166401"/>
                  <a:gd name="connsiteX1" fmla="*/ 11716 w 11715"/>
                  <a:gd name="connsiteY1" fmla="*/ 163163 h 166401"/>
                  <a:gd name="connsiteX2" fmla="*/ 11716 w 11715"/>
                  <a:gd name="connsiteY2" fmla="*/ 3143 h 166401"/>
                  <a:gd name="connsiteX3" fmla="*/ 0 w 11715"/>
                  <a:gd name="connsiteY3" fmla="*/ 0 h 166401"/>
                </a:gdLst>
                <a:ahLst/>
                <a:cxnLst>
                  <a:cxn ang="0">
                    <a:pos x="connsiteX0" y="connsiteY0"/>
                  </a:cxn>
                  <a:cxn ang="0">
                    <a:pos x="connsiteX1" y="connsiteY1"/>
                  </a:cxn>
                  <a:cxn ang="0">
                    <a:pos x="connsiteX2" y="connsiteY2"/>
                  </a:cxn>
                  <a:cxn ang="0">
                    <a:pos x="connsiteX3" y="connsiteY3"/>
                  </a:cxn>
                </a:cxnLst>
                <a:rect l="l" t="t" r="r" b="b"/>
                <a:pathLst>
                  <a:path w="11715" h="166401">
                    <a:moveTo>
                      <a:pt x="0" y="166402"/>
                    </a:moveTo>
                    <a:cubicBezTo>
                      <a:pt x="4001" y="165449"/>
                      <a:pt x="7906" y="164402"/>
                      <a:pt x="11716" y="163163"/>
                    </a:cubicBezTo>
                    <a:lnTo>
                      <a:pt x="11716" y="3143"/>
                    </a:lnTo>
                    <a:cubicBezTo>
                      <a:pt x="7868" y="1896"/>
                      <a:pt x="3953" y="848"/>
                      <a:pt x="0" y="0"/>
                    </a:cubicBezTo>
                    <a:close/>
                  </a:path>
                </a:pathLst>
              </a:custGeom>
              <a:solidFill>
                <a:srgbClr val="FFFFFF"/>
              </a:solidFill>
              <a:ln w="9525" cap="flat">
                <a:noFill/>
                <a:prstDash val="solid"/>
                <a:miter/>
              </a:ln>
            </p:spPr>
            <p:txBody>
              <a:bodyPr rtlCol="0" anchor="ctr"/>
              <a:lstStyle/>
              <a:p>
                <a:endParaRPr lang="en-US"/>
              </a:p>
            </p:txBody>
          </p:sp>
          <p:sp>
            <p:nvSpPr>
              <p:cNvPr id="1213" name="Hình tự do: Hình 973">
                <a:extLst>
                  <a:ext uri="{FF2B5EF4-FFF2-40B4-BE49-F238E27FC236}">
                    <a16:creationId xmlns:a16="http://schemas.microsoft.com/office/drawing/2014/main" id="{9BB0CA04-3796-4737-A8BD-0D651D776BD5}"/>
                  </a:ext>
                </a:extLst>
              </p:cNvPr>
              <p:cNvSpPr/>
              <p:nvPr/>
            </p:nvSpPr>
            <p:spPr>
              <a:xfrm>
                <a:off x="6892575" y="3498705"/>
                <a:ext cx="163163" cy="165348"/>
              </a:xfrm>
              <a:custGeom>
                <a:avLst/>
                <a:gdLst>
                  <a:gd name="connsiteX0" fmla="*/ 161830 w 163163"/>
                  <a:gd name="connsiteY0" fmla="*/ 31165 h 165348"/>
                  <a:gd name="connsiteX1" fmla="*/ 142780 w 163163"/>
                  <a:gd name="connsiteY1" fmla="*/ 14591 h 165348"/>
                  <a:gd name="connsiteX2" fmla="*/ 27813 w 163163"/>
                  <a:gd name="connsiteY2" fmla="*/ 10876 h 165348"/>
                  <a:gd name="connsiteX3" fmla="*/ 27813 w 163163"/>
                  <a:gd name="connsiteY3" fmla="*/ 4495 h 165348"/>
                  <a:gd name="connsiteX4" fmla="*/ 23908 w 163163"/>
                  <a:gd name="connsiteY4" fmla="*/ 6495 h 165348"/>
                  <a:gd name="connsiteX5" fmla="*/ 0 w 163163"/>
                  <a:gd name="connsiteY5" fmla="*/ 39832 h 165348"/>
                  <a:gd name="connsiteX6" fmla="*/ 0 w 163163"/>
                  <a:gd name="connsiteY6" fmla="*/ 71741 h 165348"/>
                  <a:gd name="connsiteX7" fmla="*/ 0 w 163163"/>
                  <a:gd name="connsiteY7" fmla="*/ 71741 h 165348"/>
                  <a:gd name="connsiteX8" fmla="*/ 0 w 163163"/>
                  <a:gd name="connsiteY8" fmla="*/ 118223 h 165348"/>
                  <a:gd name="connsiteX9" fmla="*/ 23908 w 163163"/>
                  <a:gd name="connsiteY9" fmla="*/ 151561 h 165348"/>
                  <a:gd name="connsiteX10" fmla="*/ 139255 w 163163"/>
                  <a:gd name="connsiteY10" fmla="*/ 151561 h 165348"/>
                  <a:gd name="connsiteX11" fmla="*/ 153829 w 163163"/>
                  <a:gd name="connsiteY11" fmla="*/ 140226 h 165348"/>
                  <a:gd name="connsiteX12" fmla="*/ 72866 w 163163"/>
                  <a:gd name="connsiteY12" fmla="*/ 156609 h 165348"/>
                  <a:gd name="connsiteX13" fmla="*/ 27813 w 163163"/>
                  <a:gd name="connsiteY13" fmla="*/ 120509 h 165348"/>
                  <a:gd name="connsiteX14" fmla="*/ 27813 w 163163"/>
                  <a:gd name="connsiteY14" fmla="*/ 89172 h 165348"/>
                  <a:gd name="connsiteX15" fmla="*/ 142780 w 163163"/>
                  <a:gd name="connsiteY15" fmla="*/ 85362 h 165348"/>
                  <a:gd name="connsiteX16" fmla="*/ 163163 w 163163"/>
                  <a:gd name="connsiteY16" fmla="*/ 66312 h 165348"/>
                  <a:gd name="connsiteX17" fmla="*/ 163163 w 163163"/>
                  <a:gd name="connsiteY17" fmla="*/ 39642 h 165348"/>
                  <a:gd name="connsiteX18" fmla="*/ 161830 w 163163"/>
                  <a:gd name="connsiteY18" fmla="*/ 31165 h 16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163" h="165348">
                    <a:moveTo>
                      <a:pt x="161830" y="31165"/>
                    </a:moveTo>
                    <a:cubicBezTo>
                      <a:pt x="156753" y="24326"/>
                      <a:pt x="150257" y="18677"/>
                      <a:pt x="142780" y="14591"/>
                    </a:cubicBezTo>
                    <a:cubicBezTo>
                      <a:pt x="106861" y="-3468"/>
                      <a:pt x="64818" y="-4830"/>
                      <a:pt x="27813" y="10876"/>
                    </a:cubicBezTo>
                    <a:lnTo>
                      <a:pt x="27813" y="4495"/>
                    </a:lnTo>
                    <a:lnTo>
                      <a:pt x="23908" y="6495"/>
                    </a:lnTo>
                    <a:cubicBezTo>
                      <a:pt x="8001" y="16020"/>
                      <a:pt x="0" y="27736"/>
                      <a:pt x="0" y="39832"/>
                    </a:cubicBezTo>
                    <a:lnTo>
                      <a:pt x="0" y="71741"/>
                    </a:lnTo>
                    <a:lnTo>
                      <a:pt x="0" y="71741"/>
                    </a:lnTo>
                    <a:lnTo>
                      <a:pt x="0" y="118223"/>
                    </a:lnTo>
                    <a:cubicBezTo>
                      <a:pt x="0" y="130320"/>
                      <a:pt x="8001" y="142417"/>
                      <a:pt x="23908" y="151561"/>
                    </a:cubicBezTo>
                    <a:cubicBezTo>
                      <a:pt x="60160" y="169944"/>
                      <a:pt x="103003" y="169944"/>
                      <a:pt x="139255" y="151561"/>
                    </a:cubicBezTo>
                    <a:cubicBezTo>
                      <a:pt x="144675" y="148570"/>
                      <a:pt x="149600" y="144741"/>
                      <a:pt x="153829" y="140226"/>
                    </a:cubicBezTo>
                    <a:cubicBezTo>
                      <a:pt x="138684" y="154323"/>
                      <a:pt x="100870" y="162133"/>
                      <a:pt x="72866" y="156609"/>
                    </a:cubicBezTo>
                    <a:cubicBezTo>
                      <a:pt x="44863" y="151084"/>
                      <a:pt x="27813" y="133177"/>
                      <a:pt x="27813" y="120509"/>
                    </a:cubicBezTo>
                    <a:lnTo>
                      <a:pt x="27813" y="89172"/>
                    </a:lnTo>
                    <a:cubicBezTo>
                      <a:pt x="64827" y="104898"/>
                      <a:pt x="106889" y="103507"/>
                      <a:pt x="142780" y="85362"/>
                    </a:cubicBezTo>
                    <a:cubicBezTo>
                      <a:pt x="151086" y="80857"/>
                      <a:pt x="158105" y="74294"/>
                      <a:pt x="163163" y="66312"/>
                    </a:cubicBezTo>
                    <a:lnTo>
                      <a:pt x="163163" y="39642"/>
                    </a:lnTo>
                    <a:cubicBezTo>
                      <a:pt x="163173" y="36765"/>
                      <a:pt x="162725" y="33898"/>
                      <a:pt x="161830" y="31165"/>
                    </a:cubicBezTo>
                    <a:close/>
                  </a:path>
                </a:pathLst>
              </a:custGeom>
              <a:solidFill>
                <a:srgbClr val="BA68C8">
                  <a:alpha val="20000"/>
                </a:srgbClr>
              </a:solidFill>
              <a:ln w="9525" cap="flat">
                <a:noFill/>
                <a:prstDash val="solid"/>
                <a:miter/>
              </a:ln>
            </p:spPr>
            <p:txBody>
              <a:bodyPr rtlCol="0" anchor="ctr"/>
              <a:lstStyle/>
              <a:p>
                <a:endParaRPr lang="en-US"/>
              </a:p>
            </p:txBody>
          </p:sp>
          <p:sp>
            <p:nvSpPr>
              <p:cNvPr id="1214" name="Hình tự do: Hình 974">
                <a:extLst>
                  <a:ext uri="{FF2B5EF4-FFF2-40B4-BE49-F238E27FC236}">
                    <a16:creationId xmlns:a16="http://schemas.microsoft.com/office/drawing/2014/main" id="{84E23369-CC60-4D07-9EBD-C744F9AA7D51}"/>
                  </a:ext>
                </a:extLst>
              </p:cNvPr>
              <p:cNvSpPr/>
              <p:nvPr/>
            </p:nvSpPr>
            <p:spPr>
              <a:xfrm>
                <a:off x="6892671" y="3512343"/>
                <a:ext cx="54959" cy="148971"/>
              </a:xfrm>
              <a:custGeom>
                <a:avLst/>
                <a:gdLst>
                  <a:gd name="connsiteX0" fmla="*/ 13811 w 54959"/>
                  <a:gd name="connsiteY0" fmla="*/ 110395 h 148971"/>
                  <a:gd name="connsiteX1" fmla="*/ 13811 w 54959"/>
                  <a:gd name="connsiteY1" fmla="*/ 0 h 148971"/>
                  <a:gd name="connsiteX2" fmla="*/ 0 w 54959"/>
                  <a:gd name="connsiteY2" fmla="*/ 26194 h 148971"/>
                  <a:gd name="connsiteX3" fmla="*/ 0 w 54959"/>
                  <a:gd name="connsiteY3" fmla="*/ 104489 h 148971"/>
                  <a:gd name="connsiteX4" fmla="*/ 23908 w 54959"/>
                  <a:gd name="connsiteY4" fmla="*/ 137827 h 148971"/>
                  <a:gd name="connsiteX5" fmla="*/ 54959 w 54959"/>
                  <a:gd name="connsiteY5" fmla="*/ 148971 h 148971"/>
                  <a:gd name="connsiteX6" fmla="*/ 13811 w 54959"/>
                  <a:gd name="connsiteY6" fmla="*/ 110395 h 14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 h="148971">
                    <a:moveTo>
                      <a:pt x="13811" y="110395"/>
                    </a:moveTo>
                    <a:lnTo>
                      <a:pt x="13811" y="0"/>
                    </a:lnTo>
                    <a:cubicBezTo>
                      <a:pt x="5572" y="6267"/>
                      <a:pt x="524" y="15859"/>
                      <a:pt x="0" y="26194"/>
                    </a:cubicBezTo>
                    <a:lnTo>
                      <a:pt x="0" y="104489"/>
                    </a:lnTo>
                    <a:cubicBezTo>
                      <a:pt x="0" y="116586"/>
                      <a:pt x="8001" y="128683"/>
                      <a:pt x="23908" y="137827"/>
                    </a:cubicBezTo>
                    <a:cubicBezTo>
                      <a:pt x="33594" y="143189"/>
                      <a:pt x="44072" y="146952"/>
                      <a:pt x="54959" y="148971"/>
                    </a:cubicBezTo>
                    <a:cubicBezTo>
                      <a:pt x="24289" y="140684"/>
                      <a:pt x="13811" y="119729"/>
                      <a:pt x="13811" y="110395"/>
                    </a:cubicBezTo>
                    <a:close/>
                  </a:path>
                </a:pathLst>
              </a:custGeom>
              <a:solidFill>
                <a:srgbClr val="000000">
                  <a:alpha val="10000"/>
                </a:srgbClr>
              </a:solidFill>
              <a:ln w="9525" cap="flat">
                <a:noFill/>
                <a:prstDash val="solid"/>
                <a:miter/>
              </a:ln>
            </p:spPr>
            <p:txBody>
              <a:bodyPr rtlCol="0" anchor="ctr"/>
              <a:lstStyle/>
              <a:p>
                <a:endParaRPr lang="en-US"/>
              </a:p>
            </p:txBody>
          </p:sp>
          <p:sp>
            <p:nvSpPr>
              <p:cNvPr id="1215" name="Hình tự do: Hình 975">
                <a:extLst>
                  <a:ext uri="{FF2B5EF4-FFF2-40B4-BE49-F238E27FC236}">
                    <a16:creationId xmlns:a16="http://schemas.microsoft.com/office/drawing/2014/main" id="{5AE14950-80BF-4D00-8081-2C8418E17D91}"/>
                  </a:ext>
                </a:extLst>
              </p:cNvPr>
              <p:cNvSpPr/>
              <p:nvPr/>
            </p:nvSpPr>
            <p:spPr>
              <a:xfrm>
                <a:off x="6899338" y="3582245"/>
                <a:ext cx="149851" cy="75176"/>
              </a:xfrm>
              <a:custGeom>
                <a:avLst/>
                <a:gdLst>
                  <a:gd name="connsiteX0" fmla="*/ 22003 w 149851"/>
                  <a:gd name="connsiteY0" fmla="*/ 64210 h 75176"/>
                  <a:gd name="connsiteX1" fmla="*/ 127921 w 149851"/>
                  <a:gd name="connsiteY1" fmla="*/ 64210 h 75176"/>
                  <a:gd name="connsiteX2" fmla="*/ 127921 w 149851"/>
                  <a:gd name="connsiteY2" fmla="*/ 10966 h 75176"/>
                  <a:gd name="connsiteX3" fmla="*/ 22003 w 149851"/>
                  <a:gd name="connsiteY3" fmla="*/ 10966 h 75176"/>
                  <a:gd name="connsiteX4" fmla="*/ 22003 w 149851"/>
                  <a:gd name="connsiteY4" fmla="*/ 64210 h 7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51" h="75176">
                    <a:moveTo>
                      <a:pt x="22003" y="64210"/>
                    </a:moveTo>
                    <a:cubicBezTo>
                      <a:pt x="55797" y="78831"/>
                      <a:pt x="94126" y="78831"/>
                      <a:pt x="127921" y="64210"/>
                    </a:cubicBezTo>
                    <a:cubicBezTo>
                      <a:pt x="157162" y="49542"/>
                      <a:pt x="157162" y="25634"/>
                      <a:pt x="127921" y="10966"/>
                    </a:cubicBezTo>
                    <a:cubicBezTo>
                      <a:pt x="94126" y="-3655"/>
                      <a:pt x="55797" y="-3655"/>
                      <a:pt x="22003" y="10966"/>
                    </a:cubicBezTo>
                    <a:cubicBezTo>
                      <a:pt x="-7334" y="25634"/>
                      <a:pt x="-7334" y="49542"/>
                      <a:pt x="22003" y="64210"/>
                    </a:cubicBezTo>
                    <a:close/>
                  </a:path>
                </a:pathLst>
              </a:custGeom>
              <a:solidFill>
                <a:srgbClr val="BA68C8"/>
              </a:solidFill>
              <a:ln w="9525" cap="flat">
                <a:noFill/>
                <a:prstDash val="solid"/>
                <a:miter/>
              </a:ln>
            </p:spPr>
            <p:txBody>
              <a:bodyPr rtlCol="0" anchor="ctr"/>
              <a:lstStyle/>
              <a:p>
                <a:endParaRPr lang="en-US"/>
              </a:p>
            </p:txBody>
          </p:sp>
          <p:sp>
            <p:nvSpPr>
              <p:cNvPr id="1216" name="Hình tự do: Hình 976">
                <a:extLst>
                  <a:ext uri="{FF2B5EF4-FFF2-40B4-BE49-F238E27FC236}">
                    <a16:creationId xmlns:a16="http://schemas.microsoft.com/office/drawing/2014/main" id="{FCBC7884-A9E1-4C13-B370-5B719B8F54FE}"/>
                  </a:ext>
                </a:extLst>
              </p:cNvPr>
              <p:cNvSpPr/>
              <p:nvPr/>
            </p:nvSpPr>
            <p:spPr>
              <a:xfrm>
                <a:off x="6887813" y="3468362"/>
                <a:ext cx="172974" cy="121205"/>
              </a:xfrm>
              <a:custGeom>
                <a:avLst/>
                <a:gdLst>
                  <a:gd name="connsiteX0" fmla="*/ 172974 w 172974"/>
                  <a:gd name="connsiteY0" fmla="*/ 49887 h 121205"/>
                  <a:gd name="connsiteX1" fmla="*/ 147638 w 172974"/>
                  <a:gd name="connsiteY1" fmla="*/ 14645 h 121205"/>
                  <a:gd name="connsiteX2" fmla="*/ 25337 w 172974"/>
                  <a:gd name="connsiteY2" fmla="*/ 14645 h 121205"/>
                  <a:gd name="connsiteX3" fmla="*/ 0 w 172974"/>
                  <a:gd name="connsiteY3" fmla="*/ 49887 h 121205"/>
                  <a:gd name="connsiteX4" fmla="*/ 0 w 172974"/>
                  <a:gd name="connsiteY4" fmla="*/ 49887 h 121205"/>
                  <a:gd name="connsiteX5" fmla="*/ 0 w 172974"/>
                  <a:gd name="connsiteY5" fmla="*/ 71223 h 121205"/>
                  <a:gd name="connsiteX6" fmla="*/ 0 w 172974"/>
                  <a:gd name="connsiteY6" fmla="*/ 71223 h 121205"/>
                  <a:gd name="connsiteX7" fmla="*/ 25337 w 172974"/>
                  <a:gd name="connsiteY7" fmla="*/ 106561 h 121205"/>
                  <a:gd name="connsiteX8" fmla="*/ 147638 w 172974"/>
                  <a:gd name="connsiteY8" fmla="*/ 106561 h 121205"/>
                  <a:gd name="connsiteX9" fmla="*/ 172974 w 172974"/>
                  <a:gd name="connsiteY9" fmla="*/ 71223 h 121205"/>
                  <a:gd name="connsiteX10" fmla="*/ 172974 w 172974"/>
                  <a:gd name="connsiteY10" fmla="*/ 71223 h 121205"/>
                  <a:gd name="connsiteX11" fmla="*/ 172974 w 172974"/>
                  <a:gd name="connsiteY11" fmla="*/ 49887 h 12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974" h="121205">
                    <a:moveTo>
                      <a:pt x="172974" y="49887"/>
                    </a:moveTo>
                    <a:cubicBezTo>
                      <a:pt x="172974" y="37124"/>
                      <a:pt x="164592" y="24360"/>
                      <a:pt x="147638" y="14645"/>
                    </a:cubicBezTo>
                    <a:cubicBezTo>
                      <a:pt x="109214" y="-4882"/>
                      <a:pt x="63760" y="-4882"/>
                      <a:pt x="25337" y="14645"/>
                    </a:cubicBezTo>
                    <a:cubicBezTo>
                      <a:pt x="8382" y="24170"/>
                      <a:pt x="0" y="37124"/>
                      <a:pt x="0" y="49887"/>
                    </a:cubicBezTo>
                    <a:lnTo>
                      <a:pt x="0" y="49887"/>
                    </a:lnTo>
                    <a:lnTo>
                      <a:pt x="0" y="71223"/>
                    </a:lnTo>
                    <a:lnTo>
                      <a:pt x="0" y="71223"/>
                    </a:lnTo>
                    <a:cubicBezTo>
                      <a:pt x="0" y="84082"/>
                      <a:pt x="8382" y="96845"/>
                      <a:pt x="25337" y="106561"/>
                    </a:cubicBezTo>
                    <a:cubicBezTo>
                      <a:pt x="63760" y="126087"/>
                      <a:pt x="109214" y="126087"/>
                      <a:pt x="147638" y="106561"/>
                    </a:cubicBezTo>
                    <a:cubicBezTo>
                      <a:pt x="164592" y="97036"/>
                      <a:pt x="172974" y="84082"/>
                      <a:pt x="172974" y="71223"/>
                    </a:cubicBezTo>
                    <a:lnTo>
                      <a:pt x="172974" y="71223"/>
                    </a:lnTo>
                    <a:lnTo>
                      <a:pt x="172974" y="49887"/>
                    </a:lnTo>
                    <a:close/>
                  </a:path>
                </a:pathLst>
              </a:custGeom>
              <a:solidFill>
                <a:srgbClr val="E0E0E0"/>
              </a:solidFill>
              <a:ln w="9525" cap="flat">
                <a:noFill/>
                <a:prstDash val="solid"/>
                <a:miter/>
              </a:ln>
            </p:spPr>
            <p:txBody>
              <a:bodyPr rtlCol="0" anchor="ctr"/>
              <a:lstStyle/>
              <a:p>
                <a:endParaRPr lang="en-US"/>
              </a:p>
            </p:txBody>
          </p:sp>
          <p:sp>
            <p:nvSpPr>
              <p:cNvPr id="1217" name="Hình tự do: Hình 977">
                <a:extLst>
                  <a:ext uri="{FF2B5EF4-FFF2-40B4-BE49-F238E27FC236}">
                    <a16:creationId xmlns:a16="http://schemas.microsoft.com/office/drawing/2014/main" id="{1257D34B-5DFC-478F-9246-24C6F1637F37}"/>
                  </a:ext>
                </a:extLst>
              </p:cNvPr>
              <p:cNvSpPr/>
              <p:nvPr/>
            </p:nvSpPr>
            <p:spPr>
              <a:xfrm>
                <a:off x="6887813" y="3499484"/>
                <a:ext cx="107156" cy="90282"/>
              </a:xfrm>
              <a:custGeom>
                <a:avLst/>
                <a:gdLst>
                  <a:gd name="connsiteX0" fmla="*/ 107156 w 107156"/>
                  <a:gd name="connsiteY0" fmla="*/ 88583 h 90282"/>
                  <a:gd name="connsiteX1" fmla="*/ 34957 w 107156"/>
                  <a:gd name="connsiteY1" fmla="*/ 63532 h 90282"/>
                  <a:gd name="connsiteX2" fmla="*/ 28765 w 107156"/>
                  <a:gd name="connsiteY2" fmla="*/ 40291 h 90282"/>
                  <a:gd name="connsiteX3" fmla="*/ 24860 w 107156"/>
                  <a:gd name="connsiteY3" fmla="*/ 4191 h 90282"/>
                  <a:gd name="connsiteX4" fmla="*/ 6287 w 107156"/>
                  <a:gd name="connsiteY4" fmla="*/ 0 h 90282"/>
                  <a:gd name="connsiteX5" fmla="*/ 0 w 107156"/>
                  <a:gd name="connsiteY5" fmla="*/ 19050 h 90282"/>
                  <a:gd name="connsiteX6" fmla="*/ 0 w 107156"/>
                  <a:gd name="connsiteY6" fmla="*/ 19050 h 90282"/>
                  <a:gd name="connsiteX7" fmla="*/ 0 w 107156"/>
                  <a:gd name="connsiteY7" fmla="*/ 40386 h 90282"/>
                  <a:gd name="connsiteX8" fmla="*/ 0 w 107156"/>
                  <a:gd name="connsiteY8" fmla="*/ 40386 h 90282"/>
                  <a:gd name="connsiteX9" fmla="*/ 25337 w 107156"/>
                  <a:gd name="connsiteY9" fmla="*/ 75724 h 90282"/>
                  <a:gd name="connsiteX10" fmla="*/ 107156 w 107156"/>
                  <a:gd name="connsiteY10" fmla="*/ 88583 h 9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6" h="90282">
                    <a:moveTo>
                      <a:pt x="107156" y="88583"/>
                    </a:moveTo>
                    <a:cubicBezTo>
                      <a:pt x="64389" y="88583"/>
                      <a:pt x="41815" y="74962"/>
                      <a:pt x="34957" y="63532"/>
                    </a:cubicBezTo>
                    <a:cubicBezTo>
                      <a:pt x="29575" y="57074"/>
                      <a:pt x="27308" y="48568"/>
                      <a:pt x="28765" y="40291"/>
                    </a:cubicBezTo>
                    <a:cubicBezTo>
                      <a:pt x="28765" y="40291"/>
                      <a:pt x="24003" y="4286"/>
                      <a:pt x="24860" y="4191"/>
                    </a:cubicBezTo>
                    <a:cubicBezTo>
                      <a:pt x="25717" y="4096"/>
                      <a:pt x="14669" y="1714"/>
                      <a:pt x="6287" y="0"/>
                    </a:cubicBezTo>
                    <a:cubicBezTo>
                      <a:pt x="2238" y="5534"/>
                      <a:pt x="38" y="12202"/>
                      <a:pt x="0" y="19050"/>
                    </a:cubicBezTo>
                    <a:lnTo>
                      <a:pt x="0" y="19050"/>
                    </a:lnTo>
                    <a:lnTo>
                      <a:pt x="0" y="40386"/>
                    </a:lnTo>
                    <a:lnTo>
                      <a:pt x="0" y="40386"/>
                    </a:lnTo>
                    <a:cubicBezTo>
                      <a:pt x="0" y="53245"/>
                      <a:pt x="8382" y="66008"/>
                      <a:pt x="25337" y="75724"/>
                    </a:cubicBezTo>
                    <a:cubicBezTo>
                      <a:pt x="50549" y="88583"/>
                      <a:pt x="79210" y="93088"/>
                      <a:pt x="107156" y="88583"/>
                    </a:cubicBezTo>
                    <a:close/>
                  </a:path>
                </a:pathLst>
              </a:custGeom>
              <a:solidFill>
                <a:srgbClr val="000000"/>
              </a:solidFill>
              <a:ln w="9525" cap="flat">
                <a:noFill/>
                <a:prstDash val="solid"/>
                <a:miter/>
              </a:ln>
            </p:spPr>
            <p:txBody>
              <a:bodyPr rtlCol="0" anchor="ctr"/>
              <a:lstStyle/>
              <a:p>
                <a:endParaRPr lang="en-US"/>
              </a:p>
            </p:txBody>
          </p:sp>
          <p:grpSp>
            <p:nvGrpSpPr>
              <p:cNvPr id="1218" name="Đồ họa 4">
                <a:extLst>
                  <a:ext uri="{FF2B5EF4-FFF2-40B4-BE49-F238E27FC236}">
                    <a16:creationId xmlns:a16="http://schemas.microsoft.com/office/drawing/2014/main" id="{67AA499E-C53E-4A2F-9515-777D5D279ABA}"/>
                  </a:ext>
                </a:extLst>
              </p:cNvPr>
              <p:cNvGrpSpPr/>
              <p:nvPr/>
            </p:nvGrpSpPr>
            <p:grpSpPr>
              <a:xfrm>
                <a:off x="6887813" y="3511200"/>
                <a:ext cx="173045" cy="78009"/>
                <a:chOff x="6887813" y="3511200"/>
                <a:chExt cx="173045" cy="78009"/>
              </a:xfrm>
              <a:solidFill>
                <a:srgbClr val="000000"/>
              </a:solidFill>
            </p:grpSpPr>
            <p:sp>
              <p:nvSpPr>
                <p:cNvPr id="1222" name="Hình tự do: Hình 979">
                  <a:extLst>
                    <a:ext uri="{FF2B5EF4-FFF2-40B4-BE49-F238E27FC236}">
                      <a16:creationId xmlns:a16="http://schemas.microsoft.com/office/drawing/2014/main" id="{486F82BF-396A-40A4-A15E-5A5EE7095528}"/>
                    </a:ext>
                  </a:extLst>
                </p:cNvPr>
                <p:cNvSpPr/>
                <p:nvPr/>
              </p:nvSpPr>
              <p:spPr>
                <a:xfrm>
                  <a:off x="7018305" y="3548824"/>
                  <a:ext cx="4095" cy="33623"/>
                </a:xfrm>
                <a:custGeom>
                  <a:avLst/>
                  <a:gdLst>
                    <a:gd name="connsiteX0" fmla="*/ 4096 w 4095"/>
                    <a:gd name="connsiteY0" fmla="*/ 0 h 33623"/>
                    <a:gd name="connsiteX1" fmla="*/ 0 w 4095"/>
                    <a:gd name="connsiteY1" fmla="*/ 0 h 33623"/>
                    <a:gd name="connsiteX2" fmla="*/ 0 w 4095"/>
                    <a:gd name="connsiteY2" fmla="*/ 33623 h 33623"/>
                    <a:gd name="connsiteX3" fmla="*/ 4096 w 4095"/>
                    <a:gd name="connsiteY3" fmla="*/ 32290 h 33623"/>
                  </a:gdLst>
                  <a:ahLst/>
                  <a:cxnLst>
                    <a:cxn ang="0">
                      <a:pos x="connsiteX0" y="connsiteY0"/>
                    </a:cxn>
                    <a:cxn ang="0">
                      <a:pos x="connsiteX1" y="connsiteY1"/>
                    </a:cxn>
                    <a:cxn ang="0">
                      <a:pos x="connsiteX2" y="connsiteY2"/>
                    </a:cxn>
                    <a:cxn ang="0">
                      <a:pos x="connsiteX3" y="connsiteY3"/>
                    </a:cxn>
                  </a:cxnLst>
                  <a:rect l="l" t="t" r="r" b="b"/>
                  <a:pathLst>
                    <a:path w="4095" h="33623">
                      <a:moveTo>
                        <a:pt x="4096" y="0"/>
                      </a:moveTo>
                      <a:lnTo>
                        <a:pt x="0" y="0"/>
                      </a:lnTo>
                      <a:lnTo>
                        <a:pt x="0" y="33623"/>
                      </a:lnTo>
                      <a:lnTo>
                        <a:pt x="4096" y="32290"/>
                      </a:lnTo>
                      <a:close/>
                    </a:path>
                  </a:pathLst>
                </a:custGeom>
                <a:solidFill>
                  <a:srgbClr val="000000"/>
                </a:solidFill>
                <a:ln w="9525" cap="flat">
                  <a:noFill/>
                  <a:prstDash val="solid"/>
                  <a:miter/>
                </a:ln>
              </p:spPr>
              <p:txBody>
                <a:bodyPr rtlCol="0" anchor="ctr"/>
                <a:lstStyle/>
                <a:p>
                  <a:endParaRPr lang="en-US"/>
                </a:p>
              </p:txBody>
            </p:sp>
            <p:sp>
              <p:nvSpPr>
                <p:cNvPr id="1223" name="Hình tự do: Hình 980">
                  <a:extLst>
                    <a:ext uri="{FF2B5EF4-FFF2-40B4-BE49-F238E27FC236}">
                      <a16:creationId xmlns:a16="http://schemas.microsoft.com/office/drawing/2014/main" id="{B1A18DD7-7006-4A0C-A30A-DD5556651614}"/>
                    </a:ext>
                  </a:extLst>
                </p:cNvPr>
                <p:cNvSpPr/>
                <p:nvPr/>
              </p:nvSpPr>
              <p:spPr>
                <a:xfrm>
                  <a:off x="7034879" y="3541966"/>
                  <a:ext cx="4095" cy="33337"/>
                </a:xfrm>
                <a:custGeom>
                  <a:avLst/>
                  <a:gdLst>
                    <a:gd name="connsiteX0" fmla="*/ 4096 w 4095"/>
                    <a:gd name="connsiteY0" fmla="*/ 30766 h 33337"/>
                    <a:gd name="connsiteX1" fmla="*/ 4096 w 4095"/>
                    <a:gd name="connsiteY1" fmla="*/ 0 h 33337"/>
                    <a:gd name="connsiteX2" fmla="*/ 0 w 4095"/>
                    <a:gd name="connsiteY2" fmla="*/ 0 h 33337"/>
                    <a:gd name="connsiteX3" fmla="*/ 0 w 4095"/>
                    <a:gd name="connsiteY3" fmla="*/ 33338 h 33337"/>
                    <a:gd name="connsiteX4" fmla="*/ 667 w 4095"/>
                    <a:gd name="connsiteY4" fmla="*/ 33338 h 33337"/>
                    <a:gd name="connsiteX5" fmla="*/ 4096 w 4095"/>
                    <a:gd name="connsiteY5" fmla="*/ 30766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5" h="33337">
                      <a:moveTo>
                        <a:pt x="4096" y="30766"/>
                      </a:moveTo>
                      <a:lnTo>
                        <a:pt x="4096" y="0"/>
                      </a:lnTo>
                      <a:lnTo>
                        <a:pt x="0" y="0"/>
                      </a:lnTo>
                      <a:lnTo>
                        <a:pt x="0" y="33338"/>
                      </a:lnTo>
                      <a:lnTo>
                        <a:pt x="667" y="33338"/>
                      </a:lnTo>
                      <a:cubicBezTo>
                        <a:pt x="1810" y="32290"/>
                        <a:pt x="2857" y="31528"/>
                        <a:pt x="4096" y="30766"/>
                      </a:cubicBezTo>
                      <a:close/>
                    </a:path>
                  </a:pathLst>
                </a:custGeom>
                <a:solidFill>
                  <a:srgbClr val="000000"/>
                </a:solidFill>
                <a:ln w="9525" cap="flat">
                  <a:noFill/>
                  <a:prstDash val="solid"/>
                  <a:miter/>
                </a:ln>
              </p:spPr>
              <p:txBody>
                <a:bodyPr rtlCol="0" anchor="ctr"/>
                <a:lstStyle/>
                <a:p>
                  <a:endParaRPr lang="en-US"/>
                </a:p>
              </p:txBody>
            </p:sp>
            <p:sp>
              <p:nvSpPr>
                <p:cNvPr id="1224" name="Hình tự do: Hình 981">
                  <a:extLst>
                    <a:ext uri="{FF2B5EF4-FFF2-40B4-BE49-F238E27FC236}">
                      <a16:creationId xmlns:a16="http://schemas.microsoft.com/office/drawing/2014/main" id="{280E234E-ACEB-4BF1-9C35-F0AB68BF6A77}"/>
                    </a:ext>
                  </a:extLst>
                </p:cNvPr>
                <p:cNvSpPr/>
                <p:nvPr/>
              </p:nvSpPr>
              <p:spPr>
                <a:xfrm>
                  <a:off x="7058691" y="3514725"/>
                  <a:ext cx="2166" cy="35623"/>
                </a:xfrm>
                <a:custGeom>
                  <a:avLst/>
                  <a:gdLst>
                    <a:gd name="connsiteX0" fmla="*/ 0 w 2166"/>
                    <a:gd name="connsiteY0" fmla="*/ 35623 h 35623"/>
                    <a:gd name="connsiteX1" fmla="*/ 2096 w 2166"/>
                    <a:gd name="connsiteY1" fmla="*/ 24860 h 35623"/>
                    <a:gd name="connsiteX2" fmla="*/ 2096 w 2166"/>
                    <a:gd name="connsiteY2" fmla="*/ 3524 h 35623"/>
                    <a:gd name="connsiteX3" fmla="*/ 2096 w 2166"/>
                    <a:gd name="connsiteY3" fmla="*/ 0 h 35623"/>
                    <a:gd name="connsiteX4" fmla="*/ 286 w 2166"/>
                    <a:gd name="connsiteY4" fmla="*/ 0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 h="35623">
                      <a:moveTo>
                        <a:pt x="0" y="35623"/>
                      </a:moveTo>
                      <a:cubicBezTo>
                        <a:pt x="1343" y="32195"/>
                        <a:pt x="2057" y="28547"/>
                        <a:pt x="2096" y="24860"/>
                      </a:cubicBezTo>
                      <a:lnTo>
                        <a:pt x="2096" y="3524"/>
                      </a:lnTo>
                      <a:cubicBezTo>
                        <a:pt x="2191" y="2353"/>
                        <a:pt x="2191" y="1171"/>
                        <a:pt x="2096" y="0"/>
                      </a:cubicBezTo>
                      <a:lnTo>
                        <a:pt x="286" y="0"/>
                      </a:lnTo>
                      <a:close/>
                    </a:path>
                  </a:pathLst>
                </a:custGeom>
                <a:solidFill>
                  <a:srgbClr val="000000"/>
                </a:solidFill>
                <a:ln w="9525" cap="flat">
                  <a:noFill/>
                  <a:prstDash val="solid"/>
                  <a:miter/>
                </a:ln>
              </p:spPr>
              <p:txBody>
                <a:bodyPr rtlCol="0" anchor="ctr"/>
                <a:lstStyle/>
                <a:p>
                  <a:endParaRPr lang="en-US"/>
                </a:p>
              </p:txBody>
            </p:sp>
            <p:sp>
              <p:nvSpPr>
                <p:cNvPr id="1225" name="Hình tự do: Hình 982">
                  <a:extLst>
                    <a:ext uri="{FF2B5EF4-FFF2-40B4-BE49-F238E27FC236}">
                      <a16:creationId xmlns:a16="http://schemas.microsoft.com/office/drawing/2014/main" id="{4F13D104-216C-4B95-BB16-88A7B69D2ED8}"/>
                    </a:ext>
                  </a:extLst>
                </p:cNvPr>
                <p:cNvSpPr/>
                <p:nvPr/>
              </p:nvSpPr>
              <p:spPr>
                <a:xfrm>
                  <a:off x="7049166" y="3530822"/>
                  <a:ext cx="4191" cy="33718"/>
                </a:xfrm>
                <a:custGeom>
                  <a:avLst/>
                  <a:gdLst>
                    <a:gd name="connsiteX0" fmla="*/ 4191 w 4191"/>
                    <a:gd name="connsiteY0" fmla="*/ 29051 h 33718"/>
                    <a:gd name="connsiteX1" fmla="*/ 4191 w 4191"/>
                    <a:gd name="connsiteY1" fmla="*/ 0 h 33718"/>
                    <a:gd name="connsiteX2" fmla="*/ 0 w 4191"/>
                    <a:gd name="connsiteY2" fmla="*/ 0 h 33718"/>
                    <a:gd name="connsiteX3" fmla="*/ 0 w 4191"/>
                    <a:gd name="connsiteY3" fmla="*/ 33719 h 33718"/>
                    <a:gd name="connsiteX4" fmla="*/ 4191 w 4191"/>
                    <a:gd name="connsiteY4" fmla="*/ 29051 h 33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 h="33718">
                      <a:moveTo>
                        <a:pt x="4191" y="29051"/>
                      </a:moveTo>
                      <a:lnTo>
                        <a:pt x="4191" y="0"/>
                      </a:lnTo>
                      <a:lnTo>
                        <a:pt x="0" y="0"/>
                      </a:lnTo>
                      <a:lnTo>
                        <a:pt x="0" y="33719"/>
                      </a:lnTo>
                      <a:cubicBezTo>
                        <a:pt x="1476" y="32233"/>
                        <a:pt x="2877" y="30680"/>
                        <a:pt x="4191" y="29051"/>
                      </a:cubicBezTo>
                      <a:close/>
                    </a:path>
                  </a:pathLst>
                </a:custGeom>
                <a:solidFill>
                  <a:srgbClr val="000000"/>
                </a:solidFill>
                <a:ln w="9525" cap="flat">
                  <a:noFill/>
                  <a:prstDash val="solid"/>
                  <a:miter/>
                </a:ln>
              </p:spPr>
              <p:txBody>
                <a:bodyPr rtlCol="0" anchor="ctr"/>
                <a:lstStyle/>
                <a:p>
                  <a:endParaRPr lang="en-US"/>
                </a:p>
              </p:txBody>
            </p:sp>
            <p:sp>
              <p:nvSpPr>
                <p:cNvPr id="1226" name="Hình tự do: Hình 983">
                  <a:extLst>
                    <a:ext uri="{FF2B5EF4-FFF2-40B4-BE49-F238E27FC236}">
                      <a16:creationId xmlns:a16="http://schemas.microsoft.com/office/drawing/2014/main" id="{6CAB6F24-3F64-4620-B133-3DFB85395038}"/>
                    </a:ext>
                  </a:extLst>
                </p:cNvPr>
                <p:cNvSpPr/>
                <p:nvPr/>
              </p:nvSpPr>
              <p:spPr>
                <a:xfrm>
                  <a:off x="7000113" y="3553396"/>
                  <a:ext cx="4190" cy="33623"/>
                </a:xfrm>
                <a:custGeom>
                  <a:avLst/>
                  <a:gdLst>
                    <a:gd name="connsiteX0" fmla="*/ 4191 w 4190"/>
                    <a:gd name="connsiteY0" fmla="*/ 0 h 33623"/>
                    <a:gd name="connsiteX1" fmla="*/ 0 w 4190"/>
                    <a:gd name="connsiteY1" fmla="*/ 0 h 33623"/>
                    <a:gd name="connsiteX2" fmla="*/ 0 w 4190"/>
                    <a:gd name="connsiteY2" fmla="*/ 33623 h 33623"/>
                    <a:gd name="connsiteX3" fmla="*/ 4191 w 4190"/>
                    <a:gd name="connsiteY3" fmla="*/ 32956 h 33623"/>
                  </a:gdLst>
                  <a:ahLst/>
                  <a:cxnLst>
                    <a:cxn ang="0">
                      <a:pos x="connsiteX0" y="connsiteY0"/>
                    </a:cxn>
                    <a:cxn ang="0">
                      <a:pos x="connsiteX1" y="connsiteY1"/>
                    </a:cxn>
                    <a:cxn ang="0">
                      <a:pos x="connsiteX2" y="connsiteY2"/>
                    </a:cxn>
                    <a:cxn ang="0">
                      <a:pos x="connsiteX3" y="connsiteY3"/>
                    </a:cxn>
                  </a:cxnLst>
                  <a:rect l="l" t="t" r="r" b="b"/>
                  <a:pathLst>
                    <a:path w="4190" h="33623">
                      <a:moveTo>
                        <a:pt x="4191" y="0"/>
                      </a:moveTo>
                      <a:lnTo>
                        <a:pt x="0" y="0"/>
                      </a:lnTo>
                      <a:lnTo>
                        <a:pt x="0" y="33623"/>
                      </a:lnTo>
                      <a:lnTo>
                        <a:pt x="4191" y="32956"/>
                      </a:lnTo>
                      <a:close/>
                    </a:path>
                  </a:pathLst>
                </a:custGeom>
                <a:solidFill>
                  <a:srgbClr val="000000"/>
                </a:solidFill>
                <a:ln w="9525" cap="flat">
                  <a:noFill/>
                  <a:prstDash val="solid"/>
                  <a:miter/>
                </a:ln>
              </p:spPr>
              <p:txBody>
                <a:bodyPr rtlCol="0" anchor="ctr"/>
                <a:lstStyle/>
                <a:p>
                  <a:endParaRPr lang="en-US"/>
                </a:p>
              </p:txBody>
            </p:sp>
            <p:sp>
              <p:nvSpPr>
                <p:cNvPr id="1227" name="Hình tự do: Hình 984">
                  <a:extLst>
                    <a:ext uri="{FF2B5EF4-FFF2-40B4-BE49-F238E27FC236}">
                      <a16:creationId xmlns:a16="http://schemas.microsoft.com/office/drawing/2014/main" id="{2B1461AB-4736-41C8-A208-499C7DC41B51}"/>
                    </a:ext>
                  </a:extLst>
                </p:cNvPr>
                <p:cNvSpPr/>
                <p:nvPr/>
              </p:nvSpPr>
              <p:spPr>
                <a:xfrm>
                  <a:off x="6980967" y="3555777"/>
                  <a:ext cx="4191" cy="33432"/>
                </a:xfrm>
                <a:custGeom>
                  <a:avLst/>
                  <a:gdLst>
                    <a:gd name="connsiteX0" fmla="*/ 4191 w 4191"/>
                    <a:gd name="connsiteY0" fmla="*/ 33147 h 33432"/>
                    <a:gd name="connsiteX1" fmla="*/ 4191 w 4191"/>
                    <a:gd name="connsiteY1" fmla="*/ 0 h 33432"/>
                    <a:gd name="connsiteX2" fmla="*/ 0 w 4191"/>
                    <a:gd name="connsiteY2" fmla="*/ 0 h 33432"/>
                    <a:gd name="connsiteX3" fmla="*/ 0 w 4191"/>
                    <a:gd name="connsiteY3" fmla="*/ 33433 h 33432"/>
                  </a:gdLst>
                  <a:ahLst/>
                  <a:cxnLst>
                    <a:cxn ang="0">
                      <a:pos x="connsiteX0" y="connsiteY0"/>
                    </a:cxn>
                    <a:cxn ang="0">
                      <a:pos x="connsiteX1" y="connsiteY1"/>
                    </a:cxn>
                    <a:cxn ang="0">
                      <a:pos x="connsiteX2" y="connsiteY2"/>
                    </a:cxn>
                    <a:cxn ang="0">
                      <a:pos x="connsiteX3" y="connsiteY3"/>
                    </a:cxn>
                  </a:cxnLst>
                  <a:rect l="l" t="t" r="r" b="b"/>
                  <a:pathLst>
                    <a:path w="4191" h="33432">
                      <a:moveTo>
                        <a:pt x="4191" y="33147"/>
                      </a:moveTo>
                      <a:lnTo>
                        <a:pt x="4191" y="0"/>
                      </a:lnTo>
                      <a:lnTo>
                        <a:pt x="0" y="0"/>
                      </a:lnTo>
                      <a:lnTo>
                        <a:pt x="0" y="33433"/>
                      </a:lnTo>
                      <a:close/>
                    </a:path>
                  </a:pathLst>
                </a:custGeom>
                <a:solidFill>
                  <a:srgbClr val="000000"/>
                </a:solidFill>
                <a:ln w="9525" cap="flat">
                  <a:noFill/>
                  <a:prstDash val="solid"/>
                  <a:miter/>
                </a:ln>
              </p:spPr>
              <p:txBody>
                <a:bodyPr rtlCol="0" anchor="ctr"/>
                <a:lstStyle/>
                <a:p>
                  <a:endParaRPr lang="en-US"/>
                </a:p>
              </p:txBody>
            </p:sp>
            <p:sp>
              <p:nvSpPr>
                <p:cNvPr id="1228" name="Hình tự do: Hình 985">
                  <a:extLst>
                    <a:ext uri="{FF2B5EF4-FFF2-40B4-BE49-F238E27FC236}">
                      <a16:creationId xmlns:a16="http://schemas.microsoft.com/office/drawing/2014/main" id="{75C6F88B-8BFC-462D-AE09-5FC9418C0B66}"/>
                    </a:ext>
                  </a:extLst>
                </p:cNvPr>
                <p:cNvSpPr/>
                <p:nvPr/>
              </p:nvSpPr>
              <p:spPr>
                <a:xfrm>
                  <a:off x="6924675" y="3547967"/>
                  <a:ext cx="4191" cy="34004"/>
                </a:xfrm>
                <a:custGeom>
                  <a:avLst/>
                  <a:gdLst>
                    <a:gd name="connsiteX0" fmla="*/ 4191 w 4191"/>
                    <a:gd name="connsiteY0" fmla="*/ 34004 h 34004"/>
                    <a:gd name="connsiteX1" fmla="*/ 4191 w 4191"/>
                    <a:gd name="connsiteY1" fmla="*/ 0 h 34004"/>
                    <a:gd name="connsiteX2" fmla="*/ 0 w 4191"/>
                    <a:gd name="connsiteY2" fmla="*/ 0 h 34004"/>
                    <a:gd name="connsiteX3" fmla="*/ 0 w 4191"/>
                    <a:gd name="connsiteY3" fmla="*/ 32480 h 34004"/>
                  </a:gdLst>
                  <a:ahLst/>
                  <a:cxnLst>
                    <a:cxn ang="0">
                      <a:pos x="connsiteX0" y="connsiteY0"/>
                    </a:cxn>
                    <a:cxn ang="0">
                      <a:pos x="connsiteX1" y="connsiteY1"/>
                    </a:cxn>
                    <a:cxn ang="0">
                      <a:pos x="connsiteX2" y="connsiteY2"/>
                    </a:cxn>
                    <a:cxn ang="0">
                      <a:pos x="connsiteX3" y="connsiteY3"/>
                    </a:cxn>
                  </a:cxnLst>
                  <a:rect l="l" t="t" r="r" b="b"/>
                  <a:pathLst>
                    <a:path w="4191" h="34004">
                      <a:moveTo>
                        <a:pt x="4191" y="34004"/>
                      </a:moveTo>
                      <a:lnTo>
                        <a:pt x="4191" y="0"/>
                      </a:lnTo>
                      <a:lnTo>
                        <a:pt x="0" y="0"/>
                      </a:lnTo>
                      <a:lnTo>
                        <a:pt x="0" y="32480"/>
                      </a:lnTo>
                      <a:close/>
                    </a:path>
                  </a:pathLst>
                </a:custGeom>
                <a:solidFill>
                  <a:srgbClr val="000000"/>
                </a:solidFill>
                <a:ln w="9525" cap="flat">
                  <a:noFill/>
                  <a:prstDash val="solid"/>
                  <a:miter/>
                </a:ln>
              </p:spPr>
              <p:txBody>
                <a:bodyPr rtlCol="0" anchor="ctr"/>
                <a:lstStyle/>
                <a:p>
                  <a:endParaRPr lang="en-US"/>
                </a:p>
              </p:txBody>
            </p:sp>
            <p:sp>
              <p:nvSpPr>
                <p:cNvPr id="1229" name="Hình tự do: Hình 986">
                  <a:extLst>
                    <a:ext uri="{FF2B5EF4-FFF2-40B4-BE49-F238E27FC236}">
                      <a16:creationId xmlns:a16="http://schemas.microsoft.com/office/drawing/2014/main" id="{58736B73-47A9-45AD-A474-B8E1C2ECBC21}"/>
                    </a:ext>
                  </a:extLst>
                </p:cNvPr>
                <p:cNvSpPr/>
                <p:nvPr/>
              </p:nvSpPr>
              <p:spPr>
                <a:xfrm>
                  <a:off x="6896100" y="3529012"/>
                  <a:ext cx="3809" cy="36004"/>
                </a:xfrm>
                <a:custGeom>
                  <a:avLst/>
                  <a:gdLst>
                    <a:gd name="connsiteX0" fmla="*/ 3810 w 3809"/>
                    <a:gd name="connsiteY0" fmla="*/ 36004 h 36004"/>
                    <a:gd name="connsiteX1" fmla="*/ 3810 w 3809"/>
                    <a:gd name="connsiteY1" fmla="*/ 0 h 36004"/>
                    <a:gd name="connsiteX2" fmla="*/ 0 w 3809"/>
                    <a:gd name="connsiteY2" fmla="*/ 0 h 36004"/>
                    <a:gd name="connsiteX3" fmla="*/ 0 w 3809"/>
                    <a:gd name="connsiteY3" fmla="*/ 31528 h 36004"/>
                    <a:gd name="connsiteX4" fmla="*/ 3810 w 3809"/>
                    <a:gd name="connsiteY4" fmla="*/ 36004 h 3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36004">
                      <a:moveTo>
                        <a:pt x="3810" y="36004"/>
                      </a:moveTo>
                      <a:lnTo>
                        <a:pt x="3810" y="0"/>
                      </a:lnTo>
                      <a:lnTo>
                        <a:pt x="0" y="0"/>
                      </a:lnTo>
                      <a:lnTo>
                        <a:pt x="0" y="31528"/>
                      </a:lnTo>
                      <a:cubicBezTo>
                        <a:pt x="1171" y="33099"/>
                        <a:pt x="2448" y="34595"/>
                        <a:pt x="3810" y="36004"/>
                      </a:cubicBezTo>
                      <a:close/>
                    </a:path>
                  </a:pathLst>
                </a:custGeom>
                <a:solidFill>
                  <a:srgbClr val="000000"/>
                </a:solidFill>
                <a:ln w="9525" cap="flat">
                  <a:noFill/>
                  <a:prstDash val="solid"/>
                  <a:miter/>
                </a:ln>
              </p:spPr>
              <p:txBody>
                <a:bodyPr rtlCol="0" anchor="ctr"/>
                <a:lstStyle/>
                <a:p>
                  <a:endParaRPr lang="en-US"/>
                </a:p>
              </p:txBody>
            </p:sp>
            <p:sp>
              <p:nvSpPr>
                <p:cNvPr id="1230" name="Hình tự do: Hình 987">
                  <a:extLst>
                    <a:ext uri="{FF2B5EF4-FFF2-40B4-BE49-F238E27FC236}">
                      <a16:creationId xmlns:a16="http://schemas.microsoft.com/office/drawing/2014/main" id="{10F40C0F-3D2B-4073-9918-1F78E42D9FE2}"/>
                    </a:ext>
                  </a:extLst>
                </p:cNvPr>
                <p:cNvSpPr/>
                <p:nvPr/>
              </p:nvSpPr>
              <p:spPr>
                <a:xfrm>
                  <a:off x="6942486" y="3552825"/>
                  <a:ext cx="4191" cy="33623"/>
                </a:xfrm>
                <a:custGeom>
                  <a:avLst/>
                  <a:gdLst>
                    <a:gd name="connsiteX0" fmla="*/ 4191 w 4191"/>
                    <a:gd name="connsiteY0" fmla="*/ 0 h 33623"/>
                    <a:gd name="connsiteX1" fmla="*/ 0 w 4191"/>
                    <a:gd name="connsiteY1" fmla="*/ 0 h 33623"/>
                    <a:gd name="connsiteX2" fmla="*/ 0 w 4191"/>
                    <a:gd name="connsiteY2" fmla="*/ 32956 h 33623"/>
                    <a:gd name="connsiteX3" fmla="*/ 4191 w 4191"/>
                    <a:gd name="connsiteY3" fmla="*/ 33623 h 33623"/>
                  </a:gdLst>
                  <a:ahLst/>
                  <a:cxnLst>
                    <a:cxn ang="0">
                      <a:pos x="connsiteX0" y="connsiteY0"/>
                    </a:cxn>
                    <a:cxn ang="0">
                      <a:pos x="connsiteX1" y="connsiteY1"/>
                    </a:cxn>
                    <a:cxn ang="0">
                      <a:pos x="connsiteX2" y="connsiteY2"/>
                    </a:cxn>
                    <a:cxn ang="0">
                      <a:pos x="connsiteX3" y="connsiteY3"/>
                    </a:cxn>
                  </a:cxnLst>
                  <a:rect l="l" t="t" r="r" b="b"/>
                  <a:pathLst>
                    <a:path w="4191" h="33623">
                      <a:moveTo>
                        <a:pt x="4191" y="0"/>
                      </a:moveTo>
                      <a:lnTo>
                        <a:pt x="0" y="0"/>
                      </a:lnTo>
                      <a:lnTo>
                        <a:pt x="0" y="32956"/>
                      </a:lnTo>
                      <a:lnTo>
                        <a:pt x="4191" y="33623"/>
                      </a:lnTo>
                      <a:close/>
                    </a:path>
                  </a:pathLst>
                </a:custGeom>
                <a:solidFill>
                  <a:srgbClr val="000000"/>
                </a:solidFill>
                <a:ln w="9525" cap="flat">
                  <a:noFill/>
                  <a:prstDash val="solid"/>
                  <a:miter/>
                </a:ln>
              </p:spPr>
              <p:txBody>
                <a:bodyPr rtlCol="0" anchor="ctr"/>
                <a:lstStyle/>
                <a:p>
                  <a:endParaRPr lang="en-US"/>
                </a:p>
              </p:txBody>
            </p:sp>
            <p:sp>
              <p:nvSpPr>
                <p:cNvPr id="1231" name="Hình tự do: Hình 988">
                  <a:extLst>
                    <a:ext uri="{FF2B5EF4-FFF2-40B4-BE49-F238E27FC236}">
                      <a16:creationId xmlns:a16="http://schemas.microsoft.com/office/drawing/2014/main" id="{2B822054-FEB4-4D4A-85A3-300BF6031D62}"/>
                    </a:ext>
                  </a:extLst>
                </p:cNvPr>
                <p:cNvSpPr/>
                <p:nvPr/>
              </p:nvSpPr>
              <p:spPr>
                <a:xfrm>
                  <a:off x="6887813" y="3511200"/>
                  <a:ext cx="2000" cy="39147"/>
                </a:xfrm>
                <a:custGeom>
                  <a:avLst/>
                  <a:gdLst>
                    <a:gd name="connsiteX0" fmla="*/ 2000 w 2000"/>
                    <a:gd name="connsiteY0" fmla="*/ 0 h 39147"/>
                    <a:gd name="connsiteX1" fmla="*/ 953 w 2000"/>
                    <a:gd name="connsiteY1" fmla="*/ 0 h 39147"/>
                    <a:gd name="connsiteX2" fmla="*/ 0 w 2000"/>
                    <a:gd name="connsiteY2" fmla="*/ 7048 h 39147"/>
                    <a:gd name="connsiteX3" fmla="*/ 0 w 2000"/>
                    <a:gd name="connsiteY3" fmla="*/ 7048 h 39147"/>
                    <a:gd name="connsiteX4" fmla="*/ 0 w 2000"/>
                    <a:gd name="connsiteY4" fmla="*/ 28384 h 39147"/>
                    <a:gd name="connsiteX5" fmla="*/ 0 w 2000"/>
                    <a:gd name="connsiteY5" fmla="*/ 28384 h 39147"/>
                    <a:gd name="connsiteX6" fmla="*/ 2000 w 2000"/>
                    <a:gd name="connsiteY6" fmla="*/ 39148 h 3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 h="39147">
                      <a:moveTo>
                        <a:pt x="2000" y="0"/>
                      </a:moveTo>
                      <a:lnTo>
                        <a:pt x="953" y="0"/>
                      </a:lnTo>
                      <a:cubicBezTo>
                        <a:pt x="362" y="2305"/>
                        <a:pt x="38" y="4667"/>
                        <a:pt x="0" y="7048"/>
                      </a:cubicBezTo>
                      <a:lnTo>
                        <a:pt x="0" y="7048"/>
                      </a:lnTo>
                      <a:lnTo>
                        <a:pt x="0" y="28384"/>
                      </a:lnTo>
                      <a:lnTo>
                        <a:pt x="0" y="28384"/>
                      </a:lnTo>
                      <a:cubicBezTo>
                        <a:pt x="10" y="32061"/>
                        <a:pt x="686" y="35709"/>
                        <a:pt x="2000" y="39148"/>
                      </a:cubicBezTo>
                      <a:close/>
                    </a:path>
                  </a:pathLst>
                </a:custGeom>
                <a:solidFill>
                  <a:srgbClr val="000000"/>
                </a:solidFill>
                <a:ln w="9525" cap="flat">
                  <a:noFill/>
                  <a:prstDash val="solid"/>
                  <a:miter/>
                </a:ln>
              </p:spPr>
              <p:txBody>
                <a:bodyPr rtlCol="0" anchor="ctr"/>
                <a:lstStyle/>
                <a:p>
                  <a:endParaRPr lang="en-US"/>
                </a:p>
              </p:txBody>
            </p:sp>
            <p:sp>
              <p:nvSpPr>
                <p:cNvPr id="1232" name="Hình tự do: Hình 989">
                  <a:extLst>
                    <a:ext uri="{FF2B5EF4-FFF2-40B4-BE49-F238E27FC236}">
                      <a16:creationId xmlns:a16="http://schemas.microsoft.com/office/drawing/2014/main" id="{DDC81933-9E59-4973-BD6D-78B7D5335D44}"/>
                    </a:ext>
                  </a:extLst>
                </p:cNvPr>
                <p:cNvSpPr/>
                <p:nvPr/>
              </p:nvSpPr>
              <p:spPr>
                <a:xfrm>
                  <a:off x="6961536" y="3555682"/>
                  <a:ext cx="4095" cy="33147"/>
                </a:xfrm>
                <a:custGeom>
                  <a:avLst/>
                  <a:gdLst>
                    <a:gd name="connsiteX0" fmla="*/ 4096 w 4095"/>
                    <a:gd name="connsiteY0" fmla="*/ 0 h 33147"/>
                    <a:gd name="connsiteX1" fmla="*/ 0 w 4095"/>
                    <a:gd name="connsiteY1" fmla="*/ 0 h 33147"/>
                    <a:gd name="connsiteX2" fmla="*/ 0 w 4095"/>
                    <a:gd name="connsiteY2" fmla="*/ 33147 h 33147"/>
                    <a:gd name="connsiteX3" fmla="*/ 4096 w 4095"/>
                    <a:gd name="connsiteY3" fmla="*/ 33147 h 33147"/>
                  </a:gdLst>
                  <a:ahLst/>
                  <a:cxnLst>
                    <a:cxn ang="0">
                      <a:pos x="connsiteX0" y="connsiteY0"/>
                    </a:cxn>
                    <a:cxn ang="0">
                      <a:pos x="connsiteX1" y="connsiteY1"/>
                    </a:cxn>
                    <a:cxn ang="0">
                      <a:pos x="connsiteX2" y="connsiteY2"/>
                    </a:cxn>
                    <a:cxn ang="0">
                      <a:pos x="connsiteX3" y="connsiteY3"/>
                    </a:cxn>
                  </a:cxnLst>
                  <a:rect l="l" t="t" r="r" b="b"/>
                  <a:pathLst>
                    <a:path w="4095" h="33147">
                      <a:moveTo>
                        <a:pt x="4096" y="0"/>
                      </a:moveTo>
                      <a:lnTo>
                        <a:pt x="0" y="0"/>
                      </a:lnTo>
                      <a:lnTo>
                        <a:pt x="0" y="33147"/>
                      </a:lnTo>
                      <a:cubicBezTo>
                        <a:pt x="1334" y="33147"/>
                        <a:pt x="2762" y="33147"/>
                        <a:pt x="4096" y="33147"/>
                      </a:cubicBezTo>
                      <a:close/>
                    </a:path>
                  </a:pathLst>
                </a:custGeom>
                <a:solidFill>
                  <a:srgbClr val="000000"/>
                </a:solidFill>
                <a:ln w="9525" cap="flat">
                  <a:noFill/>
                  <a:prstDash val="solid"/>
                  <a:miter/>
                </a:ln>
              </p:spPr>
              <p:txBody>
                <a:bodyPr rtlCol="0" anchor="ctr"/>
                <a:lstStyle/>
                <a:p>
                  <a:endParaRPr lang="en-US"/>
                </a:p>
              </p:txBody>
            </p:sp>
            <p:sp>
              <p:nvSpPr>
                <p:cNvPr id="1233" name="Hình tự do: Hình 990">
                  <a:extLst>
                    <a:ext uri="{FF2B5EF4-FFF2-40B4-BE49-F238E27FC236}">
                      <a16:creationId xmlns:a16="http://schemas.microsoft.com/office/drawing/2014/main" id="{47D97150-19A0-4DA1-9E1A-B61BFE6DFB45}"/>
                    </a:ext>
                  </a:extLst>
                </p:cNvPr>
                <p:cNvSpPr/>
                <p:nvPr/>
              </p:nvSpPr>
              <p:spPr>
                <a:xfrm>
                  <a:off x="6908577" y="3539871"/>
                  <a:ext cx="4191" cy="34670"/>
                </a:xfrm>
                <a:custGeom>
                  <a:avLst/>
                  <a:gdLst>
                    <a:gd name="connsiteX0" fmla="*/ 0 w 4191"/>
                    <a:gd name="connsiteY0" fmla="*/ 32004 h 34670"/>
                    <a:gd name="connsiteX1" fmla="*/ 4191 w 4191"/>
                    <a:gd name="connsiteY1" fmla="*/ 34671 h 34670"/>
                    <a:gd name="connsiteX2" fmla="*/ 4191 w 4191"/>
                    <a:gd name="connsiteY2" fmla="*/ 0 h 34670"/>
                    <a:gd name="connsiteX3" fmla="*/ 0 w 4191"/>
                    <a:gd name="connsiteY3" fmla="*/ 0 h 34670"/>
                  </a:gdLst>
                  <a:ahLst/>
                  <a:cxnLst>
                    <a:cxn ang="0">
                      <a:pos x="connsiteX0" y="connsiteY0"/>
                    </a:cxn>
                    <a:cxn ang="0">
                      <a:pos x="connsiteX1" y="connsiteY1"/>
                    </a:cxn>
                    <a:cxn ang="0">
                      <a:pos x="connsiteX2" y="connsiteY2"/>
                    </a:cxn>
                    <a:cxn ang="0">
                      <a:pos x="connsiteX3" y="connsiteY3"/>
                    </a:cxn>
                  </a:cxnLst>
                  <a:rect l="l" t="t" r="r" b="b"/>
                  <a:pathLst>
                    <a:path w="4191" h="34670">
                      <a:moveTo>
                        <a:pt x="0" y="32004"/>
                      </a:moveTo>
                      <a:cubicBezTo>
                        <a:pt x="1334" y="32861"/>
                        <a:pt x="2667" y="33814"/>
                        <a:pt x="4191" y="34671"/>
                      </a:cubicBezTo>
                      <a:lnTo>
                        <a:pt x="4191" y="0"/>
                      </a:lnTo>
                      <a:lnTo>
                        <a:pt x="0" y="0"/>
                      </a:lnTo>
                      <a:close/>
                    </a:path>
                  </a:pathLst>
                </a:custGeom>
                <a:solidFill>
                  <a:srgbClr val="000000"/>
                </a:solidFill>
                <a:ln w="9525" cap="flat">
                  <a:noFill/>
                  <a:prstDash val="solid"/>
                  <a:miter/>
                </a:ln>
              </p:spPr>
              <p:txBody>
                <a:bodyPr rtlCol="0" anchor="ctr"/>
                <a:lstStyle/>
                <a:p>
                  <a:endParaRPr lang="en-US"/>
                </a:p>
              </p:txBody>
            </p:sp>
          </p:grpSp>
          <p:sp>
            <p:nvSpPr>
              <p:cNvPr id="1219" name="Hình tự do: Hình 991">
                <a:extLst>
                  <a:ext uri="{FF2B5EF4-FFF2-40B4-BE49-F238E27FC236}">
                    <a16:creationId xmlns:a16="http://schemas.microsoft.com/office/drawing/2014/main" id="{904300B8-F144-44B4-A3BA-CF220CE6716A}"/>
                  </a:ext>
                </a:extLst>
              </p:cNvPr>
              <p:cNvSpPr/>
              <p:nvPr/>
            </p:nvSpPr>
            <p:spPr>
              <a:xfrm>
                <a:off x="6887789" y="3468362"/>
                <a:ext cx="173021" cy="99869"/>
              </a:xfrm>
              <a:custGeom>
                <a:avLst/>
                <a:gdLst>
                  <a:gd name="connsiteX0" fmla="*/ 25360 w 173021"/>
                  <a:gd name="connsiteY0" fmla="*/ 85225 h 99869"/>
                  <a:gd name="connsiteX1" fmla="*/ 147661 w 173021"/>
                  <a:gd name="connsiteY1" fmla="*/ 85225 h 99869"/>
                  <a:gd name="connsiteX2" fmla="*/ 147661 w 173021"/>
                  <a:gd name="connsiteY2" fmla="*/ 14645 h 99869"/>
                  <a:gd name="connsiteX3" fmla="*/ 25360 w 173021"/>
                  <a:gd name="connsiteY3" fmla="*/ 14645 h 99869"/>
                  <a:gd name="connsiteX4" fmla="*/ 25360 w 173021"/>
                  <a:gd name="connsiteY4" fmla="*/ 85225 h 99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21" h="99869">
                    <a:moveTo>
                      <a:pt x="25360" y="85225"/>
                    </a:moveTo>
                    <a:cubicBezTo>
                      <a:pt x="63784" y="104751"/>
                      <a:pt x="109238" y="104751"/>
                      <a:pt x="147661" y="85225"/>
                    </a:cubicBezTo>
                    <a:cubicBezTo>
                      <a:pt x="181475" y="65699"/>
                      <a:pt x="181475" y="34076"/>
                      <a:pt x="147661" y="14645"/>
                    </a:cubicBezTo>
                    <a:cubicBezTo>
                      <a:pt x="109238" y="-4882"/>
                      <a:pt x="63784" y="-4882"/>
                      <a:pt x="25360" y="14645"/>
                    </a:cubicBezTo>
                    <a:cubicBezTo>
                      <a:pt x="-8453" y="34076"/>
                      <a:pt x="-8453" y="65413"/>
                      <a:pt x="25360" y="85225"/>
                    </a:cubicBezTo>
                    <a:close/>
                  </a:path>
                </a:pathLst>
              </a:custGeom>
              <a:solidFill>
                <a:srgbClr val="EBEBEB"/>
              </a:solidFill>
              <a:ln w="9525" cap="flat">
                <a:noFill/>
                <a:prstDash val="solid"/>
                <a:miter/>
              </a:ln>
            </p:spPr>
            <p:txBody>
              <a:bodyPr rtlCol="0" anchor="ctr"/>
              <a:lstStyle/>
              <a:p>
                <a:endParaRPr lang="en-US"/>
              </a:p>
            </p:txBody>
          </p:sp>
          <p:sp>
            <p:nvSpPr>
              <p:cNvPr id="1220" name="Hình tự do: Hình 992">
                <a:extLst>
                  <a:ext uri="{FF2B5EF4-FFF2-40B4-BE49-F238E27FC236}">
                    <a16:creationId xmlns:a16="http://schemas.microsoft.com/office/drawing/2014/main" id="{39A316BC-9984-4856-8DE8-69F1EEB27460}"/>
                  </a:ext>
                </a:extLst>
              </p:cNvPr>
              <p:cNvSpPr/>
              <p:nvPr/>
            </p:nvSpPr>
            <p:spPr>
              <a:xfrm>
                <a:off x="6922460" y="3468427"/>
                <a:ext cx="138162" cy="89964"/>
              </a:xfrm>
              <a:custGeom>
                <a:avLst/>
                <a:gdLst>
                  <a:gd name="connsiteX0" fmla="*/ 117658 w 138162"/>
                  <a:gd name="connsiteY0" fmla="*/ 82207 h 89964"/>
                  <a:gd name="connsiteX1" fmla="*/ 112990 w 138162"/>
                  <a:gd name="connsiteY1" fmla="*/ 14580 h 89964"/>
                  <a:gd name="connsiteX2" fmla="*/ 53459 w 138162"/>
                  <a:gd name="connsiteY2" fmla="*/ 6 h 89964"/>
                  <a:gd name="connsiteX3" fmla="*/ 21931 w 138162"/>
                  <a:gd name="connsiteY3" fmla="*/ 10674 h 89964"/>
                  <a:gd name="connsiteX4" fmla="*/ 21931 w 138162"/>
                  <a:gd name="connsiteY4" fmla="*/ 77349 h 89964"/>
                  <a:gd name="connsiteX5" fmla="*/ 117658 w 138162"/>
                  <a:gd name="connsiteY5" fmla="*/ 82207 h 8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62" h="89964">
                    <a:moveTo>
                      <a:pt x="117658" y="82207"/>
                    </a:moveTo>
                    <a:cubicBezTo>
                      <a:pt x="146233" y="62585"/>
                      <a:pt x="145185" y="33058"/>
                      <a:pt x="112990" y="14580"/>
                    </a:cubicBezTo>
                    <a:cubicBezTo>
                      <a:pt x="94683" y="4807"/>
                      <a:pt x="74214" y="-203"/>
                      <a:pt x="53459" y="6"/>
                    </a:cubicBezTo>
                    <a:cubicBezTo>
                      <a:pt x="42410" y="1721"/>
                      <a:pt x="31752" y="5331"/>
                      <a:pt x="21931" y="10674"/>
                    </a:cubicBezTo>
                    <a:cubicBezTo>
                      <a:pt x="-7310" y="27438"/>
                      <a:pt x="-7310" y="60776"/>
                      <a:pt x="21931" y="77349"/>
                    </a:cubicBezTo>
                    <a:cubicBezTo>
                      <a:pt x="51764" y="92275"/>
                      <a:pt x="86473" y="94037"/>
                      <a:pt x="117658" y="82207"/>
                    </a:cubicBezTo>
                    <a:close/>
                  </a:path>
                </a:pathLst>
              </a:custGeom>
              <a:solidFill>
                <a:srgbClr val="F5F5F5"/>
              </a:solidFill>
              <a:ln w="9525" cap="flat">
                <a:noFill/>
                <a:prstDash val="solid"/>
                <a:miter/>
              </a:ln>
            </p:spPr>
            <p:txBody>
              <a:bodyPr rtlCol="0" anchor="ctr"/>
              <a:lstStyle/>
              <a:p>
                <a:endParaRPr lang="en-US"/>
              </a:p>
            </p:txBody>
          </p:sp>
          <p:sp>
            <p:nvSpPr>
              <p:cNvPr id="1221" name="Hình tự do: Hình 993">
                <a:extLst>
                  <a:ext uri="{FF2B5EF4-FFF2-40B4-BE49-F238E27FC236}">
                    <a16:creationId xmlns:a16="http://schemas.microsoft.com/office/drawing/2014/main" id="{1D60D295-EEC1-49C4-AAE8-1DB6B3D671F5}"/>
                  </a:ext>
                </a:extLst>
              </p:cNvPr>
              <p:cNvSpPr/>
              <p:nvPr/>
            </p:nvSpPr>
            <p:spPr>
              <a:xfrm>
                <a:off x="6894385" y="3492626"/>
                <a:ext cx="166447" cy="75533"/>
              </a:xfrm>
              <a:custGeom>
                <a:avLst/>
                <a:gdLst>
                  <a:gd name="connsiteX0" fmla="*/ 0 w 166447"/>
                  <a:gd name="connsiteY0" fmla="*/ 44863 h 75533"/>
                  <a:gd name="connsiteX1" fmla="*/ 82487 w 166447"/>
                  <a:gd name="connsiteY1" fmla="*/ 71723 h 75533"/>
                  <a:gd name="connsiteX2" fmla="*/ 161449 w 166447"/>
                  <a:gd name="connsiteY2" fmla="*/ 31337 h 75533"/>
                  <a:gd name="connsiteX3" fmla="*/ 154114 w 166447"/>
                  <a:gd name="connsiteY3" fmla="*/ 0 h 75533"/>
                  <a:gd name="connsiteX4" fmla="*/ 166402 w 166447"/>
                  <a:gd name="connsiteY4" fmla="*/ 25622 h 75533"/>
                  <a:gd name="connsiteX5" fmla="*/ 166402 w 166447"/>
                  <a:gd name="connsiteY5" fmla="*/ 46958 h 75533"/>
                  <a:gd name="connsiteX6" fmla="*/ 150590 w 166447"/>
                  <a:gd name="connsiteY6" fmla="*/ 75533 h 75533"/>
                  <a:gd name="connsiteX7" fmla="*/ 160877 w 166447"/>
                  <a:gd name="connsiteY7" fmla="*/ 52578 h 75533"/>
                  <a:gd name="connsiteX8" fmla="*/ 160877 w 166447"/>
                  <a:gd name="connsiteY8" fmla="*/ 43053 h 75533"/>
                  <a:gd name="connsiteX9" fmla="*/ 82487 w 166447"/>
                  <a:gd name="connsiteY9" fmla="*/ 75247 h 75533"/>
                  <a:gd name="connsiteX10" fmla="*/ 0 w 166447"/>
                  <a:gd name="connsiteY10" fmla="*/ 44863 h 7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447" h="75533">
                    <a:moveTo>
                      <a:pt x="0" y="44863"/>
                    </a:moveTo>
                    <a:cubicBezTo>
                      <a:pt x="0" y="44863"/>
                      <a:pt x="28099" y="73438"/>
                      <a:pt x="82487" y="71723"/>
                    </a:cubicBezTo>
                    <a:cubicBezTo>
                      <a:pt x="136874" y="70009"/>
                      <a:pt x="158687" y="40481"/>
                      <a:pt x="161449" y="31337"/>
                    </a:cubicBezTo>
                    <a:cubicBezTo>
                      <a:pt x="164411" y="20326"/>
                      <a:pt x="161658" y="8554"/>
                      <a:pt x="154114" y="0"/>
                    </a:cubicBezTo>
                    <a:cubicBezTo>
                      <a:pt x="161563" y="6487"/>
                      <a:pt x="166002" y="15755"/>
                      <a:pt x="166402" y="25622"/>
                    </a:cubicBezTo>
                    <a:lnTo>
                      <a:pt x="166402" y="46958"/>
                    </a:lnTo>
                    <a:cubicBezTo>
                      <a:pt x="166402" y="50197"/>
                      <a:pt x="168116" y="61341"/>
                      <a:pt x="150590" y="75533"/>
                    </a:cubicBezTo>
                    <a:cubicBezTo>
                      <a:pt x="156248" y="69085"/>
                      <a:pt x="159829" y="61093"/>
                      <a:pt x="160877" y="52578"/>
                    </a:cubicBezTo>
                    <a:lnTo>
                      <a:pt x="160877" y="43053"/>
                    </a:lnTo>
                    <a:cubicBezTo>
                      <a:pt x="160877" y="43053"/>
                      <a:pt x="141827" y="75247"/>
                      <a:pt x="82487" y="75247"/>
                    </a:cubicBezTo>
                    <a:cubicBezTo>
                      <a:pt x="23146" y="75247"/>
                      <a:pt x="2953" y="49625"/>
                      <a:pt x="0" y="44863"/>
                    </a:cubicBezTo>
                    <a:close/>
                  </a:path>
                </a:pathLst>
              </a:custGeom>
              <a:solidFill>
                <a:srgbClr val="FFFFFF"/>
              </a:solidFill>
              <a:ln w="9525" cap="flat">
                <a:noFill/>
                <a:prstDash val="solid"/>
                <a:miter/>
              </a:ln>
            </p:spPr>
            <p:txBody>
              <a:bodyPr rtlCol="0" anchor="ctr"/>
              <a:lstStyle/>
              <a:p>
                <a:endParaRPr lang="en-US"/>
              </a:p>
            </p:txBody>
          </p:sp>
        </p:grpSp>
        <p:sp>
          <p:nvSpPr>
            <p:cNvPr id="1169" name="Hình tự do: Hình 994">
              <a:extLst>
                <a:ext uri="{FF2B5EF4-FFF2-40B4-BE49-F238E27FC236}">
                  <a16:creationId xmlns:a16="http://schemas.microsoft.com/office/drawing/2014/main" id="{012AF8CE-F929-4347-ACB3-DABC8C5C0A10}"/>
                </a:ext>
              </a:extLst>
            </p:cNvPr>
            <p:cNvSpPr/>
            <p:nvPr/>
          </p:nvSpPr>
          <p:spPr>
            <a:xfrm>
              <a:off x="6717506" y="3661600"/>
              <a:ext cx="189523" cy="109418"/>
            </a:xfrm>
            <a:custGeom>
              <a:avLst/>
              <a:gdLst>
                <a:gd name="connsiteX0" fmla="*/ 161735 w 189523"/>
                <a:gd name="connsiteY0" fmla="*/ 16002 h 109418"/>
                <a:gd name="connsiteX1" fmla="*/ 161735 w 189523"/>
                <a:gd name="connsiteY1" fmla="*/ 93345 h 109418"/>
                <a:gd name="connsiteX2" fmla="*/ 27718 w 189523"/>
                <a:gd name="connsiteY2" fmla="*/ 93345 h 109418"/>
                <a:gd name="connsiteX3" fmla="*/ 27718 w 189523"/>
                <a:gd name="connsiteY3" fmla="*/ 16002 h 109418"/>
                <a:gd name="connsiteX4" fmla="*/ 161735 w 189523"/>
                <a:gd name="connsiteY4" fmla="*/ 16002 h 10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23" h="109418">
                  <a:moveTo>
                    <a:pt x="161735" y="16002"/>
                  </a:moveTo>
                  <a:cubicBezTo>
                    <a:pt x="198787" y="37338"/>
                    <a:pt x="198787" y="72009"/>
                    <a:pt x="161735" y="93345"/>
                  </a:cubicBezTo>
                  <a:cubicBezTo>
                    <a:pt x="119634" y="114776"/>
                    <a:pt x="69818" y="114776"/>
                    <a:pt x="27718" y="93345"/>
                  </a:cubicBezTo>
                  <a:cubicBezTo>
                    <a:pt x="-9239" y="72009"/>
                    <a:pt x="-9239" y="37338"/>
                    <a:pt x="27718" y="16002"/>
                  </a:cubicBezTo>
                  <a:cubicBezTo>
                    <a:pt x="69847" y="-5334"/>
                    <a:pt x="119605" y="-5334"/>
                    <a:pt x="161735" y="16002"/>
                  </a:cubicBezTo>
                  <a:close/>
                </a:path>
              </a:pathLst>
            </a:custGeom>
            <a:solidFill>
              <a:srgbClr val="37474F"/>
            </a:solidFill>
            <a:ln w="9525" cap="flat">
              <a:noFill/>
              <a:prstDash val="solid"/>
              <a:miter/>
            </a:ln>
          </p:spPr>
          <p:txBody>
            <a:bodyPr rtlCol="0" anchor="ctr"/>
            <a:lstStyle/>
            <a:p>
              <a:endParaRPr lang="en-US"/>
            </a:p>
          </p:txBody>
        </p:sp>
        <p:grpSp>
          <p:nvGrpSpPr>
            <p:cNvPr id="1170" name="Đồ họa 4">
              <a:extLst>
                <a:ext uri="{FF2B5EF4-FFF2-40B4-BE49-F238E27FC236}">
                  <a16:creationId xmlns:a16="http://schemas.microsoft.com/office/drawing/2014/main" id="{7C14A20E-EAB1-474C-B358-15F4ED29E469}"/>
                </a:ext>
              </a:extLst>
            </p:cNvPr>
            <p:cNvGrpSpPr/>
            <p:nvPr/>
          </p:nvGrpSpPr>
          <p:grpSpPr>
            <a:xfrm>
              <a:off x="6726340" y="3556937"/>
              <a:ext cx="173132" cy="195412"/>
              <a:chOff x="6726340" y="3556937"/>
              <a:chExt cx="173132" cy="195412"/>
            </a:xfrm>
          </p:grpSpPr>
          <p:sp>
            <p:nvSpPr>
              <p:cNvPr id="1184" name="Hình tự do: Hình 996">
                <a:extLst>
                  <a:ext uri="{FF2B5EF4-FFF2-40B4-BE49-F238E27FC236}">
                    <a16:creationId xmlns:a16="http://schemas.microsoft.com/office/drawing/2014/main" id="{60335FD2-6A6F-489E-92C2-FE98D52B4E2D}"/>
                  </a:ext>
                </a:extLst>
              </p:cNvPr>
              <p:cNvSpPr/>
              <p:nvPr/>
            </p:nvSpPr>
            <p:spPr>
              <a:xfrm>
                <a:off x="6731317" y="3579994"/>
                <a:ext cx="163163" cy="172354"/>
              </a:xfrm>
              <a:custGeom>
                <a:avLst/>
                <a:gdLst>
                  <a:gd name="connsiteX0" fmla="*/ 163163 w 163163"/>
                  <a:gd name="connsiteY0" fmla="*/ 47125 h 172354"/>
                  <a:gd name="connsiteX1" fmla="*/ 139255 w 163163"/>
                  <a:gd name="connsiteY1" fmla="*/ 13787 h 172354"/>
                  <a:gd name="connsiteX2" fmla="*/ 23908 w 163163"/>
                  <a:gd name="connsiteY2" fmla="*/ 13787 h 172354"/>
                  <a:gd name="connsiteX3" fmla="*/ 0 w 163163"/>
                  <a:gd name="connsiteY3" fmla="*/ 47125 h 172354"/>
                  <a:gd name="connsiteX4" fmla="*/ 0 w 163163"/>
                  <a:gd name="connsiteY4" fmla="*/ 47125 h 172354"/>
                  <a:gd name="connsiteX5" fmla="*/ 0 w 163163"/>
                  <a:gd name="connsiteY5" fmla="*/ 125230 h 172354"/>
                  <a:gd name="connsiteX6" fmla="*/ 0 w 163163"/>
                  <a:gd name="connsiteY6" fmla="*/ 125230 h 172354"/>
                  <a:gd name="connsiteX7" fmla="*/ 23908 w 163163"/>
                  <a:gd name="connsiteY7" fmla="*/ 158568 h 172354"/>
                  <a:gd name="connsiteX8" fmla="*/ 139255 w 163163"/>
                  <a:gd name="connsiteY8" fmla="*/ 158568 h 172354"/>
                  <a:gd name="connsiteX9" fmla="*/ 163163 w 163163"/>
                  <a:gd name="connsiteY9" fmla="*/ 125230 h 172354"/>
                  <a:gd name="connsiteX10" fmla="*/ 163163 w 163163"/>
                  <a:gd name="connsiteY10" fmla="*/ 125230 h 17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3" h="172354">
                    <a:moveTo>
                      <a:pt x="163163" y="47125"/>
                    </a:moveTo>
                    <a:cubicBezTo>
                      <a:pt x="163163" y="35028"/>
                      <a:pt x="155162" y="23027"/>
                      <a:pt x="139255" y="13787"/>
                    </a:cubicBezTo>
                    <a:cubicBezTo>
                      <a:pt x="103003" y="-4596"/>
                      <a:pt x="60160" y="-4596"/>
                      <a:pt x="23908" y="13787"/>
                    </a:cubicBezTo>
                    <a:cubicBezTo>
                      <a:pt x="8001" y="23312"/>
                      <a:pt x="0" y="35028"/>
                      <a:pt x="0" y="47125"/>
                    </a:cubicBezTo>
                    <a:lnTo>
                      <a:pt x="0" y="47125"/>
                    </a:lnTo>
                    <a:lnTo>
                      <a:pt x="0" y="125230"/>
                    </a:lnTo>
                    <a:lnTo>
                      <a:pt x="0" y="125230"/>
                    </a:lnTo>
                    <a:cubicBezTo>
                      <a:pt x="0" y="137327"/>
                      <a:pt x="8001" y="149424"/>
                      <a:pt x="23908" y="158568"/>
                    </a:cubicBezTo>
                    <a:cubicBezTo>
                      <a:pt x="60160" y="176951"/>
                      <a:pt x="103003" y="176951"/>
                      <a:pt x="139255" y="158568"/>
                    </a:cubicBezTo>
                    <a:cubicBezTo>
                      <a:pt x="155162" y="149043"/>
                      <a:pt x="163163" y="137327"/>
                      <a:pt x="163163" y="125230"/>
                    </a:cubicBezTo>
                    <a:lnTo>
                      <a:pt x="163163" y="125230"/>
                    </a:lnTo>
                    <a:close/>
                  </a:path>
                </a:pathLst>
              </a:custGeom>
              <a:solidFill>
                <a:srgbClr val="BA68C8"/>
              </a:solidFill>
              <a:ln w="9525" cap="flat">
                <a:noFill/>
                <a:prstDash val="solid"/>
                <a:miter/>
              </a:ln>
            </p:spPr>
            <p:txBody>
              <a:bodyPr rtlCol="0" anchor="ctr"/>
              <a:lstStyle/>
              <a:p>
                <a:endParaRPr lang="en-US"/>
              </a:p>
            </p:txBody>
          </p:sp>
          <p:sp>
            <p:nvSpPr>
              <p:cNvPr id="1185" name="Hình tự do: Hình 997">
                <a:extLst>
                  <a:ext uri="{FF2B5EF4-FFF2-40B4-BE49-F238E27FC236}">
                    <a16:creationId xmlns:a16="http://schemas.microsoft.com/office/drawing/2014/main" id="{616D6EBD-13DB-4A11-BD71-89856BEBA8CE}"/>
                  </a:ext>
                </a:extLst>
              </p:cNvPr>
              <p:cNvSpPr/>
              <p:nvPr/>
            </p:nvSpPr>
            <p:spPr>
              <a:xfrm>
                <a:off x="6731317" y="3579994"/>
                <a:ext cx="163163" cy="172354"/>
              </a:xfrm>
              <a:custGeom>
                <a:avLst/>
                <a:gdLst>
                  <a:gd name="connsiteX0" fmla="*/ 163163 w 163163"/>
                  <a:gd name="connsiteY0" fmla="*/ 47125 h 172354"/>
                  <a:gd name="connsiteX1" fmla="*/ 139255 w 163163"/>
                  <a:gd name="connsiteY1" fmla="*/ 13787 h 172354"/>
                  <a:gd name="connsiteX2" fmla="*/ 23908 w 163163"/>
                  <a:gd name="connsiteY2" fmla="*/ 13787 h 172354"/>
                  <a:gd name="connsiteX3" fmla="*/ 0 w 163163"/>
                  <a:gd name="connsiteY3" fmla="*/ 47125 h 172354"/>
                  <a:gd name="connsiteX4" fmla="*/ 0 w 163163"/>
                  <a:gd name="connsiteY4" fmla="*/ 47125 h 172354"/>
                  <a:gd name="connsiteX5" fmla="*/ 0 w 163163"/>
                  <a:gd name="connsiteY5" fmla="*/ 125230 h 172354"/>
                  <a:gd name="connsiteX6" fmla="*/ 0 w 163163"/>
                  <a:gd name="connsiteY6" fmla="*/ 125230 h 172354"/>
                  <a:gd name="connsiteX7" fmla="*/ 23908 w 163163"/>
                  <a:gd name="connsiteY7" fmla="*/ 158568 h 172354"/>
                  <a:gd name="connsiteX8" fmla="*/ 139255 w 163163"/>
                  <a:gd name="connsiteY8" fmla="*/ 158568 h 172354"/>
                  <a:gd name="connsiteX9" fmla="*/ 163163 w 163163"/>
                  <a:gd name="connsiteY9" fmla="*/ 125230 h 172354"/>
                  <a:gd name="connsiteX10" fmla="*/ 163163 w 163163"/>
                  <a:gd name="connsiteY10" fmla="*/ 125230 h 17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63" h="172354">
                    <a:moveTo>
                      <a:pt x="163163" y="47125"/>
                    </a:moveTo>
                    <a:cubicBezTo>
                      <a:pt x="163163" y="35028"/>
                      <a:pt x="155162" y="23027"/>
                      <a:pt x="139255" y="13787"/>
                    </a:cubicBezTo>
                    <a:cubicBezTo>
                      <a:pt x="103003" y="-4596"/>
                      <a:pt x="60160" y="-4596"/>
                      <a:pt x="23908" y="13787"/>
                    </a:cubicBezTo>
                    <a:cubicBezTo>
                      <a:pt x="8001" y="23312"/>
                      <a:pt x="0" y="35028"/>
                      <a:pt x="0" y="47125"/>
                    </a:cubicBezTo>
                    <a:lnTo>
                      <a:pt x="0" y="47125"/>
                    </a:lnTo>
                    <a:lnTo>
                      <a:pt x="0" y="125230"/>
                    </a:lnTo>
                    <a:lnTo>
                      <a:pt x="0" y="125230"/>
                    </a:lnTo>
                    <a:cubicBezTo>
                      <a:pt x="0" y="137327"/>
                      <a:pt x="8001" y="149424"/>
                      <a:pt x="23908" y="158568"/>
                    </a:cubicBezTo>
                    <a:cubicBezTo>
                      <a:pt x="60160" y="176951"/>
                      <a:pt x="103003" y="176951"/>
                      <a:pt x="139255" y="158568"/>
                    </a:cubicBezTo>
                    <a:cubicBezTo>
                      <a:pt x="155162" y="149043"/>
                      <a:pt x="163163" y="137327"/>
                      <a:pt x="163163" y="125230"/>
                    </a:cubicBezTo>
                    <a:lnTo>
                      <a:pt x="163163" y="125230"/>
                    </a:lnTo>
                    <a:close/>
                  </a:path>
                </a:pathLst>
              </a:custGeom>
              <a:solidFill>
                <a:srgbClr val="000000">
                  <a:alpha val="20000"/>
                </a:srgbClr>
              </a:solidFill>
              <a:ln w="9525" cap="flat">
                <a:noFill/>
                <a:prstDash val="solid"/>
                <a:miter/>
              </a:ln>
            </p:spPr>
            <p:txBody>
              <a:bodyPr rtlCol="0" anchor="ctr"/>
              <a:lstStyle/>
              <a:p>
                <a:endParaRPr lang="en-US"/>
              </a:p>
            </p:txBody>
          </p:sp>
          <p:sp>
            <p:nvSpPr>
              <p:cNvPr id="1186" name="Hình tự do: Hình 998">
                <a:extLst>
                  <a:ext uri="{FF2B5EF4-FFF2-40B4-BE49-F238E27FC236}">
                    <a16:creationId xmlns:a16="http://schemas.microsoft.com/office/drawing/2014/main" id="{D3F186A6-DD7A-490E-B75D-B205258BCDC2}"/>
                  </a:ext>
                </a:extLst>
              </p:cNvPr>
              <p:cNvSpPr/>
              <p:nvPr/>
            </p:nvSpPr>
            <p:spPr>
              <a:xfrm>
                <a:off x="6863143" y="3590067"/>
                <a:ext cx="20383" cy="152400"/>
              </a:xfrm>
              <a:custGeom>
                <a:avLst/>
                <a:gdLst>
                  <a:gd name="connsiteX0" fmla="*/ 0 w 20383"/>
                  <a:gd name="connsiteY0" fmla="*/ 0 h 152400"/>
                  <a:gd name="connsiteX1" fmla="*/ 0 w 20383"/>
                  <a:gd name="connsiteY1" fmla="*/ 152400 h 152400"/>
                  <a:gd name="connsiteX2" fmla="*/ 7429 w 20383"/>
                  <a:gd name="connsiteY2" fmla="*/ 148590 h 152400"/>
                  <a:gd name="connsiteX3" fmla="*/ 20383 w 20383"/>
                  <a:gd name="connsiteY3" fmla="*/ 139065 h 152400"/>
                  <a:gd name="connsiteX4" fmla="*/ 20383 w 20383"/>
                  <a:gd name="connsiteY4" fmla="*/ 13621 h 152400"/>
                  <a:gd name="connsiteX5" fmla="*/ 7429 w 20383"/>
                  <a:gd name="connsiteY5" fmla="*/ 4096 h 152400"/>
                  <a:gd name="connsiteX6" fmla="*/ 0 w 20383"/>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83" h="152400">
                    <a:moveTo>
                      <a:pt x="0" y="0"/>
                    </a:moveTo>
                    <a:lnTo>
                      <a:pt x="0" y="152400"/>
                    </a:lnTo>
                    <a:cubicBezTo>
                      <a:pt x="2553" y="151286"/>
                      <a:pt x="5029" y="150009"/>
                      <a:pt x="7429" y="148590"/>
                    </a:cubicBezTo>
                    <a:cubicBezTo>
                      <a:pt x="12163" y="146018"/>
                      <a:pt x="16516" y="142818"/>
                      <a:pt x="20383" y="139065"/>
                    </a:cubicBezTo>
                    <a:lnTo>
                      <a:pt x="20383" y="13621"/>
                    </a:lnTo>
                    <a:cubicBezTo>
                      <a:pt x="16497" y="9906"/>
                      <a:pt x="12135" y="6696"/>
                      <a:pt x="7429" y="4096"/>
                    </a:cubicBezTo>
                    <a:cubicBezTo>
                      <a:pt x="5077" y="2505"/>
                      <a:pt x="2600" y="1143"/>
                      <a:pt x="0" y="0"/>
                    </a:cubicBezTo>
                    <a:close/>
                  </a:path>
                </a:pathLst>
              </a:custGeom>
              <a:solidFill>
                <a:srgbClr val="FFFFFF"/>
              </a:solidFill>
              <a:ln w="9525" cap="flat">
                <a:noFill/>
                <a:prstDash val="solid"/>
                <a:miter/>
              </a:ln>
            </p:spPr>
            <p:txBody>
              <a:bodyPr rtlCol="0" anchor="ctr"/>
              <a:lstStyle/>
              <a:p>
                <a:endParaRPr lang="en-US"/>
              </a:p>
            </p:txBody>
          </p:sp>
          <p:sp>
            <p:nvSpPr>
              <p:cNvPr id="1187" name="Hình tự do: Hình 999">
                <a:extLst>
                  <a:ext uri="{FF2B5EF4-FFF2-40B4-BE49-F238E27FC236}">
                    <a16:creationId xmlns:a16="http://schemas.microsoft.com/office/drawing/2014/main" id="{2E9D22B1-20E2-4EC0-A1AB-9960BCA89147}"/>
                  </a:ext>
                </a:extLst>
              </p:cNvPr>
              <p:cNvSpPr/>
              <p:nvPr/>
            </p:nvSpPr>
            <p:spPr>
              <a:xfrm>
                <a:off x="6841712" y="3583114"/>
                <a:ext cx="11715" cy="166401"/>
              </a:xfrm>
              <a:custGeom>
                <a:avLst/>
                <a:gdLst>
                  <a:gd name="connsiteX0" fmla="*/ 0 w 11715"/>
                  <a:gd name="connsiteY0" fmla="*/ 166402 h 166401"/>
                  <a:gd name="connsiteX1" fmla="*/ 11716 w 11715"/>
                  <a:gd name="connsiteY1" fmla="*/ 163163 h 166401"/>
                  <a:gd name="connsiteX2" fmla="*/ 11716 w 11715"/>
                  <a:gd name="connsiteY2" fmla="*/ 3143 h 166401"/>
                  <a:gd name="connsiteX3" fmla="*/ 0 w 11715"/>
                  <a:gd name="connsiteY3" fmla="*/ 0 h 166401"/>
                </a:gdLst>
                <a:ahLst/>
                <a:cxnLst>
                  <a:cxn ang="0">
                    <a:pos x="connsiteX0" y="connsiteY0"/>
                  </a:cxn>
                  <a:cxn ang="0">
                    <a:pos x="connsiteX1" y="connsiteY1"/>
                  </a:cxn>
                  <a:cxn ang="0">
                    <a:pos x="connsiteX2" y="connsiteY2"/>
                  </a:cxn>
                  <a:cxn ang="0">
                    <a:pos x="connsiteX3" y="connsiteY3"/>
                  </a:cxn>
                </a:cxnLst>
                <a:rect l="l" t="t" r="r" b="b"/>
                <a:pathLst>
                  <a:path w="11715" h="166401">
                    <a:moveTo>
                      <a:pt x="0" y="166402"/>
                    </a:moveTo>
                    <a:cubicBezTo>
                      <a:pt x="4096" y="165449"/>
                      <a:pt x="8001" y="164402"/>
                      <a:pt x="11716" y="163163"/>
                    </a:cubicBezTo>
                    <a:lnTo>
                      <a:pt x="11716" y="3143"/>
                    </a:lnTo>
                    <a:cubicBezTo>
                      <a:pt x="7877" y="1867"/>
                      <a:pt x="3962" y="819"/>
                      <a:pt x="0" y="0"/>
                    </a:cubicBezTo>
                    <a:close/>
                  </a:path>
                </a:pathLst>
              </a:custGeom>
              <a:solidFill>
                <a:srgbClr val="FFFFFF"/>
              </a:solidFill>
              <a:ln w="9525" cap="flat">
                <a:noFill/>
                <a:prstDash val="solid"/>
                <a:miter/>
              </a:ln>
            </p:spPr>
            <p:txBody>
              <a:bodyPr rtlCol="0" anchor="ctr"/>
              <a:lstStyle/>
              <a:p>
                <a:endParaRPr lang="en-US"/>
              </a:p>
            </p:txBody>
          </p:sp>
          <p:sp>
            <p:nvSpPr>
              <p:cNvPr id="1188" name="Hình tự do: Hình 1000">
                <a:extLst>
                  <a:ext uri="{FF2B5EF4-FFF2-40B4-BE49-F238E27FC236}">
                    <a16:creationId xmlns:a16="http://schemas.microsoft.com/office/drawing/2014/main" id="{1D20F4D3-E407-469F-BE45-5BE7962C6E31}"/>
                  </a:ext>
                </a:extLst>
              </p:cNvPr>
              <p:cNvSpPr/>
              <p:nvPr/>
            </p:nvSpPr>
            <p:spPr>
              <a:xfrm>
                <a:off x="6731222" y="3587299"/>
                <a:ext cx="163164" cy="165050"/>
              </a:xfrm>
              <a:custGeom>
                <a:avLst/>
                <a:gdLst>
                  <a:gd name="connsiteX0" fmla="*/ 161830 w 163164"/>
                  <a:gd name="connsiteY0" fmla="*/ 31153 h 165050"/>
                  <a:gd name="connsiteX1" fmla="*/ 142780 w 163164"/>
                  <a:gd name="connsiteY1" fmla="*/ 14674 h 165050"/>
                  <a:gd name="connsiteX2" fmla="*/ 27718 w 163164"/>
                  <a:gd name="connsiteY2" fmla="*/ 10864 h 165050"/>
                  <a:gd name="connsiteX3" fmla="*/ 27718 w 163164"/>
                  <a:gd name="connsiteY3" fmla="*/ 4483 h 165050"/>
                  <a:gd name="connsiteX4" fmla="*/ 23908 w 163164"/>
                  <a:gd name="connsiteY4" fmla="*/ 6483 h 165050"/>
                  <a:gd name="connsiteX5" fmla="*/ 0 w 163164"/>
                  <a:gd name="connsiteY5" fmla="*/ 39820 h 165050"/>
                  <a:gd name="connsiteX6" fmla="*/ 0 w 163164"/>
                  <a:gd name="connsiteY6" fmla="*/ 71729 h 165050"/>
                  <a:gd name="connsiteX7" fmla="*/ 0 w 163164"/>
                  <a:gd name="connsiteY7" fmla="*/ 71729 h 165050"/>
                  <a:gd name="connsiteX8" fmla="*/ 0 w 163164"/>
                  <a:gd name="connsiteY8" fmla="*/ 117925 h 165050"/>
                  <a:gd name="connsiteX9" fmla="*/ 23908 w 163164"/>
                  <a:gd name="connsiteY9" fmla="*/ 151263 h 165050"/>
                  <a:gd name="connsiteX10" fmla="*/ 139255 w 163164"/>
                  <a:gd name="connsiteY10" fmla="*/ 151263 h 165050"/>
                  <a:gd name="connsiteX11" fmla="*/ 153829 w 163164"/>
                  <a:gd name="connsiteY11" fmla="*/ 139928 h 165050"/>
                  <a:gd name="connsiteX12" fmla="*/ 72771 w 163164"/>
                  <a:gd name="connsiteY12" fmla="*/ 156311 h 165050"/>
                  <a:gd name="connsiteX13" fmla="*/ 27718 w 163164"/>
                  <a:gd name="connsiteY13" fmla="*/ 120211 h 165050"/>
                  <a:gd name="connsiteX14" fmla="*/ 27718 w 163164"/>
                  <a:gd name="connsiteY14" fmla="*/ 89350 h 165050"/>
                  <a:gd name="connsiteX15" fmla="*/ 142780 w 163164"/>
                  <a:gd name="connsiteY15" fmla="*/ 85540 h 165050"/>
                  <a:gd name="connsiteX16" fmla="*/ 163163 w 163164"/>
                  <a:gd name="connsiteY16" fmla="*/ 66490 h 165050"/>
                  <a:gd name="connsiteX17" fmla="*/ 163163 w 163164"/>
                  <a:gd name="connsiteY17" fmla="*/ 39820 h 165050"/>
                  <a:gd name="connsiteX18" fmla="*/ 161830 w 163164"/>
                  <a:gd name="connsiteY18" fmla="*/ 31153 h 16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164" h="165050">
                    <a:moveTo>
                      <a:pt x="161830" y="31153"/>
                    </a:moveTo>
                    <a:cubicBezTo>
                      <a:pt x="156753" y="24342"/>
                      <a:pt x="150247" y="18722"/>
                      <a:pt x="142780" y="14674"/>
                    </a:cubicBezTo>
                    <a:cubicBezTo>
                      <a:pt x="106851" y="-3461"/>
                      <a:pt x="64761" y="-4852"/>
                      <a:pt x="27718" y="10864"/>
                    </a:cubicBezTo>
                    <a:lnTo>
                      <a:pt x="27718" y="4483"/>
                    </a:lnTo>
                    <a:lnTo>
                      <a:pt x="23908" y="6483"/>
                    </a:lnTo>
                    <a:cubicBezTo>
                      <a:pt x="8001" y="16008"/>
                      <a:pt x="0" y="27724"/>
                      <a:pt x="0" y="39820"/>
                    </a:cubicBezTo>
                    <a:lnTo>
                      <a:pt x="0" y="71729"/>
                    </a:lnTo>
                    <a:lnTo>
                      <a:pt x="0" y="71729"/>
                    </a:lnTo>
                    <a:lnTo>
                      <a:pt x="0" y="117925"/>
                    </a:lnTo>
                    <a:cubicBezTo>
                      <a:pt x="0" y="130022"/>
                      <a:pt x="8001" y="142119"/>
                      <a:pt x="23908" y="151263"/>
                    </a:cubicBezTo>
                    <a:cubicBezTo>
                      <a:pt x="60160" y="169646"/>
                      <a:pt x="103003" y="169646"/>
                      <a:pt x="139255" y="151263"/>
                    </a:cubicBezTo>
                    <a:cubicBezTo>
                      <a:pt x="144675" y="148272"/>
                      <a:pt x="149600" y="144443"/>
                      <a:pt x="153829" y="139928"/>
                    </a:cubicBezTo>
                    <a:cubicBezTo>
                      <a:pt x="138589" y="154025"/>
                      <a:pt x="100870" y="161835"/>
                      <a:pt x="72771" y="156311"/>
                    </a:cubicBezTo>
                    <a:cubicBezTo>
                      <a:pt x="44672" y="150787"/>
                      <a:pt x="27718" y="132880"/>
                      <a:pt x="27718" y="120211"/>
                    </a:cubicBezTo>
                    <a:lnTo>
                      <a:pt x="27718" y="89350"/>
                    </a:lnTo>
                    <a:cubicBezTo>
                      <a:pt x="64761" y="105067"/>
                      <a:pt x="106851" y="103676"/>
                      <a:pt x="142780" y="85540"/>
                    </a:cubicBezTo>
                    <a:cubicBezTo>
                      <a:pt x="151086" y="81035"/>
                      <a:pt x="158105" y="74472"/>
                      <a:pt x="163163" y="66490"/>
                    </a:cubicBezTo>
                    <a:lnTo>
                      <a:pt x="163163" y="39820"/>
                    </a:lnTo>
                    <a:cubicBezTo>
                      <a:pt x="163192" y="36877"/>
                      <a:pt x="162744" y="33953"/>
                      <a:pt x="161830" y="31153"/>
                    </a:cubicBezTo>
                    <a:close/>
                  </a:path>
                </a:pathLst>
              </a:custGeom>
              <a:solidFill>
                <a:srgbClr val="BA68C8">
                  <a:alpha val="20000"/>
                </a:srgbClr>
              </a:solidFill>
              <a:ln w="9525" cap="flat">
                <a:noFill/>
                <a:prstDash val="solid"/>
                <a:miter/>
              </a:ln>
            </p:spPr>
            <p:txBody>
              <a:bodyPr rtlCol="0" anchor="ctr"/>
              <a:lstStyle/>
              <a:p>
                <a:endParaRPr lang="en-US"/>
              </a:p>
            </p:txBody>
          </p:sp>
          <p:sp>
            <p:nvSpPr>
              <p:cNvPr id="1189" name="Hình tự do: Hình 1001">
                <a:extLst>
                  <a:ext uri="{FF2B5EF4-FFF2-40B4-BE49-F238E27FC236}">
                    <a16:creationId xmlns:a16="http://schemas.microsoft.com/office/drawing/2014/main" id="{D2EBCD68-5070-4A28-B4E5-7A6683FCBAA1}"/>
                  </a:ext>
                </a:extLst>
              </p:cNvPr>
              <p:cNvSpPr/>
              <p:nvPr/>
            </p:nvSpPr>
            <p:spPr>
              <a:xfrm>
                <a:off x="6731317" y="3600926"/>
                <a:ext cx="54863" cy="148780"/>
              </a:xfrm>
              <a:custGeom>
                <a:avLst/>
                <a:gdLst>
                  <a:gd name="connsiteX0" fmla="*/ 13811 w 54863"/>
                  <a:gd name="connsiteY0" fmla="*/ 110395 h 148780"/>
                  <a:gd name="connsiteX1" fmla="*/ 13811 w 54863"/>
                  <a:gd name="connsiteY1" fmla="*/ 0 h 148780"/>
                  <a:gd name="connsiteX2" fmla="*/ 0 w 54863"/>
                  <a:gd name="connsiteY2" fmla="*/ 26194 h 148780"/>
                  <a:gd name="connsiteX3" fmla="*/ 0 w 54863"/>
                  <a:gd name="connsiteY3" fmla="*/ 104299 h 148780"/>
                  <a:gd name="connsiteX4" fmla="*/ 23908 w 54863"/>
                  <a:gd name="connsiteY4" fmla="*/ 137636 h 148780"/>
                  <a:gd name="connsiteX5" fmla="*/ 54864 w 54863"/>
                  <a:gd name="connsiteY5" fmla="*/ 148781 h 148780"/>
                  <a:gd name="connsiteX6" fmla="*/ 13811 w 54863"/>
                  <a:gd name="connsiteY6" fmla="*/ 110395 h 14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63" h="148780">
                    <a:moveTo>
                      <a:pt x="13811" y="110395"/>
                    </a:moveTo>
                    <a:lnTo>
                      <a:pt x="13811" y="0"/>
                    </a:lnTo>
                    <a:cubicBezTo>
                      <a:pt x="5544" y="6248"/>
                      <a:pt x="486" y="15840"/>
                      <a:pt x="0" y="26194"/>
                    </a:cubicBezTo>
                    <a:lnTo>
                      <a:pt x="0" y="104299"/>
                    </a:lnTo>
                    <a:cubicBezTo>
                      <a:pt x="0" y="116396"/>
                      <a:pt x="8001" y="128492"/>
                      <a:pt x="23908" y="137636"/>
                    </a:cubicBezTo>
                    <a:cubicBezTo>
                      <a:pt x="33537" y="143037"/>
                      <a:pt x="43996" y="146809"/>
                      <a:pt x="54864" y="148781"/>
                    </a:cubicBezTo>
                    <a:cubicBezTo>
                      <a:pt x="24193" y="140684"/>
                      <a:pt x="13811" y="119729"/>
                      <a:pt x="13811" y="110395"/>
                    </a:cubicBezTo>
                    <a:close/>
                  </a:path>
                </a:pathLst>
              </a:custGeom>
              <a:solidFill>
                <a:srgbClr val="000000">
                  <a:alpha val="10000"/>
                </a:srgbClr>
              </a:solidFill>
              <a:ln w="9525" cap="flat">
                <a:noFill/>
                <a:prstDash val="solid"/>
                <a:miter/>
              </a:ln>
            </p:spPr>
            <p:txBody>
              <a:bodyPr rtlCol="0" anchor="ctr"/>
              <a:lstStyle/>
              <a:p>
                <a:endParaRPr lang="en-US"/>
              </a:p>
            </p:txBody>
          </p:sp>
          <p:sp>
            <p:nvSpPr>
              <p:cNvPr id="1190" name="Hình tự do: Hình 1002">
                <a:extLst>
                  <a:ext uri="{FF2B5EF4-FFF2-40B4-BE49-F238E27FC236}">
                    <a16:creationId xmlns:a16="http://schemas.microsoft.com/office/drawing/2014/main" id="{3766A6E7-969D-4EC6-87C8-84FE4A621A43}"/>
                  </a:ext>
                </a:extLst>
              </p:cNvPr>
              <p:cNvSpPr/>
              <p:nvPr/>
            </p:nvSpPr>
            <p:spPr>
              <a:xfrm>
                <a:off x="6737961" y="3670806"/>
                <a:ext cx="149875" cy="75304"/>
              </a:xfrm>
              <a:custGeom>
                <a:avLst/>
                <a:gdLst>
                  <a:gd name="connsiteX0" fmla="*/ 21931 w 149875"/>
                  <a:gd name="connsiteY0" fmla="*/ 64232 h 75304"/>
                  <a:gd name="connsiteX1" fmla="*/ 127944 w 149875"/>
                  <a:gd name="connsiteY1" fmla="*/ 64232 h 75304"/>
                  <a:gd name="connsiteX2" fmla="*/ 127944 w 149875"/>
                  <a:gd name="connsiteY2" fmla="*/ 10987 h 75304"/>
                  <a:gd name="connsiteX3" fmla="*/ 21931 w 149875"/>
                  <a:gd name="connsiteY3" fmla="*/ 10987 h 75304"/>
                  <a:gd name="connsiteX4" fmla="*/ 21931 w 149875"/>
                  <a:gd name="connsiteY4" fmla="*/ 64232 h 7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75" h="75304">
                    <a:moveTo>
                      <a:pt x="21931" y="64232"/>
                    </a:moveTo>
                    <a:cubicBezTo>
                      <a:pt x="55726" y="78995"/>
                      <a:pt x="94150" y="78995"/>
                      <a:pt x="127944" y="64232"/>
                    </a:cubicBezTo>
                    <a:cubicBezTo>
                      <a:pt x="157186" y="49563"/>
                      <a:pt x="157186" y="25655"/>
                      <a:pt x="127944" y="10987"/>
                    </a:cubicBezTo>
                    <a:cubicBezTo>
                      <a:pt x="94121" y="-3662"/>
                      <a:pt x="55755" y="-3662"/>
                      <a:pt x="21931" y="10987"/>
                    </a:cubicBezTo>
                    <a:cubicBezTo>
                      <a:pt x="-7310" y="25655"/>
                      <a:pt x="-7310" y="49563"/>
                      <a:pt x="21931" y="64232"/>
                    </a:cubicBezTo>
                    <a:close/>
                  </a:path>
                </a:pathLst>
              </a:custGeom>
              <a:solidFill>
                <a:srgbClr val="BA68C8"/>
              </a:solidFill>
              <a:ln w="9525" cap="flat">
                <a:noFill/>
                <a:prstDash val="solid"/>
                <a:miter/>
              </a:ln>
            </p:spPr>
            <p:txBody>
              <a:bodyPr rtlCol="0" anchor="ctr"/>
              <a:lstStyle/>
              <a:p>
                <a:endParaRPr lang="en-US"/>
              </a:p>
            </p:txBody>
          </p:sp>
          <p:sp>
            <p:nvSpPr>
              <p:cNvPr id="1191" name="Hình tự do: Hình 1003">
                <a:extLst>
                  <a:ext uri="{FF2B5EF4-FFF2-40B4-BE49-F238E27FC236}">
                    <a16:creationId xmlns:a16="http://schemas.microsoft.com/office/drawing/2014/main" id="{CF784CC9-5431-4AC1-91A4-30027DE858D9}"/>
                  </a:ext>
                </a:extLst>
              </p:cNvPr>
              <p:cNvSpPr/>
              <p:nvPr/>
            </p:nvSpPr>
            <p:spPr>
              <a:xfrm>
                <a:off x="6726364" y="3556937"/>
                <a:ext cx="173069" cy="121219"/>
              </a:xfrm>
              <a:custGeom>
                <a:avLst/>
                <a:gdLst>
                  <a:gd name="connsiteX0" fmla="*/ 173069 w 173069"/>
                  <a:gd name="connsiteY0" fmla="*/ 49989 h 121219"/>
                  <a:gd name="connsiteX1" fmla="*/ 147733 w 173069"/>
                  <a:gd name="connsiteY1" fmla="*/ 14652 h 121219"/>
                  <a:gd name="connsiteX2" fmla="*/ 25337 w 173069"/>
                  <a:gd name="connsiteY2" fmla="*/ 14652 h 121219"/>
                  <a:gd name="connsiteX3" fmla="*/ 0 w 173069"/>
                  <a:gd name="connsiteY3" fmla="*/ 49989 h 121219"/>
                  <a:gd name="connsiteX4" fmla="*/ 0 w 173069"/>
                  <a:gd name="connsiteY4" fmla="*/ 49989 h 121219"/>
                  <a:gd name="connsiteX5" fmla="*/ 0 w 173069"/>
                  <a:gd name="connsiteY5" fmla="*/ 71230 h 121219"/>
                  <a:gd name="connsiteX6" fmla="*/ 0 w 173069"/>
                  <a:gd name="connsiteY6" fmla="*/ 71230 h 121219"/>
                  <a:gd name="connsiteX7" fmla="*/ 25337 w 173069"/>
                  <a:gd name="connsiteY7" fmla="*/ 106568 h 121219"/>
                  <a:gd name="connsiteX8" fmla="*/ 147733 w 173069"/>
                  <a:gd name="connsiteY8" fmla="*/ 106568 h 121219"/>
                  <a:gd name="connsiteX9" fmla="*/ 173069 w 173069"/>
                  <a:gd name="connsiteY9" fmla="*/ 71230 h 121219"/>
                  <a:gd name="connsiteX10" fmla="*/ 173069 w 173069"/>
                  <a:gd name="connsiteY10" fmla="*/ 71230 h 121219"/>
                  <a:gd name="connsiteX11" fmla="*/ 173069 w 173069"/>
                  <a:gd name="connsiteY11" fmla="*/ 49989 h 12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069" h="121219">
                    <a:moveTo>
                      <a:pt x="173069" y="49989"/>
                    </a:moveTo>
                    <a:cubicBezTo>
                      <a:pt x="173069" y="37131"/>
                      <a:pt x="164592" y="24367"/>
                      <a:pt x="147733" y="14652"/>
                    </a:cubicBezTo>
                    <a:cubicBezTo>
                      <a:pt x="109271" y="-4884"/>
                      <a:pt x="63798" y="-4884"/>
                      <a:pt x="25337" y="14652"/>
                    </a:cubicBezTo>
                    <a:cubicBezTo>
                      <a:pt x="8477" y="24177"/>
                      <a:pt x="0" y="37131"/>
                      <a:pt x="0" y="49989"/>
                    </a:cubicBezTo>
                    <a:lnTo>
                      <a:pt x="0" y="49989"/>
                    </a:lnTo>
                    <a:lnTo>
                      <a:pt x="0" y="71230"/>
                    </a:lnTo>
                    <a:lnTo>
                      <a:pt x="0" y="71230"/>
                    </a:lnTo>
                    <a:cubicBezTo>
                      <a:pt x="0" y="84089"/>
                      <a:pt x="8477" y="96853"/>
                      <a:pt x="25337" y="106568"/>
                    </a:cubicBezTo>
                    <a:cubicBezTo>
                      <a:pt x="63798" y="126104"/>
                      <a:pt x="109271" y="126104"/>
                      <a:pt x="147733" y="106568"/>
                    </a:cubicBezTo>
                    <a:cubicBezTo>
                      <a:pt x="164592" y="97043"/>
                      <a:pt x="173069" y="84089"/>
                      <a:pt x="173069" y="71230"/>
                    </a:cubicBezTo>
                    <a:lnTo>
                      <a:pt x="173069" y="71230"/>
                    </a:lnTo>
                    <a:lnTo>
                      <a:pt x="173069" y="49989"/>
                    </a:lnTo>
                    <a:close/>
                  </a:path>
                </a:pathLst>
              </a:custGeom>
              <a:solidFill>
                <a:srgbClr val="E0E0E0"/>
              </a:solidFill>
              <a:ln w="9525" cap="flat">
                <a:noFill/>
                <a:prstDash val="solid"/>
                <a:miter/>
              </a:ln>
            </p:spPr>
            <p:txBody>
              <a:bodyPr rtlCol="0" anchor="ctr"/>
              <a:lstStyle/>
              <a:p>
                <a:endParaRPr lang="en-US"/>
              </a:p>
            </p:txBody>
          </p:sp>
          <p:sp>
            <p:nvSpPr>
              <p:cNvPr id="1192" name="Hình tự do: Hình 1004">
                <a:extLst>
                  <a:ext uri="{FF2B5EF4-FFF2-40B4-BE49-F238E27FC236}">
                    <a16:creationId xmlns:a16="http://schemas.microsoft.com/office/drawing/2014/main" id="{56101CFB-C3E3-49AE-A660-76C54EE1B4EA}"/>
                  </a:ext>
                </a:extLst>
              </p:cNvPr>
              <p:cNvSpPr/>
              <p:nvPr/>
            </p:nvSpPr>
            <p:spPr>
              <a:xfrm>
                <a:off x="6726364" y="3588067"/>
                <a:ext cx="107251" cy="90271"/>
              </a:xfrm>
              <a:custGeom>
                <a:avLst/>
                <a:gdLst>
                  <a:gd name="connsiteX0" fmla="*/ 107252 w 107251"/>
                  <a:gd name="connsiteY0" fmla="*/ 88582 h 90271"/>
                  <a:gd name="connsiteX1" fmla="*/ 34957 w 107251"/>
                  <a:gd name="connsiteY1" fmla="*/ 63532 h 90271"/>
                  <a:gd name="connsiteX2" fmla="*/ 28861 w 107251"/>
                  <a:gd name="connsiteY2" fmla="*/ 40291 h 90271"/>
                  <a:gd name="connsiteX3" fmla="*/ 24955 w 107251"/>
                  <a:gd name="connsiteY3" fmla="*/ 4191 h 90271"/>
                  <a:gd name="connsiteX4" fmla="*/ 6382 w 107251"/>
                  <a:gd name="connsiteY4" fmla="*/ 0 h 90271"/>
                  <a:gd name="connsiteX5" fmla="*/ 0 w 107251"/>
                  <a:gd name="connsiteY5" fmla="*/ 19050 h 90271"/>
                  <a:gd name="connsiteX6" fmla="*/ 0 w 107251"/>
                  <a:gd name="connsiteY6" fmla="*/ 19050 h 90271"/>
                  <a:gd name="connsiteX7" fmla="*/ 0 w 107251"/>
                  <a:gd name="connsiteY7" fmla="*/ 40291 h 90271"/>
                  <a:gd name="connsiteX8" fmla="*/ 0 w 107251"/>
                  <a:gd name="connsiteY8" fmla="*/ 40291 h 90271"/>
                  <a:gd name="connsiteX9" fmla="*/ 25337 w 107251"/>
                  <a:gd name="connsiteY9" fmla="*/ 75629 h 90271"/>
                  <a:gd name="connsiteX10" fmla="*/ 107252 w 107251"/>
                  <a:gd name="connsiteY10" fmla="*/ 88582 h 9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51" h="90271">
                    <a:moveTo>
                      <a:pt x="107252" y="88582"/>
                    </a:moveTo>
                    <a:cubicBezTo>
                      <a:pt x="64389" y="88582"/>
                      <a:pt x="41815" y="74962"/>
                      <a:pt x="34957" y="63532"/>
                    </a:cubicBezTo>
                    <a:cubicBezTo>
                      <a:pt x="29718" y="54959"/>
                      <a:pt x="28861" y="56007"/>
                      <a:pt x="28861" y="40291"/>
                    </a:cubicBezTo>
                    <a:cubicBezTo>
                      <a:pt x="28861" y="40291"/>
                      <a:pt x="24003" y="4286"/>
                      <a:pt x="24955" y="4191"/>
                    </a:cubicBezTo>
                    <a:cubicBezTo>
                      <a:pt x="25908" y="4096"/>
                      <a:pt x="14669" y="1810"/>
                      <a:pt x="6382" y="0"/>
                    </a:cubicBezTo>
                    <a:cubicBezTo>
                      <a:pt x="2267" y="5505"/>
                      <a:pt x="38" y="12182"/>
                      <a:pt x="0" y="19050"/>
                    </a:cubicBezTo>
                    <a:lnTo>
                      <a:pt x="0" y="19050"/>
                    </a:lnTo>
                    <a:lnTo>
                      <a:pt x="0" y="40291"/>
                    </a:lnTo>
                    <a:lnTo>
                      <a:pt x="0" y="40291"/>
                    </a:lnTo>
                    <a:cubicBezTo>
                      <a:pt x="0" y="53149"/>
                      <a:pt x="8477" y="65913"/>
                      <a:pt x="25337" y="75629"/>
                    </a:cubicBezTo>
                    <a:cubicBezTo>
                      <a:pt x="50568" y="88544"/>
                      <a:pt x="79267" y="93078"/>
                      <a:pt x="107252" y="88582"/>
                    </a:cubicBezTo>
                    <a:close/>
                  </a:path>
                </a:pathLst>
              </a:custGeom>
              <a:solidFill>
                <a:srgbClr val="000000"/>
              </a:solidFill>
              <a:ln w="9525" cap="flat">
                <a:noFill/>
                <a:prstDash val="solid"/>
                <a:miter/>
              </a:ln>
            </p:spPr>
            <p:txBody>
              <a:bodyPr rtlCol="0" anchor="ctr"/>
              <a:lstStyle/>
              <a:p>
                <a:endParaRPr lang="en-US"/>
              </a:p>
            </p:txBody>
          </p:sp>
          <p:grpSp>
            <p:nvGrpSpPr>
              <p:cNvPr id="1193" name="Đồ họa 4">
                <a:extLst>
                  <a:ext uri="{FF2B5EF4-FFF2-40B4-BE49-F238E27FC236}">
                    <a16:creationId xmlns:a16="http://schemas.microsoft.com/office/drawing/2014/main" id="{32F25D46-ADE4-4E40-A3EC-FA9D4541114E}"/>
                  </a:ext>
                </a:extLst>
              </p:cNvPr>
              <p:cNvGrpSpPr/>
              <p:nvPr/>
            </p:nvGrpSpPr>
            <p:grpSpPr>
              <a:xfrm>
                <a:off x="6726364" y="3599783"/>
                <a:ext cx="173069" cy="78009"/>
                <a:chOff x="6726364" y="3599783"/>
                <a:chExt cx="173069" cy="78009"/>
              </a:xfrm>
              <a:solidFill>
                <a:srgbClr val="000000"/>
              </a:solidFill>
            </p:grpSpPr>
            <p:sp>
              <p:nvSpPr>
                <p:cNvPr id="1197" name="Hình tự do: Hình 1006">
                  <a:extLst>
                    <a:ext uri="{FF2B5EF4-FFF2-40B4-BE49-F238E27FC236}">
                      <a16:creationId xmlns:a16="http://schemas.microsoft.com/office/drawing/2014/main" id="{76CB0FE7-1EF9-4936-AE4D-BB33BCA8C6A4}"/>
                    </a:ext>
                  </a:extLst>
                </p:cNvPr>
                <p:cNvSpPr/>
                <p:nvPr/>
              </p:nvSpPr>
              <p:spPr>
                <a:xfrm>
                  <a:off x="6873335" y="3630549"/>
                  <a:ext cx="4191" cy="33337"/>
                </a:xfrm>
                <a:custGeom>
                  <a:avLst/>
                  <a:gdLst>
                    <a:gd name="connsiteX0" fmla="*/ 4191 w 4191"/>
                    <a:gd name="connsiteY0" fmla="*/ 30766 h 33337"/>
                    <a:gd name="connsiteX1" fmla="*/ 4191 w 4191"/>
                    <a:gd name="connsiteY1" fmla="*/ 0 h 33337"/>
                    <a:gd name="connsiteX2" fmla="*/ 0 w 4191"/>
                    <a:gd name="connsiteY2" fmla="*/ 0 h 33337"/>
                    <a:gd name="connsiteX3" fmla="*/ 0 w 4191"/>
                    <a:gd name="connsiteY3" fmla="*/ 33338 h 33337"/>
                    <a:gd name="connsiteX4" fmla="*/ 762 w 4191"/>
                    <a:gd name="connsiteY4" fmla="*/ 33338 h 33337"/>
                    <a:gd name="connsiteX5" fmla="*/ 4191 w 4191"/>
                    <a:gd name="connsiteY5" fmla="*/ 30766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 h="33337">
                      <a:moveTo>
                        <a:pt x="4191" y="30766"/>
                      </a:moveTo>
                      <a:lnTo>
                        <a:pt x="4191" y="0"/>
                      </a:lnTo>
                      <a:lnTo>
                        <a:pt x="0" y="0"/>
                      </a:lnTo>
                      <a:lnTo>
                        <a:pt x="0" y="33338"/>
                      </a:lnTo>
                      <a:lnTo>
                        <a:pt x="762" y="33338"/>
                      </a:lnTo>
                      <a:cubicBezTo>
                        <a:pt x="2000" y="32290"/>
                        <a:pt x="3048" y="31528"/>
                        <a:pt x="4191" y="30766"/>
                      </a:cubicBezTo>
                      <a:close/>
                    </a:path>
                  </a:pathLst>
                </a:custGeom>
                <a:solidFill>
                  <a:srgbClr val="000000"/>
                </a:solidFill>
                <a:ln w="9525" cap="flat">
                  <a:noFill/>
                  <a:prstDash val="solid"/>
                  <a:miter/>
                </a:ln>
              </p:spPr>
              <p:txBody>
                <a:bodyPr rtlCol="0" anchor="ctr"/>
                <a:lstStyle/>
                <a:p>
                  <a:endParaRPr lang="en-US"/>
                </a:p>
              </p:txBody>
            </p:sp>
            <p:sp>
              <p:nvSpPr>
                <p:cNvPr id="1198" name="Hình tự do: Hình 1007">
                  <a:extLst>
                    <a:ext uri="{FF2B5EF4-FFF2-40B4-BE49-F238E27FC236}">
                      <a16:creationId xmlns:a16="http://schemas.microsoft.com/office/drawing/2014/main" id="{8FFBFF99-3995-452E-86F5-74F36497031E}"/>
                    </a:ext>
                  </a:extLst>
                </p:cNvPr>
                <p:cNvSpPr/>
                <p:nvPr/>
              </p:nvSpPr>
              <p:spPr>
                <a:xfrm>
                  <a:off x="6856857" y="3637407"/>
                  <a:ext cx="4191" cy="33623"/>
                </a:xfrm>
                <a:custGeom>
                  <a:avLst/>
                  <a:gdLst>
                    <a:gd name="connsiteX0" fmla="*/ 4191 w 4191"/>
                    <a:gd name="connsiteY0" fmla="*/ 0 h 33623"/>
                    <a:gd name="connsiteX1" fmla="*/ 0 w 4191"/>
                    <a:gd name="connsiteY1" fmla="*/ 0 h 33623"/>
                    <a:gd name="connsiteX2" fmla="*/ 0 w 4191"/>
                    <a:gd name="connsiteY2" fmla="*/ 33623 h 33623"/>
                    <a:gd name="connsiteX3" fmla="*/ 4191 w 4191"/>
                    <a:gd name="connsiteY3" fmla="*/ 32290 h 33623"/>
                  </a:gdLst>
                  <a:ahLst/>
                  <a:cxnLst>
                    <a:cxn ang="0">
                      <a:pos x="connsiteX0" y="connsiteY0"/>
                    </a:cxn>
                    <a:cxn ang="0">
                      <a:pos x="connsiteX1" y="connsiteY1"/>
                    </a:cxn>
                    <a:cxn ang="0">
                      <a:pos x="connsiteX2" y="connsiteY2"/>
                    </a:cxn>
                    <a:cxn ang="0">
                      <a:pos x="connsiteX3" y="connsiteY3"/>
                    </a:cxn>
                  </a:cxnLst>
                  <a:rect l="l" t="t" r="r" b="b"/>
                  <a:pathLst>
                    <a:path w="4191" h="33623">
                      <a:moveTo>
                        <a:pt x="4191" y="0"/>
                      </a:moveTo>
                      <a:lnTo>
                        <a:pt x="0" y="0"/>
                      </a:lnTo>
                      <a:lnTo>
                        <a:pt x="0" y="33623"/>
                      </a:lnTo>
                      <a:lnTo>
                        <a:pt x="4191" y="32290"/>
                      </a:lnTo>
                      <a:close/>
                    </a:path>
                  </a:pathLst>
                </a:custGeom>
                <a:solidFill>
                  <a:srgbClr val="000000"/>
                </a:solidFill>
                <a:ln w="9525" cap="flat">
                  <a:noFill/>
                  <a:prstDash val="solid"/>
                  <a:miter/>
                </a:ln>
              </p:spPr>
              <p:txBody>
                <a:bodyPr rtlCol="0" anchor="ctr"/>
                <a:lstStyle/>
                <a:p>
                  <a:endParaRPr lang="en-US"/>
                </a:p>
              </p:txBody>
            </p:sp>
            <p:sp>
              <p:nvSpPr>
                <p:cNvPr id="1199" name="Hình tự do: Hình 1008">
                  <a:extLst>
                    <a:ext uri="{FF2B5EF4-FFF2-40B4-BE49-F238E27FC236}">
                      <a16:creationId xmlns:a16="http://schemas.microsoft.com/office/drawing/2014/main" id="{5E148C67-07F9-49EA-846C-6A1B36B07B3A}"/>
                    </a:ext>
                  </a:extLst>
                </p:cNvPr>
                <p:cNvSpPr/>
                <p:nvPr/>
              </p:nvSpPr>
              <p:spPr>
                <a:xfrm>
                  <a:off x="6819900" y="3644360"/>
                  <a:ext cx="3809" cy="33432"/>
                </a:xfrm>
                <a:custGeom>
                  <a:avLst/>
                  <a:gdLst>
                    <a:gd name="connsiteX0" fmla="*/ 3810 w 3809"/>
                    <a:gd name="connsiteY0" fmla="*/ 33242 h 33432"/>
                    <a:gd name="connsiteX1" fmla="*/ 3810 w 3809"/>
                    <a:gd name="connsiteY1" fmla="*/ 0 h 33432"/>
                    <a:gd name="connsiteX2" fmla="*/ 0 w 3809"/>
                    <a:gd name="connsiteY2" fmla="*/ 0 h 33432"/>
                    <a:gd name="connsiteX3" fmla="*/ 0 w 3809"/>
                    <a:gd name="connsiteY3" fmla="*/ 33433 h 33432"/>
                  </a:gdLst>
                  <a:ahLst/>
                  <a:cxnLst>
                    <a:cxn ang="0">
                      <a:pos x="connsiteX0" y="connsiteY0"/>
                    </a:cxn>
                    <a:cxn ang="0">
                      <a:pos x="connsiteX1" y="connsiteY1"/>
                    </a:cxn>
                    <a:cxn ang="0">
                      <a:pos x="connsiteX2" y="connsiteY2"/>
                    </a:cxn>
                    <a:cxn ang="0">
                      <a:pos x="connsiteX3" y="connsiteY3"/>
                    </a:cxn>
                  </a:cxnLst>
                  <a:rect l="l" t="t" r="r" b="b"/>
                  <a:pathLst>
                    <a:path w="3809" h="33432">
                      <a:moveTo>
                        <a:pt x="3810" y="33242"/>
                      </a:moveTo>
                      <a:lnTo>
                        <a:pt x="3810" y="0"/>
                      </a:lnTo>
                      <a:lnTo>
                        <a:pt x="0" y="0"/>
                      </a:lnTo>
                      <a:lnTo>
                        <a:pt x="0" y="33433"/>
                      </a:lnTo>
                      <a:close/>
                    </a:path>
                  </a:pathLst>
                </a:custGeom>
                <a:solidFill>
                  <a:srgbClr val="000000"/>
                </a:solidFill>
                <a:ln w="9525" cap="flat">
                  <a:noFill/>
                  <a:prstDash val="solid"/>
                  <a:miter/>
                </a:ln>
              </p:spPr>
              <p:txBody>
                <a:bodyPr rtlCol="0" anchor="ctr"/>
                <a:lstStyle/>
                <a:p>
                  <a:endParaRPr lang="en-US"/>
                </a:p>
              </p:txBody>
            </p:sp>
            <p:sp>
              <p:nvSpPr>
                <p:cNvPr id="1200" name="Hình tự do: Hình 1009">
                  <a:extLst>
                    <a:ext uri="{FF2B5EF4-FFF2-40B4-BE49-F238E27FC236}">
                      <a16:creationId xmlns:a16="http://schemas.microsoft.com/office/drawing/2014/main" id="{2AEFBA02-2A5B-4DA6-B6AA-8D2F8748336E}"/>
                    </a:ext>
                  </a:extLst>
                </p:cNvPr>
                <p:cNvSpPr/>
                <p:nvPr/>
              </p:nvSpPr>
              <p:spPr>
                <a:xfrm>
                  <a:off x="6897338" y="3602926"/>
                  <a:ext cx="2095" cy="35623"/>
                </a:xfrm>
                <a:custGeom>
                  <a:avLst/>
                  <a:gdLst>
                    <a:gd name="connsiteX0" fmla="*/ 0 w 2095"/>
                    <a:gd name="connsiteY0" fmla="*/ 35623 h 35623"/>
                    <a:gd name="connsiteX1" fmla="*/ 2096 w 2095"/>
                    <a:gd name="connsiteY1" fmla="*/ 24860 h 35623"/>
                    <a:gd name="connsiteX2" fmla="*/ 2096 w 2095"/>
                    <a:gd name="connsiteY2" fmla="*/ 3620 h 35623"/>
                    <a:gd name="connsiteX3" fmla="*/ 2096 w 2095"/>
                    <a:gd name="connsiteY3" fmla="*/ 0 h 35623"/>
                    <a:gd name="connsiteX4" fmla="*/ 286 w 2095"/>
                    <a:gd name="connsiteY4" fmla="*/ 0 h 35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 h="35623">
                      <a:moveTo>
                        <a:pt x="0" y="35623"/>
                      </a:moveTo>
                      <a:cubicBezTo>
                        <a:pt x="1343" y="32195"/>
                        <a:pt x="2057" y="28546"/>
                        <a:pt x="2096" y="24860"/>
                      </a:cubicBezTo>
                      <a:lnTo>
                        <a:pt x="2096" y="3620"/>
                      </a:lnTo>
                      <a:cubicBezTo>
                        <a:pt x="2096" y="2381"/>
                        <a:pt x="2096" y="1238"/>
                        <a:pt x="2096" y="0"/>
                      </a:cubicBezTo>
                      <a:lnTo>
                        <a:pt x="286" y="0"/>
                      </a:lnTo>
                      <a:close/>
                    </a:path>
                  </a:pathLst>
                </a:custGeom>
                <a:solidFill>
                  <a:srgbClr val="000000"/>
                </a:solidFill>
                <a:ln w="9525" cap="flat">
                  <a:noFill/>
                  <a:prstDash val="solid"/>
                  <a:miter/>
                </a:ln>
              </p:spPr>
              <p:txBody>
                <a:bodyPr rtlCol="0" anchor="ctr"/>
                <a:lstStyle/>
                <a:p>
                  <a:endParaRPr lang="en-US"/>
                </a:p>
              </p:txBody>
            </p:sp>
            <p:sp>
              <p:nvSpPr>
                <p:cNvPr id="1201" name="Hình tự do: Hình 1010">
                  <a:extLst>
                    <a:ext uri="{FF2B5EF4-FFF2-40B4-BE49-F238E27FC236}">
                      <a16:creationId xmlns:a16="http://schemas.microsoft.com/office/drawing/2014/main" id="{A82F294A-B085-41BF-814F-09BA09031F19}"/>
                    </a:ext>
                  </a:extLst>
                </p:cNvPr>
                <p:cNvSpPr/>
                <p:nvPr/>
              </p:nvSpPr>
              <p:spPr>
                <a:xfrm>
                  <a:off x="6887813" y="3619500"/>
                  <a:ext cx="4095" cy="33718"/>
                </a:xfrm>
                <a:custGeom>
                  <a:avLst/>
                  <a:gdLst>
                    <a:gd name="connsiteX0" fmla="*/ 4096 w 4095"/>
                    <a:gd name="connsiteY0" fmla="*/ 28575 h 33718"/>
                    <a:gd name="connsiteX1" fmla="*/ 4096 w 4095"/>
                    <a:gd name="connsiteY1" fmla="*/ 0 h 33718"/>
                    <a:gd name="connsiteX2" fmla="*/ 0 w 4095"/>
                    <a:gd name="connsiteY2" fmla="*/ 0 h 33718"/>
                    <a:gd name="connsiteX3" fmla="*/ 0 w 4095"/>
                    <a:gd name="connsiteY3" fmla="*/ 33719 h 33718"/>
                    <a:gd name="connsiteX4" fmla="*/ 4096 w 4095"/>
                    <a:gd name="connsiteY4" fmla="*/ 28575 h 33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33718">
                      <a:moveTo>
                        <a:pt x="4096" y="28575"/>
                      </a:moveTo>
                      <a:lnTo>
                        <a:pt x="4096" y="0"/>
                      </a:lnTo>
                      <a:lnTo>
                        <a:pt x="0" y="0"/>
                      </a:lnTo>
                      <a:lnTo>
                        <a:pt x="0" y="33719"/>
                      </a:lnTo>
                      <a:cubicBezTo>
                        <a:pt x="1457" y="32080"/>
                        <a:pt x="2829" y="30366"/>
                        <a:pt x="4096" y="28575"/>
                      </a:cubicBezTo>
                      <a:close/>
                    </a:path>
                  </a:pathLst>
                </a:custGeom>
                <a:solidFill>
                  <a:srgbClr val="000000"/>
                </a:solidFill>
                <a:ln w="9525" cap="flat">
                  <a:noFill/>
                  <a:prstDash val="solid"/>
                  <a:miter/>
                </a:ln>
              </p:spPr>
              <p:txBody>
                <a:bodyPr rtlCol="0" anchor="ctr"/>
                <a:lstStyle/>
                <a:p>
                  <a:endParaRPr lang="en-US"/>
                </a:p>
              </p:txBody>
            </p:sp>
            <p:sp>
              <p:nvSpPr>
                <p:cNvPr id="1202" name="Hình tự do: Hình 1011">
                  <a:extLst>
                    <a:ext uri="{FF2B5EF4-FFF2-40B4-BE49-F238E27FC236}">
                      <a16:creationId xmlns:a16="http://schemas.microsoft.com/office/drawing/2014/main" id="{46492C60-C92E-489C-8C69-4148C1C6089F}"/>
                    </a:ext>
                  </a:extLst>
                </p:cNvPr>
                <p:cNvSpPr/>
                <p:nvPr/>
              </p:nvSpPr>
              <p:spPr>
                <a:xfrm>
                  <a:off x="6838950" y="3641978"/>
                  <a:ext cx="4191" cy="33623"/>
                </a:xfrm>
                <a:custGeom>
                  <a:avLst/>
                  <a:gdLst>
                    <a:gd name="connsiteX0" fmla="*/ 4001 w 4191"/>
                    <a:gd name="connsiteY0" fmla="*/ 0 h 33623"/>
                    <a:gd name="connsiteX1" fmla="*/ 0 w 4191"/>
                    <a:gd name="connsiteY1" fmla="*/ 0 h 33623"/>
                    <a:gd name="connsiteX2" fmla="*/ 0 w 4191"/>
                    <a:gd name="connsiteY2" fmla="*/ 33624 h 33623"/>
                    <a:gd name="connsiteX3" fmla="*/ 4191 w 4191"/>
                    <a:gd name="connsiteY3" fmla="*/ 32957 h 33623"/>
                  </a:gdLst>
                  <a:ahLst/>
                  <a:cxnLst>
                    <a:cxn ang="0">
                      <a:pos x="connsiteX0" y="connsiteY0"/>
                    </a:cxn>
                    <a:cxn ang="0">
                      <a:pos x="connsiteX1" y="connsiteY1"/>
                    </a:cxn>
                    <a:cxn ang="0">
                      <a:pos x="connsiteX2" y="connsiteY2"/>
                    </a:cxn>
                    <a:cxn ang="0">
                      <a:pos x="connsiteX3" y="connsiteY3"/>
                    </a:cxn>
                  </a:cxnLst>
                  <a:rect l="l" t="t" r="r" b="b"/>
                  <a:pathLst>
                    <a:path w="4191" h="33623">
                      <a:moveTo>
                        <a:pt x="4001" y="0"/>
                      </a:moveTo>
                      <a:lnTo>
                        <a:pt x="0" y="0"/>
                      </a:lnTo>
                      <a:lnTo>
                        <a:pt x="0" y="33624"/>
                      </a:lnTo>
                      <a:lnTo>
                        <a:pt x="4191" y="32957"/>
                      </a:lnTo>
                      <a:close/>
                    </a:path>
                  </a:pathLst>
                </a:custGeom>
                <a:solidFill>
                  <a:srgbClr val="000000"/>
                </a:solidFill>
                <a:ln w="9525" cap="flat">
                  <a:noFill/>
                  <a:prstDash val="solid"/>
                  <a:miter/>
                </a:ln>
              </p:spPr>
              <p:txBody>
                <a:bodyPr rtlCol="0" anchor="ctr"/>
                <a:lstStyle/>
                <a:p>
                  <a:endParaRPr lang="en-US"/>
                </a:p>
              </p:txBody>
            </p:sp>
            <p:sp>
              <p:nvSpPr>
                <p:cNvPr id="1203" name="Hình tự do: Hình 1012">
                  <a:extLst>
                    <a:ext uri="{FF2B5EF4-FFF2-40B4-BE49-F238E27FC236}">
                      <a16:creationId xmlns:a16="http://schemas.microsoft.com/office/drawing/2014/main" id="{89D7B375-524D-498A-9B01-BDAE3205E4EA}"/>
                    </a:ext>
                  </a:extLst>
                </p:cNvPr>
                <p:cNvSpPr/>
                <p:nvPr/>
              </p:nvSpPr>
              <p:spPr>
                <a:xfrm>
                  <a:off x="6781133" y="3641693"/>
                  <a:ext cx="4191" cy="33623"/>
                </a:xfrm>
                <a:custGeom>
                  <a:avLst/>
                  <a:gdLst>
                    <a:gd name="connsiteX0" fmla="*/ 4191 w 4191"/>
                    <a:gd name="connsiteY0" fmla="*/ 0 h 33623"/>
                    <a:gd name="connsiteX1" fmla="*/ 0 w 4191"/>
                    <a:gd name="connsiteY1" fmla="*/ 0 h 33623"/>
                    <a:gd name="connsiteX2" fmla="*/ 0 w 4191"/>
                    <a:gd name="connsiteY2" fmla="*/ 32957 h 33623"/>
                    <a:gd name="connsiteX3" fmla="*/ 4191 w 4191"/>
                    <a:gd name="connsiteY3" fmla="*/ 33623 h 33623"/>
                  </a:gdLst>
                  <a:ahLst/>
                  <a:cxnLst>
                    <a:cxn ang="0">
                      <a:pos x="connsiteX0" y="connsiteY0"/>
                    </a:cxn>
                    <a:cxn ang="0">
                      <a:pos x="connsiteX1" y="connsiteY1"/>
                    </a:cxn>
                    <a:cxn ang="0">
                      <a:pos x="connsiteX2" y="connsiteY2"/>
                    </a:cxn>
                    <a:cxn ang="0">
                      <a:pos x="connsiteX3" y="connsiteY3"/>
                    </a:cxn>
                  </a:cxnLst>
                  <a:rect l="l" t="t" r="r" b="b"/>
                  <a:pathLst>
                    <a:path w="4191" h="33623">
                      <a:moveTo>
                        <a:pt x="4191" y="0"/>
                      </a:moveTo>
                      <a:lnTo>
                        <a:pt x="0" y="0"/>
                      </a:lnTo>
                      <a:lnTo>
                        <a:pt x="0" y="32957"/>
                      </a:lnTo>
                      <a:lnTo>
                        <a:pt x="4191" y="33623"/>
                      </a:lnTo>
                      <a:close/>
                    </a:path>
                  </a:pathLst>
                </a:custGeom>
                <a:solidFill>
                  <a:srgbClr val="000000"/>
                </a:solidFill>
                <a:ln w="9525" cap="flat">
                  <a:noFill/>
                  <a:prstDash val="solid"/>
                  <a:miter/>
                </a:ln>
              </p:spPr>
              <p:txBody>
                <a:bodyPr rtlCol="0" anchor="ctr"/>
                <a:lstStyle/>
                <a:p>
                  <a:endParaRPr lang="en-US"/>
                </a:p>
              </p:txBody>
            </p:sp>
            <p:sp>
              <p:nvSpPr>
                <p:cNvPr id="1204" name="Hình tự do: Hình 1013">
                  <a:extLst>
                    <a:ext uri="{FF2B5EF4-FFF2-40B4-BE49-F238E27FC236}">
                      <a16:creationId xmlns:a16="http://schemas.microsoft.com/office/drawing/2014/main" id="{7B295F99-5E35-44B4-863D-92F69522C123}"/>
                    </a:ext>
                  </a:extLst>
                </p:cNvPr>
                <p:cNvSpPr/>
                <p:nvPr/>
              </p:nvSpPr>
              <p:spPr>
                <a:xfrm>
                  <a:off x="6726364" y="3599783"/>
                  <a:ext cx="2095" cy="39147"/>
                </a:xfrm>
                <a:custGeom>
                  <a:avLst/>
                  <a:gdLst>
                    <a:gd name="connsiteX0" fmla="*/ 2096 w 2095"/>
                    <a:gd name="connsiteY0" fmla="*/ 0 h 39147"/>
                    <a:gd name="connsiteX1" fmla="*/ 953 w 2095"/>
                    <a:gd name="connsiteY1" fmla="*/ 0 h 39147"/>
                    <a:gd name="connsiteX2" fmla="*/ 0 w 2095"/>
                    <a:gd name="connsiteY2" fmla="*/ 7144 h 39147"/>
                    <a:gd name="connsiteX3" fmla="*/ 0 w 2095"/>
                    <a:gd name="connsiteY3" fmla="*/ 7144 h 39147"/>
                    <a:gd name="connsiteX4" fmla="*/ 0 w 2095"/>
                    <a:gd name="connsiteY4" fmla="*/ 28385 h 39147"/>
                    <a:gd name="connsiteX5" fmla="*/ 0 w 2095"/>
                    <a:gd name="connsiteY5" fmla="*/ 28385 h 39147"/>
                    <a:gd name="connsiteX6" fmla="*/ 2096 w 2095"/>
                    <a:gd name="connsiteY6" fmla="*/ 39148 h 3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 h="39147">
                      <a:moveTo>
                        <a:pt x="2096" y="0"/>
                      </a:moveTo>
                      <a:lnTo>
                        <a:pt x="953" y="0"/>
                      </a:lnTo>
                      <a:cubicBezTo>
                        <a:pt x="353" y="2334"/>
                        <a:pt x="38" y="4734"/>
                        <a:pt x="0" y="7144"/>
                      </a:cubicBezTo>
                      <a:lnTo>
                        <a:pt x="0" y="7144"/>
                      </a:lnTo>
                      <a:lnTo>
                        <a:pt x="0" y="28385"/>
                      </a:lnTo>
                      <a:lnTo>
                        <a:pt x="0" y="28385"/>
                      </a:lnTo>
                      <a:cubicBezTo>
                        <a:pt x="38" y="32071"/>
                        <a:pt x="753" y="35719"/>
                        <a:pt x="2096" y="39148"/>
                      </a:cubicBezTo>
                      <a:close/>
                    </a:path>
                  </a:pathLst>
                </a:custGeom>
                <a:solidFill>
                  <a:srgbClr val="000000"/>
                </a:solidFill>
                <a:ln w="9525" cap="flat">
                  <a:noFill/>
                  <a:prstDash val="solid"/>
                  <a:miter/>
                </a:ln>
              </p:spPr>
              <p:txBody>
                <a:bodyPr rtlCol="0" anchor="ctr"/>
                <a:lstStyle/>
                <a:p>
                  <a:endParaRPr lang="en-US"/>
                </a:p>
              </p:txBody>
            </p:sp>
            <p:sp>
              <p:nvSpPr>
                <p:cNvPr id="1205" name="Hình tự do: Hình 1014">
                  <a:extLst>
                    <a:ext uri="{FF2B5EF4-FFF2-40B4-BE49-F238E27FC236}">
                      <a16:creationId xmlns:a16="http://schemas.microsoft.com/office/drawing/2014/main" id="{A37D8A0A-6E8E-4FBE-8693-69E51FAC63AB}"/>
                    </a:ext>
                  </a:extLst>
                </p:cNvPr>
                <p:cNvSpPr/>
                <p:nvPr/>
              </p:nvSpPr>
              <p:spPr>
                <a:xfrm>
                  <a:off x="6734175" y="3617594"/>
                  <a:ext cx="4381" cy="36099"/>
                </a:xfrm>
                <a:custGeom>
                  <a:avLst/>
                  <a:gdLst>
                    <a:gd name="connsiteX0" fmla="*/ 4381 w 4381"/>
                    <a:gd name="connsiteY0" fmla="*/ 36100 h 36099"/>
                    <a:gd name="connsiteX1" fmla="*/ 4381 w 4381"/>
                    <a:gd name="connsiteY1" fmla="*/ 0 h 36099"/>
                    <a:gd name="connsiteX2" fmla="*/ 0 w 4381"/>
                    <a:gd name="connsiteY2" fmla="*/ 0 h 36099"/>
                    <a:gd name="connsiteX3" fmla="*/ 0 w 4381"/>
                    <a:gd name="connsiteY3" fmla="*/ 31528 h 36099"/>
                    <a:gd name="connsiteX4" fmla="*/ 4381 w 4381"/>
                    <a:gd name="connsiteY4" fmla="*/ 36100 h 36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1" h="36099">
                      <a:moveTo>
                        <a:pt x="4381" y="36100"/>
                      </a:moveTo>
                      <a:lnTo>
                        <a:pt x="4381" y="0"/>
                      </a:lnTo>
                      <a:lnTo>
                        <a:pt x="0" y="0"/>
                      </a:lnTo>
                      <a:lnTo>
                        <a:pt x="0" y="31528"/>
                      </a:lnTo>
                      <a:cubicBezTo>
                        <a:pt x="1381" y="33128"/>
                        <a:pt x="2838" y="34652"/>
                        <a:pt x="4381" y="36100"/>
                      </a:cubicBezTo>
                      <a:close/>
                    </a:path>
                  </a:pathLst>
                </a:custGeom>
                <a:solidFill>
                  <a:srgbClr val="000000"/>
                </a:solidFill>
                <a:ln w="9525" cap="flat">
                  <a:noFill/>
                  <a:prstDash val="solid"/>
                  <a:miter/>
                </a:ln>
              </p:spPr>
              <p:txBody>
                <a:bodyPr rtlCol="0" anchor="ctr"/>
                <a:lstStyle/>
                <a:p>
                  <a:endParaRPr lang="en-US"/>
                </a:p>
              </p:txBody>
            </p:sp>
            <p:sp>
              <p:nvSpPr>
                <p:cNvPr id="1206" name="Hình tự do: Hình 1015">
                  <a:extLst>
                    <a:ext uri="{FF2B5EF4-FFF2-40B4-BE49-F238E27FC236}">
                      <a16:creationId xmlns:a16="http://schemas.microsoft.com/office/drawing/2014/main" id="{CAACD103-6A62-4CA2-A7DB-29B54803008C}"/>
                    </a:ext>
                  </a:extLst>
                </p:cNvPr>
                <p:cNvSpPr/>
                <p:nvPr/>
              </p:nvSpPr>
              <p:spPr>
                <a:xfrm>
                  <a:off x="6747224" y="3629025"/>
                  <a:ext cx="4095" cy="34290"/>
                </a:xfrm>
                <a:custGeom>
                  <a:avLst/>
                  <a:gdLst>
                    <a:gd name="connsiteX0" fmla="*/ 0 w 4095"/>
                    <a:gd name="connsiteY0" fmla="*/ 31623 h 34290"/>
                    <a:gd name="connsiteX1" fmla="*/ 4096 w 4095"/>
                    <a:gd name="connsiteY1" fmla="*/ 34290 h 34290"/>
                    <a:gd name="connsiteX2" fmla="*/ 4096 w 4095"/>
                    <a:gd name="connsiteY2" fmla="*/ 0 h 34290"/>
                    <a:gd name="connsiteX3" fmla="*/ 0 w 4095"/>
                    <a:gd name="connsiteY3" fmla="*/ 0 h 34290"/>
                  </a:gdLst>
                  <a:ahLst/>
                  <a:cxnLst>
                    <a:cxn ang="0">
                      <a:pos x="connsiteX0" y="connsiteY0"/>
                    </a:cxn>
                    <a:cxn ang="0">
                      <a:pos x="connsiteX1" y="connsiteY1"/>
                    </a:cxn>
                    <a:cxn ang="0">
                      <a:pos x="connsiteX2" y="connsiteY2"/>
                    </a:cxn>
                    <a:cxn ang="0">
                      <a:pos x="connsiteX3" y="connsiteY3"/>
                    </a:cxn>
                  </a:cxnLst>
                  <a:rect l="l" t="t" r="r" b="b"/>
                  <a:pathLst>
                    <a:path w="4095" h="34290">
                      <a:moveTo>
                        <a:pt x="0" y="31623"/>
                      </a:moveTo>
                      <a:lnTo>
                        <a:pt x="4096" y="34290"/>
                      </a:lnTo>
                      <a:lnTo>
                        <a:pt x="4096" y="0"/>
                      </a:lnTo>
                      <a:lnTo>
                        <a:pt x="0" y="0"/>
                      </a:lnTo>
                      <a:close/>
                    </a:path>
                  </a:pathLst>
                </a:custGeom>
                <a:solidFill>
                  <a:srgbClr val="000000"/>
                </a:solidFill>
                <a:ln w="9525" cap="flat">
                  <a:noFill/>
                  <a:prstDash val="solid"/>
                  <a:miter/>
                </a:ln>
              </p:spPr>
              <p:txBody>
                <a:bodyPr rtlCol="0" anchor="ctr"/>
                <a:lstStyle/>
                <a:p>
                  <a:endParaRPr lang="en-US"/>
                </a:p>
              </p:txBody>
            </p:sp>
            <p:sp>
              <p:nvSpPr>
                <p:cNvPr id="1207" name="Hình tự do: Hình 1016">
                  <a:extLst>
                    <a:ext uri="{FF2B5EF4-FFF2-40B4-BE49-F238E27FC236}">
                      <a16:creationId xmlns:a16="http://schemas.microsoft.com/office/drawing/2014/main" id="{1E275026-0638-46BE-A9B5-4B275FABB622}"/>
                    </a:ext>
                  </a:extLst>
                </p:cNvPr>
                <p:cNvSpPr/>
                <p:nvPr/>
              </p:nvSpPr>
              <p:spPr>
                <a:xfrm>
                  <a:off x="6763321" y="3636549"/>
                  <a:ext cx="4191" cy="34004"/>
                </a:xfrm>
                <a:custGeom>
                  <a:avLst/>
                  <a:gdLst>
                    <a:gd name="connsiteX0" fmla="*/ 4191 w 4191"/>
                    <a:gd name="connsiteY0" fmla="*/ 34004 h 34004"/>
                    <a:gd name="connsiteX1" fmla="*/ 4191 w 4191"/>
                    <a:gd name="connsiteY1" fmla="*/ 0 h 34004"/>
                    <a:gd name="connsiteX2" fmla="*/ 0 w 4191"/>
                    <a:gd name="connsiteY2" fmla="*/ 0 h 34004"/>
                    <a:gd name="connsiteX3" fmla="*/ 0 w 4191"/>
                    <a:gd name="connsiteY3" fmla="*/ 32480 h 34004"/>
                  </a:gdLst>
                  <a:ahLst/>
                  <a:cxnLst>
                    <a:cxn ang="0">
                      <a:pos x="connsiteX0" y="connsiteY0"/>
                    </a:cxn>
                    <a:cxn ang="0">
                      <a:pos x="connsiteX1" y="connsiteY1"/>
                    </a:cxn>
                    <a:cxn ang="0">
                      <a:pos x="connsiteX2" y="connsiteY2"/>
                    </a:cxn>
                    <a:cxn ang="0">
                      <a:pos x="connsiteX3" y="connsiteY3"/>
                    </a:cxn>
                  </a:cxnLst>
                  <a:rect l="l" t="t" r="r" b="b"/>
                  <a:pathLst>
                    <a:path w="4191" h="34004">
                      <a:moveTo>
                        <a:pt x="4191" y="34004"/>
                      </a:moveTo>
                      <a:lnTo>
                        <a:pt x="4191" y="0"/>
                      </a:lnTo>
                      <a:lnTo>
                        <a:pt x="0" y="0"/>
                      </a:lnTo>
                      <a:lnTo>
                        <a:pt x="0" y="32480"/>
                      </a:lnTo>
                      <a:close/>
                    </a:path>
                  </a:pathLst>
                </a:custGeom>
                <a:solidFill>
                  <a:srgbClr val="000000"/>
                </a:solidFill>
                <a:ln w="9525" cap="flat">
                  <a:noFill/>
                  <a:prstDash val="solid"/>
                  <a:miter/>
                </a:ln>
              </p:spPr>
              <p:txBody>
                <a:bodyPr rtlCol="0" anchor="ctr"/>
                <a:lstStyle/>
                <a:p>
                  <a:endParaRPr lang="en-US"/>
                </a:p>
              </p:txBody>
            </p:sp>
            <p:sp>
              <p:nvSpPr>
                <p:cNvPr id="1208" name="Hình tự do: Hình 1017">
                  <a:extLst>
                    <a:ext uri="{FF2B5EF4-FFF2-40B4-BE49-F238E27FC236}">
                      <a16:creationId xmlns:a16="http://schemas.microsoft.com/office/drawing/2014/main" id="{965A13F2-5779-4C14-B1D1-320585E660BC}"/>
                    </a:ext>
                  </a:extLst>
                </p:cNvPr>
                <p:cNvSpPr/>
                <p:nvPr/>
              </p:nvSpPr>
              <p:spPr>
                <a:xfrm>
                  <a:off x="6800088" y="3644265"/>
                  <a:ext cx="4190" cy="33146"/>
                </a:xfrm>
                <a:custGeom>
                  <a:avLst/>
                  <a:gdLst>
                    <a:gd name="connsiteX0" fmla="*/ 4191 w 4190"/>
                    <a:gd name="connsiteY0" fmla="*/ 0 h 33146"/>
                    <a:gd name="connsiteX1" fmla="*/ 0 w 4190"/>
                    <a:gd name="connsiteY1" fmla="*/ 0 h 33146"/>
                    <a:gd name="connsiteX2" fmla="*/ 0 w 4190"/>
                    <a:gd name="connsiteY2" fmla="*/ 33147 h 33146"/>
                    <a:gd name="connsiteX3" fmla="*/ 4191 w 4190"/>
                    <a:gd name="connsiteY3" fmla="*/ 33147 h 33146"/>
                  </a:gdLst>
                  <a:ahLst/>
                  <a:cxnLst>
                    <a:cxn ang="0">
                      <a:pos x="connsiteX0" y="connsiteY0"/>
                    </a:cxn>
                    <a:cxn ang="0">
                      <a:pos x="connsiteX1" y="connsiteY1"/>
                    </a:cxn>
                    <a:cxn ang="0">
                      <a:pos x="connsiteX2" y="connsiteY2"/>
                    </a:cxn>
                    <a:cxn ang="0">
                      <a:pos x="connsiteX3" y="connsiteY3"/>
                    </a:cxn>
                  </a:cxnLst>
                  <a:rect l="l" t="t" r="r" b="b"/>
                  <a:pathLst>
                    <a:path w="4190" h="33146">
                      <a:moveTo>
                        <a:pt x="4191" y="0"/>
                      </a:moveTo>
                      <a:lnTo>
                        <a:pt x="0" y="0"/>
                      </a:lnTo>
                      <a:lnTo>
                        <a:pt x="0" y="33147"/>
                      </a:lnTo>
                      <a:lnTo>
                        <a:pt x="4191" y="33147"/>
                      </a:lnTo>
                      <a:close/>
                    </a:path>
                  </a:pathLst>
                </a:custGeom>
                <a:solidFill>
                  <a:srgbClr val="000000"/>
                </a:solidFill>
                <a:ln w="9525" cap="flat">
                  <a:noFill/>
                  <a:prstDash val="solid"/>
                  <a:miter/>
                </a:ln>
              </p:spPr>
              <p:txBody>
                <a:bodyPr rtlCol="0" anchor="ctr"/>
                <a:lstStyle/>
                <a:p>
                  <a:endParaRPr lang="en-US"/>
                </a:p>
              </p:txBody>
            </p:sp>
          </p:grpSp>
          <p:sp>
            <p:nvSpPr>
              <p:cNvPr id="1194" name="Hình tự do: Hình 1018">
                <a:extLst>
                  <a:ext uri="{FF2B5EF4-FFF2-40B4-BE49-F238E27FC236}">
                    <a16:creationId xmlns:a16="http://schemas.microsoft.com/office/drawing/2014/main" id="{586C3A2D-3B0E-4737-9D79-F4B4CDFA5526}"/>
                  </a:ext>
                </a:extLst>
              </p:cNvPr>
              <p:cNvSpPr/>
              <p:nvPr/>
            </p:nvSpPr>
            <p:spPr>
              <a:xfrm>
                <a:off x="6726340" y="3556937"/>
                <a:ext cx="173081" cy="99883"/>
              </a:xfrm>
              <a:custGeom>
                <a:avLst/>
                <a:gdLst>
                  <a:gd name="connsiteX0" fmla="*/ 25360 w 173081"/>
                  <a:gd name="connsiteY0" fmla="*/ 85232 h 99883"/>
                  <a:gd name="connsiteX1" fmla="*/ 147757 w 173081"/>
                  <a:gd name="connsiteY1" fmla="*/ 85232 h 99883"/>
                  <a:gd name="connsiteX2" fmla="*/ 147757 w 173081"/>
                  <a:gd name="connsiteY2" fmla="*/ 14652 h 99883"/>
                  <a:gd name="connsiteX3" fmla="*/ 25360 w 173081"/>
                  <a:gd name="connsiteY3" fmla="*/ 14652 h 99883"/>
                  <a:gd name="connsiteX4" fmla="*/ 25360 w 173081"/>
                  <a:gd name="connsiteY4" fmla="*/ 85232 h 99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81" h="99883">
                    <a:moveTo>
                      <a:pt x="25360" y="85232"/>
                    </a:moveTo>
                    <a:cubicBezTo>
                      <a:pt x="63822" y="104768"/>
                      <a:pt x="109295" y="104768"/>
                      <a:pt x="147757" y="85232"/>
                    </a:cubicBezTo>
                    <a:cubicBezTo>
                      <a:pt x="181570" y="66182"/>
                      <a:pt x="181475" y="34178"/>
                      <a:pt x="147757" y="14652"/>
                    </a:cubicBezTo>
                    <a:cubicBezTo>
                      <a:pt x="109295" y="-4884"/>
                      <a:pt x="63822" y="-4884"/>
                      <a:pt x="25360" y="14652"/>
                    </a:cubicBezTo>
                    <a:cubicBezTo>
                      <a:pt x="-8453" y="33988"/>
                      <a:pt x="-8453" y="65801"/>
                      <a:pt x="25360" y="85232"/>
                    </a:cubicBezTo>
                    <a:close/>
                  </a:path>
                </a:pathLst>
              </a:custGeom>
              <a:solidFill>
                <a:srgbClr val="EBEBEB"/>
              </a:solidFill>
              <a:ln w="9525" cap="flat">
                <a:noFill/>
                <a:prstDash val="solid"/>
                <a:miter/>
              </a:ln>
            </p:spPr>
            <p:txBody>
              <a:bodyPr rtlCol="0" anchor="ctr"/>
              <a:lstStyle/>
              <a:p>
                <a:endParaRPr lang="en-US"/>
              </a:p>
            </p:txBody>
          </p:sp>
          <p:sp>
            <p:nvSpPr>
              <p:cNvPr id="1195" name="Hình tự do: Hình 1019">
                <a:extLst>
                  <a:ext uri="{FF2B5EF4-FFF2-40B4-BE49-F238E27FC236}">
                    <a16:creationId xmlns:a16="http://schemas.microsoft.com/office/drawing/2014/main" id="{85D016A5-1848-4CD2-A5EE-668A3F52FBFC}"/>
                  </a:ext>
                </a:extLst>
              </p:cNvPr>
              <p:cNvSpPr/>
              <p:nvPr/>
            </p:nvSpPr>
            <p:spPr>
              <a:xfrm>
                <a:off x="6761083" y="3557009"/>
                <a:ext cx="138152" cy="90006"/>
              </a:xfrm>
              <a:custGeom>
                <a:avLst/>
                <a:gdLst>
                  <a:gd name="connsiteX0" fmla="*/ 117681 w 138152"/>
                  <a:gd name="connsiteY0" fmla="*/ 82207 h 90006"/>
                  <a:gd name="connsiteX1" fmla="*/ 113014 w 138152"/>
                  <a:gd name="connsiteY1" fmla="*/ 14580 h 90006"/>
                  <a:gd name="connsiteX2" fmla="*/ 53483 w 138152"/>
                  <a:gd name="connsiteY2" fmla="*/ 6 h 90006"/>
                  <a:gd name="connsiteX3" fmla="*/ 21860 w 138152"/>
                  <a:gd name="connsiteY3" fmla="*/ 10770 h 90006"/>
                  <a:gd name="connsiteX4" fmla="*/ 21860 w 138152"/>
                  <a:gd name="connsiteY4" fmla="*/ 77445 h 90006"/>
                  <a:gd name="connsiteX5" fmla="*/ 117681 w 138152"/>
                  <a:gd name="connsiteY5" fmla="*/ 82207 h 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152" h="90006">
                    <a:moveTo>
                      <a:pt x="117681" y="82207"/>
                    </a:moveTo>
                    <a:cubicBezTo>
                      <a:pt x="146256" y="62586"/>
                      <a:pt x="145113" y="33058"/>
                      <a:pt x="113014" y="14580"/>
                    </a:cubicBezTo>
                    <a:cubicBezTo>
                      <a:pt x="94707" y="4807"/>
                      <a:pt x="74238" y="-203"/>
                      <a:pt x="53483" y="6"/>
                    </a:cubicBezTo>
                    <a:cubicBezTo>
                      <a:pt x="42386" y="1702"/>
                      <a:pt x="31680" y="5350"/>
                      <a:pt x="21860" y="10770"/>
                    </a:cubicBezTo>
                    <a:cubicBezTo>
                      <a:pt x="-7287" y="27438"/>
                      <a:pt x="-7287" y="60776"/>
                      <a:pt x="21860" y="77445"/>
                    </a:cubicBezTo>
                    <a:cubicBezTo>
                      <a:pt x="51730" y="92342"/>
                      <a:pt x="86477" y="94066"/>
                      <a:pt x="117681" y="82207"/>
                    </a:cubicBezTo>
                    <a:close/>
                  </a:path>
                </a:pathLst>
              </a:custGeom>
              <a:solidFill>
                <a:srgbClr val="F5F5F5"/>
              </a:solidFill>
              <a:ln w="9525" cap="flat">
                <a:noFill/>
                <a:prstDash val="solid"/>
                <a:miter/>
              </a:ln>
            </p:spPr>
            <p:txBody>
              <a:bodyPr rtlCol="0" anchor="ctr"/>
              <a:lstStyle/>
              <a:p>
                <a:endParaRPr lang="en-US"/>
              </a:p>
            </p:txBody>
          </p:sp>
          <p:sp>
            <p:nvSpPr>
              <p:cNvPr id="1196" name="Hình tự do: Hình 1020">
                <a:extLst>
                  <a:ext uri="{FF2B5EF4-FFF2-40B4-BE49-F238E27FC236}">
                    <a16:creationId xmlns:a16="http://schemas.microsoft.com/office/drawing/2014/main" id="{A1941143-FE0C-4EF7-A5FD-6BBDF9DD1731}"/>
                  </a:ext>
                </a:extLst>
              </p:cNvPr>
              <p:cNvSpPr/>
              <p:nvPr/>
            </p:nvSpPr>
            <p:spPr>
              <a:xfrm>
                <a:off x="6733032" y="3581209"/>
                <a:ext cx="166441" cy="75533"/>
              </a:xfrm>
              <a:custGeom>
                <a:avLst/>
                <a:gdLst>
                  <a:gd name="connsiteX0" fmla="*/ 0 w 166441"/>
                  <a:gd name="connsiteY0" fmla="*/ 44863 h 75533"/>
                  <a:gd name="connsiteX1" fmla="*/ 82487 w 166441"/>
                  <a:gd name="connsiteY1" fmla="*/ 71723 h 75533"/>
                  <a:gd name="connsiteX2" fmla="*/ 161449 w 166441"/>
                  <a:gd name="connsiteY2" fmla="*/ 31337 h 75533"/>
                  <a:gd name="connsiteX3" fmla="*/ 154114 w 166441"/>
                  <a:gd name="connsiteY3" fmla="*/ 0 h 75533"/>
                  <a:gd name="connsiteX4" fmla="*/ 166402 w 166441"/>
                  <a:gd name="connsiteY4" fmla="*/ 25717 h 75533"/>
                  <a:gd name="connsiteX5" fmla="*/ 166402 w 166441"/>
                  <a:gd name="connsiteY5" fmla="*/ 46958 h 75533"/>
                  <a:gd name="connsiteX6" fmla="*/ 150495 w 166441"/>
                  <a:gd name="connsiteY6" fmla="*/ 75533 h 75533"/>
                  <a:gd name="connsiteX7" fmla="*/ 160782 w 166441"/>
                  <a:gd name="connsiteY7" fmla="*/ 52578 h 75533"/>
                  <a:gd name="connsiteX8" fmla="*/ 160782 w 166441"/>
                  <a:gd name="connsiteY8" fmla="*/ 43053 h 75533"/>
                  <a:gd name="connsiteX9" fmla="*/ 82487 w 166441"/>
                  <a:gd name="connsiteY9" fmla="*/ 75247 h 75533"/>
                  <a:gd name="connsiteX10" fmla="*/ 0 w 166441"/>
                  <a:gd name="connsiteY10" fmla="*/ 44863 h 7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441" h="75533">
                    <a:moveTo>
                      <a:pt x="0" y="44863"/>
                    </a:moveTo>
                    <a:cubicBezTo>
                      <a:pt x="0" y="44863"/>
                      <a:pt x="28099" y="73438"/>
                      <a:pt x="82487" y="71723"/>
                    </a:cubicBezTo>
                    <a:cubicBezTo>
                      <a:pt x="136874" y="70009"/>
                      <a:pt x="158687" y="40576"/>
                      <a:pt x="161449" y="31337"/>
                    </a:cubicBezTo>
                    <a:cubicBezTo>
                      <a:pt x="164411" y="20326"/>
                      <a:pt x="161658" y="8553"/>
                      <a:pt x="154114" y="0"/>
                    </a:cubicBezTo>
                    <a:cubicBezTo>
                      <a:pt x="161534" y="6543"/>
                      <a:pt x="165973" y="15830"/>
                      <a:pt x="166402" y="25717"/>
                    </a:cubicBezTo>
                    <a:lnTo>
                      <a:pt x="166402" y="46958"/>
                    </a:lnTo>
                    <a:cubicBezTo>
                      <a:pt x="166402" y="50197"/>
                      <a:pt x="168021" y="61341"/>
                      <a:pt x="150495" y="75533"/>
                    </a:cubicBezTo>
                    <a:cubicBezTo>
                      <a:pt x="156153" y="69085"/>
                      <a:pt x="159734" y="61093"/>
                      <a:pt x="160782" y="52578"/>
                    </a:cubicBezTo>
                    <a:lnTo>
                      <a:pt x="160782" y="43053"/>
                    </a:lnTo>
                    <a:cubicBezTo>
                      <a:pt x="160782" y="43053"/>
                      <a:pt x="141732" y="75247"/>
                      <a:pt x="82487" y="75247"/>
                    </a:cubicBezTo>
                    <a:cubicBezTo>
                      <a:pt x="23241" y="75247"/>
                      <a:pt x="2953" y="49721"/>
                      <a:pt x="0" y="44863"/>
                    </a:cubicBezTo>
                    <a:close/>
                  </a:path>
                </a:pathLst>
              </a:custGeom>
              <a:solidFill>
                <a:srgbClr val="FFFFFF"/>
              </a:solidFill>
              <a:ln w="9525" cap="flat">
                <a:noFill/>
                <a:prstDash val="solid"/>
                <a:miter/>
              </a:ln>
            </p:spPr>
            <p:txBody>
              <a:bodyPr rtlCol="0" anchor="ctr"/>
              <a:lstStyle/>
              <a:p>
                <a:endParaRPr lang="en-US"/>
              </a:p>
            </p:txBody>
          </p:sp>
        </p:grpSp>
        <p:sp>
          <p:nvSpPr>
            <p:cNvPr id="1171" name="Hình tự do: Hình 1021">
              <a:extLst>
                <a:ext uri="{FF2B5EF4-FFF2-40B4-BE49-F238E27FC236}">
                  <a16:creationId xmlns:a16="http://schemas.microsoft.com/office/drawing/2014/main" id="{796B46D5-6F84-4824-9F91-34E23FC65C74}"/>
                </a:ext>
              </a:extLst>
            </p:cNvPr>
            <p:cNvSpPr/>
            <p:nvPr/>
          </p:nvSpPr>
          <p:spPr>
            <a:xfrm>
              <a:off x="7056238" y="3492341"/>
              <a:ext cx="172259" cy="99440"/>
            </a:xfrm>
            <a:custGeom>
              <a:avLst/>
              <a:gdLst>
                <a:gd name="connsiteX0" fmla="*/ 147042 w 172259"/>
                <a:gd name="connsiteY0" fmla="*/ 14573 h 99440"/>
                <a:gd name="connsiteX1" fmla="*/ 147042 w 172259"/>
                <a:gd name="connsiteY1" fmla="*/ 84868 h 99440"/>
                <a:gd name="connsiteX2" fmla="*/ 25217 w 172259"/>
                <a:gd name="connsiteY2" fmla="*/ 84868 h 99440"/>
                <a:gd name="connsiteX3" fmla="*/ 25217 w 172259"/>
                <a:gd name="connsiteY3" fmla="*/ 14573 h 99440"/>
                <a:gd name="connsiteX4" fmla="*/ 147042 w 172259"/>
                <a:gd name="connsiteY4" fmla="*/ 14573 h 99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59" h="99440">
                  <a:moveTo>
                    <a:pt x="147042" y="14573"/>
                  </a:moveTo>
                  <a:cubicBezTo>
                    <a:pt x="180666" y="33623"/>
                    <a:pt x="180666" y="65437"/>
                    <a:pt x="147042" y="84868"/>
                  </a:cubicBezTo>
                  <a:cubicBezTo>
                    <a:pt x="108761" y="104299"/>
                    <a:pt x="63499" y="104299"/>
                    <a:pt x="25217" y="84868"/>
                  </a:cubicBezTo>
                  <a:cubicBezTo>
                    <a:pt x="-8406" y="65818"/>
                    <a:pt x="-8406" y="34004"/>
                    <a:pt x="25217" y="14573"/>
                  </a:cubicBezTo>
                  <a:cubicBezTo>
                    <a:pt x="63499" y="-4858"/>
                    <a:pt x="108761" y="-4858"/>
                    <a:pt x="147042" y="14573"/>
                  </a:cubicBezTo>
                  <a:close/>
                </a:path>
              </a:pathLst>
            </a:custGeom>
            <a:solidFill>
              <a:srgbClr val="37474F"/>
            </a:solidFill>
            <a:ln w="9525" cap="flat">
              <a:noFill/>
              <a:prstDash val="solid"/>
              <a:miter/>
            </a:ln>
          </p:spPr>
          <p:txBody>
            <a:bodyPr rtlCol="0" anchor="ctr"/>
            <a:lstStyle/>
            <a:p>
              <a:endParaRPr lang="en-US"/>
            </a:p>
          </p:txBody>
        </p:sp>
        <p:grpSp>
          <p:nvGrpSpPr>
            <p:cNvPr id="1172" name="Đồ họa 4">
              <a:extLst>
                <a:ext uri="{FF2B5EF4-FFF2-40B4-BE49-F238E27FC236}">
                  <a16:creationId xmlns:a16="http://schemas.microsoft.com/office/drawing/2014/main" id="{4583D329-D0B1-48B2-B46E-C819ACD08897}"/>
                </a:ext>
              </a:extLst>
            </p:cNvPr>
            <p:cNvGrpSpPr/>
            <p:nvPr/>
          </p:nvGrpSpPr>
          <p:grpSpPr>
            <a:xfrm>
              <a:off x="7069645" y="3302198"/>
              <a:ext cx="146303" cy="276817"/>
              <a:chOff x="7069645" y="3302198"/>
              <a:chExt cx="146303" cy="276817"/>
            </a:xfrm>
          </p:grpSpPr>
          <p:sp>
            <p:nvSpPr>
              <p:cNvPr id="1173" name="Hình tự do: Hình 1023">
                <a:extLst>
                  <a:ext uri="{FF2B5EF4-FFF2-40B4-BE49-F238E27FC236}">
                    <a16:creationId xmlns:a16="http://schemas.microsoft.com/office/drawing/2014/main" id="{88BB9468-43CD-44C3-AA75-0F0E5865A30F}"/>
                  </a:ext>
                </a:extLst>
              </p:cNvPr>
              <p:cNvSpPr/>
              <p:nvPr/>
            </p:nvSpPr>
            <p:spPr>
              <a:xfrm>
                <a:off x="7069645" y="3324129"/>
                <a:ext cx="146303" cy="254784"/>
              </a:xfrm>
              <a:custGeom>
                <a:avLst/>
                <a:gdLst>
                  <a:gd name="connsiteX0" fmla="*/ 124492 w 146303"/>
                  <a:gd name="connsiteY0" fmla="*/ 39338 h 254784"/>
                  <a:gd name="connsiteX1" fmla="*/ 114967 w 146303"/>
                  <a:gd name="connsiteY1" fmla="*/ 34576 h 254784"/>
                  <a:gd name="connsiteX2" fmla="*/ 104204 w 146303"/>
                  <a:gd name="connsiteY2" fmla="*/ 19050 h 254784"/>
                  <a:gd name="connsiteX3" fmla="*/ 104204 w 146303"/>
                  <a:gd name="connsiteY3" fmla="*/ 0 h 254784"/>
                  <a:gd name="connsiteX4" fmla="*/ 41720 w 146303"/>
                  <a:gd name="connsiteY4" fmla="*/ 0 h 254784"/>
                  <a:gd name="connsiteX5" fmla="*/ 41720 w 146303"/>
                  <a:gd name="connsiteY5" fmla="*/ 19050 h 254784"/>
                  <a:gd name="connsiteX6" fmla="*/ 30956 w 146303"/>
                  <a:gd name="connsiteY6" fmla="*/ 34576 h 254784"/>
                  <a:gd name="connsiteX7" fmla="*/ 21431 w 146303"/>
                  <a:gd name="connsiteY7" fmla="*/ 39338 h 254784"/>
                  <a:gd name="connsiteX8" fmla="*/ 0 w 146303"/>
                  <a:gd name="connsiteY8" fmla="*/ 69247 h 254784"/>
                  <a:gd name="connsiteX9" fmla="*/ 0 w 146303"/>
                  <a:gd name="connsiteY9" fmla="*/ 212598 h 254784"/>
                  <a:gd name="connsiteX10" fmla="*/ 21431 w 146303"/>
                  <a:gd name="connsiteY10" fmla="*/ 242411 h 254784"/>
                  <a:gd name="connsiteX11" fmla="*/ 124873 w 146303"/>
                  <a:gd name="connsiteY11" fmla="*/ 242411 h 254784"/>
                  <a:gd name="connsiteX12" fmla="*/ 146304 w 146303"/>
                  <a:gd name="connsiteY12" fmla="*/ 212598 h 254784"/>
                  <a:gd name="connsiteX13" fmla="*/ 146304 w 146303"/>
                  <a:gd name="connsiteY13" fmla="*/ 69247 h 254784"/>
                  <a:gd name="connsiteX14" fmla="*/ 124492 w 146303"/>
                  <a:gd name="connsiteY14" fmla="*/ 39338 h 25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303" h="254784">
                    <a:moveTo>
                      <a:pt x="124492" y="39338"/>
                    </a:moveTo>
                    <a:cubicBezTo>
                      <a:pt x="121415" y="37557"/>
                      <a:pt x="118234" y="35966"/>
                      <a:pt x="114967" y="34576"/>
                    </a:cubicBezTo>
                    <a:cubicBezTo>
                      <a:pt x="108528" y="32109"/>
                      <a:pt x="104261" y="25946"/>
                      <a:pt x="104204" y="19050"/>
                    </a:cubicBezTo>
                    <a:lnTo>
                      <a:pt x="104204" y="0"/>
                    </a:lnTo>
                    <a:lnTo>
                      <a:pt x="41720" y="0"/>
                    </a:lnTo>
                    <a:lnTo>
                      <a:pt x="41720" y="19050"/>
                    </a:lnTo>
                    <a:cubicBezTo>
                      <a:pt x="41615" y="25927"/>
                      <a:pt x="37367" y="32061"/>
                      <a:pt x="30956" y="34576"/>
                    </a:cubicBezTo>
                    <a:cubicBezTo>
                      <a:pt x="27670" y="35928"/>
                      <a:pt x="24489" y="37519"/>
                      <a:pt x="21431" y="39338"/>
                    </a:cubicBezTo>
                    <a:cubicBezTo>
                      <a:pt x="9401" y="44691"/>
                      <a:pt x="1210" y="56131"/>
                      <a:pt x="0" y="69247"/>
                    </a:cubicBezTo>
                    <a:lnTo>
                      <a:pt x="0" y="212598"/>
                    </a:lnTo>
                    <a:cubicBezTo>
                      <a:pt x="1219" y="225685"/>
                      <a:pt x="9420" y="237087"/>
                      <a:pt x="21431" y="242411"/>
                    </a:cubicBezTo>
                    <a:cubicBezTo>
                      <a:pt x="53940" y="258908"/>
                      <a:pt x="92364" y="258908"/>
                      <a:pt x="124873" y="242411"/>
                    </a:cubicBezTo>
                    <a:cubicBezTo>
                      <a:pt x="136884" y="237087"/>
                      <a:pt x="145085" y="225685"/>
                      <a:pt x="146304" y="212598"/>
                    </a:cubicBezTo>
                    <a:lnTo>
                      <a:pt x="146304" y="69247"/>
                    </a:lnTo>
                    <a:cubicBezTo>
                      <a:pt x="145028" y="56045"/>
                      <a:pt x="136665" y="44587"/>
                      <a:pt x="124492" y="39338"/>
                    </a:cubicBezTo>
                    <a:close/>
                  </a:path>
                </a:pathLst>
              </a:custGeom>
              <a:solidFill>
                <a:srgbClr val="BA68C8"/>
              </a:solidFill>
              <a:ln w="9525" cap="flat">
                <a:noFill/>
                <a:prstDash val="solid"/>
                <a:miter/>
              </a:ln>
            </p:spPr>
            <p:txBody>
              <a:bodyPr rtlCol="0" anchor="ctr"/>
              <a:lstStyle/>
              <a:p>
                <a:endParaRPr lang="en-US"/>
              </a:p>
            </p:txBody>
          </p:sp>
          <p:sp>
            <p:nvSpPr>
              <p:cNvPr id="1174" name="Hình tự do: Hình 1024">
                <a:extLst>
                  <a:ext uri="{FF2B5EF4-FFF2-40B4-BE49-F238E27FC236}">
                    <a16:creationId xmlns:a16="http://schemas.microsoft.com/office/drawing/2014/main" id="{E01DFD99-957D-4CE0-B9CC-8CCB1644B3BE}"/>
                  </a:ext>
                </a:extLst>
              </p:cNvPr>
              <p:cNvSpPr/>
              <p:nvPr/>
            </p:nvSpPr>
            <p:spPr>
              <a:xfrm>
                <a:off x="7069645" y="3324129"/>
                <a:ext cx="146303" cy="254784"/>
              </a:xfrm>
              <a:custGeom>
                <a:avLst/>
                <a:gdLst>
                  <a:gd name="connsiteX0" fmla="*/ 124492 w 146303"/>
                  <a:gd name="connsiteY0" fmla="*/ 39338 h 254784"/>
                  <a:gd name="connsiteX1" fmla="*/ 114967 w 146303"/>
                  <a:gd name="connsiteY1" fmla="*/ 34576 h 254784"/>
                  <a:gd name="connsiteX2" fmla="*/ 104204 w 146303"/>
                  <a:gd name="connsiteY2" fmla="*/ 19050 h 254784"/>
                  <a:gd name="connsiteX3" fmla="*/ 104204 w 146303"/>
                  <a:gd name="connsiteY3" fmla="*/ 0 h 254784"/>
                  <a:gd name="connsiteX4" fmla="*/ 41720 w 146303"/>
                  <a:gd name="connsiteY4" fmla="*/ 0 h 254784"/>
                  <a:gd name="connsiteX5" fmla="*/ 41720 w 146303"/>
                  <a:gd name="connsiteY5" fmla="*/ 19050 h 254784"/>
                  <a:gd name="connsiteX6" fmla="*/ 30956 w 146303"/>
                  <a:gd name="connsiteY6" fmla="*/ 34576 h 254784"/>
                  <a:gd name="connsiteX7" fmla="*/ 21431 w 146303"/>
                  <a:gd name="connsiteY7" fmla="*/ 39338 h 254784"/>
                  <a:gd name="connsiteX8" fmla="*/ 0 w 146303"/>
                  <a:gd name="connsiteY8" fmla="*/ 69247 h 254784"/>
                  <a:gd name="connsiteX9" fmla="*/ 0 w 146303"/>
                  <a:gd name="connsiteY9" fmla="*/ 212598 h 254784"/>
                  <a:gd name="connsiteX10" fmla="*/ 21431 w 146303"/>
                  <a:gd name="connsiteY10" fmla="*/ 242411 h 254784"/>
                  <a:gd name="connsiteX11" fmla="*/ 124873 w 146303"/>
                  <a:gd name="connsiteY11" fmla="*/ 242411 h 254784"/>
                  <a:gd name="connsiteX12" fmla="*/ 146304 w 146303"/>
                  <a:gd name="connsiteY12" fmla="*/ 212598 h 254784"/>
                  <a:gd name="connsiteX13" fmla="*/ 146304 w 146303"/>
                  <a:gd name="connsiteY13" fmla="*/ 69247 h 254784"/>
                  <a:gd name="connsiteX14" fmla="*/ 124492 w 146303"/>
                  <a:gd name="connsiteY14" fmla="*/ 39338 h 25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303" h="254784">
                    <a:moveTo>
                      <a:pt x="124492" y="39338"/>
                    </a:moveTo>
                    <a:cubicBezTo>
                      <a:pt x="121415" y="37557"/>
                      <a:pt x="118234" y="35966"/>
                      <a:pt x="114967" y="34576"/>
                    </a:cubicBezTo>
                    <a:cubicBezTo>
                      <a:pt x="108528" y="32109"/>
                      <a:pt x="104261" y="25946"/>
                      <a:pt x="104204" y="19050"/>
                    </a:cubicBezTo>
                    <a:lnTo>
                      <a:pt x="104204" y="0"/>
                    </a:lnTo>
                    <a:lnTo>
                      <a:pt x="41720" y="0"/>
                    </a:lnTo>
                    <a:lnTo>
                      <a:pt x="41720" y="19050"/>
                    </a:lnTo>
                    <a:cubicBezTo>
                      <a:pt x="41615" y="25927"/>
                      <a:pt x="37367" y="32061"/>
                      <a:pt x="30956" y="34576"/>
                    </a:cubicBezTo>
                    <a:cubicBezTo>
                      <a:pt x="27670" y="35928"/>
                      <a:pt x="24489" y="37519"/>
                      <a:pt x="21431" y="39338"/>
                    </a:cubicBezTo>
                    <a:cubicBezTo>
                      <a:pt x="9401" y="44691"/>
                      <a:pt x="1210" y="56131"/>
                      <a:pt x="0" y="69247"/>
                    </a:cubicBezTo>
                    <a:lnTo>
                      <a:pt x="0" y="212598"/>
                    </a:lnTo>
                    <a:cubicBezTo>
                      <a:pt x="1219" y="225685"/>
                      <a:pt x="9420" y="237087"/>
                      <a:pt x="21431" y="242411"/>
                    </a:cubicBezTo>
                    <a:cubicBezTo>
                      <a:pt x="53940" y="258908"/>
                      <a:pt x="92364" y="258908"/>
                      <a:pt x="124873" y="242411"/>
                    </a:cubicBezTo>
                    <a:cubicBezTo>
                      <a:pt x="136884" y="237087"/>
                      <a:pt x="145085" y="225685"/>
                      <a:pt x="146304" y="212598"/>
                    </a:cubicBezTo>
                    <a:lnTo>
                      <a:pt x="146304" y="69247"/>
                    </a:lnTo>
                    <a:cubicBezTo>
                      <a:pt x="145028" y="56045"/>
                      <a:pt x="136665" y="44587"/>
                      <a:pt x="124492" y="39338"/>
                    </a:cubicBezTo>
                    <a:close/>
                  </a:path>
                </a:pathLst>
              </a:custGeom>
              <a:solidFill>
                <a:srgbClr val="000000">
                  <a:alpha val="20000"/>
                </a:srgbClr>
              </a:solidFill>
              <a:ln w="9525" cap="flat">
                <a:noFill/>
                <a:prstDash val="solid"/>
                <a:miter/>
              </a:ln>
            </p:spPr>
            <p:txBody>
              <a:bodyPr rtlCol="0" anchor="ctr"/>
              <a:lstStyle/>
              <a:p>
                <a:endParaRPr lang="en-US"/>
              </a:p>
            </p:txBody>
          </p:sp>
          <p:sp>
            <p:nvSpPr>
              <p:cNvPr id="1175" name="Hình tự do: Hình 1025">
                <a:extLst>
                  <a:ext uri="{FF2B5EF4-FFF2-40B4-BE49-F238E27FC236}">
                    <a16:creationId xmlns:a16="http://schemas.microsoft.com/office/drawing/2014/main" id="{20990CED-786A-4A50-BD0B-C5B94D73183E}"/>
                  </a:ext>
                </a:extLst>
              </p:cNvPr>
              <p:cNvSpPr/>
              <p:nvPr/>
            </p:nvSpPr>
            <p:spPr>
              <a:xfrm>
                <a:off x="7075527" y="3498913"/>
                <a:ext cx="133802" cy="76454"/>
              </a:xfrm>
              <a:custGeom>
                <a:avLst/>
                <a:gdLst>
                  <a:gd name="connsiteX0" fmla="*/ 19645 w 133802"/>
                  <a:gd name="connsiteY0" fmla="*/ 65246 h 76454"/>
                  <a:gd name="connsiteX1" fmla="*/ 19645 w 133802"/>
                  <a:gd name="connsiteY1" fmla="*/ 11144 h 76454"/>
                  <a:gd name="connsiteX2" fmla="*/ 114228 w 133802"/>
                  <a:gd name="connsiteY2" fmla="*/ 11144 h 76454"/>
                  <a:gd name="connsiteX3" fmla="*/ 114228 w 133802"/>
                  <a:gd name="connsiteY3" fmla="*/ 65246 h 76454"/>
                  <a:gd name="connsiteX4" fmla="*/ 19645 w 133802"/>
                  <a:gd name="connsiteY4" fmla="*/ 65246 h 76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2" h="76454">
                    <a:moveTo>
                      <a:pt x="19645" y="65246"/>
                    </a:moveTo>
                    <a:cubicBezTo>
                      <a:pt x="-6548" y="50292"/>
                      <a:pt x="-6548" y="26098"/>
                      <a:pt x="19645" y="11144"/>
                    </a:cubicBezTo>
                    <a:cubicBezTo>
                      <a:pt x="49421" y="-3715"/>
                      <a:pt x="84454" y="-3715"/>
                      <a:pt x="114228" y="11144"/>
                    </a:cubicBezTo>
                    <a:cubicBezTo>
                      <a:pt x="140327" y="26098"/>
                      <a:pt x="140327" y="50292"/>
                      <a:pt x="114228" y="65246"/>
                    </a:cubicBezTo>
                    <a:cubicBezTo>
                      <a:pt x="84472" y="80191"/>
                      <a:pt x="49401" y="80191"/>
                      <a:pt x="19645" y="65246"/>
                    </a:cubicBezTo>
                    <a:close/>
                  </a:path>
                </a:pathLst>
              </a:custGeom>
              <a:solidFill>
                <a:srgbClr val="000000">
                  <a:alpha val="20000"/>
                </a:srgbClr>
              </a:solidFill>
              <a:ln w="9525" cap="flat">
                <a:noFill/>
                <a:prstDash val="solid"/>
                <a:miter/>
              </a:ln>
            </p:spPr>
            <p:txBody>
              <a:bodyPr rtlCol="0" anchor="ctr"/>
              <a:lstStyle/>
              <a:p>
                <a:endParaRPr lang="en-US"/>
              </a:p>
            </p:txBody>
          </p:sp>
          <p:sp>
            <p:nvSpPr>
              <p:cNvPr id="1176" name="Hình tự do: Hình 1026">
                <a:extLst>
                  <a:ext uri="{FF2B5EF4-FFF2-40B4-BE49-F238E27FC236}">
                    <a16:creationId xmlns:a16="http://schemas.microsoft.com/office/drawing/2014/main" id="{3A40A39E-FCC0-4157-BA38-F9FA23804F53}"/>
                  </a:ext>
                </a:extLst>
              </p:cNvPr>
              <p:cNvSpPr/>
              <p:nvPr/>
            </p:nvSpPr>
            <p:spPr>
              <a:xfrm>
                <a:off x="7070026" y="3324225"/>
                <a:ext cx="124768" cy="254790"/>
              </a:xfrm>
              <a:custGeom>
                <a:avLst/>
                <a:gdLst>
                  <a:gd name="connsiteX0" fmla="*/ 109347 w 124768"/>
                  <a:gd name="connsiteY0" fmla="*/ 19907 h 254790"/>
                  <a:gd name="connsiteX1" fmla="*/ 59626 w 124768"/>
                  <a:gd name="connsiteY1" fmla="*/ 12001 h 254790"/>
                  <a:gd name="connsiteX2" fmla="*/ 59626 w 124768"/>
                  <a:gd name="connsiteY2" fmla="*/ 0 h 254790"/>
                  <a:gd name="connsiteX3" fmla="*/ 41338 w 124768"/>
                  <a:gd name="connsiteY3" fmla="*/ 0 h 254790"/>
                  <a:gd name="connsiteX4" fmla="*/ 41338 w 124768"/>
                  <a:gd name="connsiteY4" fmla="*/ 19050 h 254790"/>
                  <a:gd name="connsiteX5" fmla="*/ 30575 w 124768"/>
                  <a:gd name="connsiteY5" fmla="*/ 34576 h 254790"/>
                  <a:gd name="connsiteX6" fmla="*/ 21050 w 124768"/>
                  <a:gd name="connsiteY6" fmla="*/ 39338 h 254790"/>
                  <a:gd name="connsiteX7" fmla="*/ 21050 w 124768"/>
                  <a:gd name="connsiteY7" fmla="*/ 39338 h 254790"/>
                  <a:gd name="connsiteX8" fmla="*/ 0 w 124768"/>
                  <a:gd name="connsiteY8" fmla="*/ 69056 h 254790"/>
                  <a:gd name="connsiteX9" fmla="*/ 0 w 124768"/>
                  <a:gd name="connsiteY9" fmla="*/ 212407 h 254790"/>
                  <a:gd name="connsiteX10" fmla="*/ 21431 w 124768"/>
                  <a:gd name="connsiteY10" fmla="*/ 242221 h 254790"/>
                  <a:gd name="connsiteX11" fmla="*/ 97631 w 124768"/>
                  <a:gd name="connsiteY11" fmla="*/ 252222 h 254790"/>
                  <a:gd name="connsiteX12" fmla="*/ 23813 w 124768"/>
                  <a:gd name="connsiteY12" fmla="*/ 212788 h 254790"/>
                  <a:gd name="connsiteX13" fmla="*/ 23813 w 124768"/>
                  <a:gd name="connsiteY13" fmla="*/ 73533 h 254790"/>
                  <a:gd name="connsiteX14" fmla="*/ 29337 w 124768"/>
                  <a:gd name="connsiteY14" fmla="*/ 57341 h 254790"/>
                  <a:gd name="connsiteX15" fmla="*/ 36481 w 124768"/>
                  <a:gd name="connsiteY15" fmla="*/ 62579 h 254790"/>
                  <a:gd name="connsiteX16" fmla="*/ 110395 w 124768"/>
                  <a:gd name="connsiteY16" fmla="*/ 62579 h 254790"/>
                  <a:gd name="connsiteX17" fmla="*/ 109347 w 124768"/>
                  <a:gd name="connsiteY17" fmla="*/ 19907 h 2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4768" h="254790">
                    <a:moveTo>
                      <a:pt x="109347" y="19907"/>
                    </a:moveTo>
                    <a:cubicBezTo>
                      <a:pt x="94050" y="12020"/>
                      <a:pt x="76619" y="9249"/>
                      <a:pt x="59626" y="12001"/>
                    </a:cubicBezTo>
                    <a:lnTo>
                      <a:pt x="59626" y="0"/>
                    </a:lnTo>
                    <a:lnTo>
                      <a:pt x="41338" y="0"/>
                    </a:lnTo>
                    <a:lnTo>
                      <a:pt x="41338" y="19050"/>
                    </a:lnTo>
                    <a:cubicBezTo>
                      <a:pt x="41234" y="25927"/>
                      <a:pt x="36986" y="32061"/>
                      <a:pt x="30575" y="34576"/>
                    </a:cubicBezTo>
                    <a:cubicBezTo>
                      <a:pt x="27289" y="35928"/>
                      <a:pt x="24108" y="37519"/>
                      <a:pt x="21050" y="39338"/>
                    </a:cubicBezTo>
                    <a:lnTo>
                      <a:pt x="21050" y="39338"/>
                    </a:lnTo>
                    <a:cubicBezTo>
                      <a:pt x="9182" y="44720"/>
                      <a:pt x="1143" y="56074"/>
                      <a:pt x="0" y="69056"/>
                    </a:cubicBezTo>
                    <a:lnTo>
                      <a:pt x="0" y="212407"/>
                    </a:lnTo>
                    <a:cubicBezTo>
                      <a:pt x="1219" y="225495"/>
                      <a:pt x="9420" y="236896"/>
                      <a:pt x="21431" y="242221"/>
                    </a:cubicBezTo>
                    <a:cubicBezTo>
                      <a:pt x="44920" y="254251"/>
                      <a:pt x="71837" y="257785"/>
                      <a:pt x="97631" y="252222"/>
                    </a:cubicBezTo>
                    <a:cubicBezTo>
                      <a:pt x="38195" y="256222"/>
                      <a:pt x="23813" y="231077"/>
                      <a:pt x="23813" y="212788"/>
                    </a:cubicBezTo>
                    <a:lnTo>
                      <a:pt x="23813" y="73533"/>
                    </a:lnTo>
                    <a:cubicBezTo>
                      <a:pt x="23250" y="67589"/>
                      <a:pt x="25270" y="61703"/>
                      <a:pt x="29337" y="57341"/>
                    </a:cubicBezTo>
                    <a:cubicBezTo>
                      <a:pt x="31537" y="59322"/>
                      <a:pt x="33928" y="61084"/>
                      <a:pt x="36481" y="62579"/>
                    </a:cubicBezTo>
                    <a:cubicBezTo>
                      <a:pt x="59722" y="74295"/>
                      <a:pt x="87154" y="74295"/>
                      <a:pt x="110395" y="62579"/>
                    </a:cubicBezTo>
                    <a:cubicBezTo>
                      <a:pt x="129730" y="50768"/>
                      <a:pt x="129730" y="31718"/>
                      <a:pt x="109347" y="19907"/>
                    </a:cubicBezTo>
                    <a:close/>
                  </a:path>
                </a:pathLst>
              </a:custGeom>
              <a:solidFill>
                <a:srgbClr val="000000">
                  <a:alpha val="15000"/>
                </a:srgbClr>
              </a:solidFill>
              <a:ln w="9525" cap="flat">
                <a:noFill/>
                <a:prstDash val="solid"/>
                <a:miter/>
              </a:ln>
            </p:spPr>
            <p:txBody>
              <a:bodyPr rtlCol="0" anchor="ctr"/>
              <a:lstStyle/>
              <a:p>
                <a:endParaRPr lang="en-US"/>
              </a:p>
            </p:txBody>
          </p:sp>
          <p:sp>
            <p:nvSpPr>
              <p:cNvPr id="1177" name="Hình tự do: Hình 1027">
                <a:extLst>
                  <a:ext uri="{FF2B5EF4-FFF2-40B4-BE49-F238E27FC236}">
                    <a16:creationId xmlns:a16="http://schemas.microsoft.com/office/drawing/2014/main" id="{41F3EDD2-2ED6-401A-8D82-33D9E76FA09C}"/>
                  </a:ext>
                </a:extLst>
              </p:cNvPr>
              <p:cNvSpPr/>
              <p:nvPr/>
            </p:nvSpPr>
            <p:spPr>
              <a:xfrm>
                <a:off x="7166991" y="3324129"/>
                <a:ext cx="48672" cy="248792"/>
              </a:xfrm>
              <a:custGeom>
                <a:avLst/>
                <a:gdLst>
                  <a:gd name="connsiteX0" fmla="*/ 27146 w 48672"/>
                  <a:gd name="connsiteY0" fmla="*/ 39338 h 248792"/>
                  <a:gd name="connsiteX1" fmla="*/ 17621 w 48672"/>
                  <a:gd name="connsiteY1" fmla="*/ 34576 h 248792"/>
                  <a:gd name="connsiteX2" fmla="*/ 6858 w 48672"/>
                  <a:gd name="connsiteY2" fmla="*/ 19050 h 248792"/>
                  <a:gd name="connsiteX3" fmla="*/ 6858 w 48672"/>
                  <a:gd name="connsiteY3" fmla="*/ 0 h 248792"/>
                  <a:gd name="connsiteX4" fmla="*/ 0 w 48672"/>
                  <a:gd name="connsiteY4" fmla="*/ 0 h 248792"/>
                  <a:gd name="connsiteX5" fmla="*/ 0 w 48672"/>
                  <a:gd name="connsiteY5" fmla="*/ 25432 h 248792"/>
                  <a:gd name="connsiteX6" fmla="*/ 10954 w 48672"/>
                  <a:gd name="connsiteY6" fmla="*/ 40100 h 248792"/>
                  <a:gd name="connsiteX7" fmla="*/ 39529 w 48672"/>
                  <a:gd name="connsiteY7" fmla="*/ 60198 h 248792"/>
                  <a:gd name="connsiteX8" fmla="*/ 42481 w 48672"/>
                  <a:gd name="connsiteY8" fmla="*/ 105061 h 248792"/>
                  <a:gd name="connsiteX9" fmla="*/ 42481 w 48672"/>
                  <a:gd name="connsiteY9" fmla="*/ 206216 h 248792"/>
                  <a:gd name="connsiteX10" fmla="*/ 13240 w 48672"/>
                  <a:gd name="connsiteY10" fmla="*/ 248793 h 248792"/>
                  <a:gd name="connsiteX11" fmla="*/ 27241 w 48672"/>
                  <a:gd name="connsiteY11" fmla="*/ 242602 h 248792"/>
                  <a:gd name="connsiteX12" fmla="*/ 48673 w 48672"/>
                  <a:gd name="connsiteY12" fmla="*/ 212598 h 248792"/>
                  <a:gd name="connsiteX13" fmla="*/ 48673 w 48672"/>
                  <a:gd name="connsiteY13" fmla="*/ 69247 h 248792"/>
                  <a:gd name="connsiteX14" fmla="*/ 27146 w 48672"/>
                  <a:gd name="connsiteY14" fmla="*/ 39338 h 24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672" h="248792">
                    <a:moveTo>
                      <a:pt x="27146" y="39338"/>
                    </a:moveTo>
                    <a:cubicBezTo>
                      <a:pt x="24070" y="37557"/>
                      <a:pt x="20888" y="35966"/>
                      <a:pt x="17621" y="34576"/>
                    </a:cubicBezTo>
                    <a:cubicBezTo>
                      <a:pt x="11182" y="32109"/>
                      <a:pt x="6915" y="25946"/>
                      <a:pt x="6858" y="19050"/>
                    </a:cubicBezTo>
                    <a:lnTo>
                      <a:pt x="6858" y="0"/>
                    </a:lnTo>
                    <a:lnTo>
                      <a:pt x="0" y="0"/>
                    </a:lnTo>
                    <a:lnTo>
                      <a:pt x="0" y="25432"/>
                    </a:lnTo>
                    <a:cubicBezTo>
                      <a:pt x="905" y="31871"/>
                      <a:pt x="5039" y="37405"/>
                      <a:pt x="10954" y="40100"/>
                    </a:cubicBezTo>
                    <a:cubicBezTo>
                      <a:pt x="16764" y="43243"/>
                      <a:pt x="35338" y="51340"/>
                      <a:pt x="39529" y="60198"/>
                    </a:cubicBezTo>
                    <a:cubicBezTo>
                      <a:pt x="43720" y="69056"/>
                      <a:pt x="42481" y="85249"/>
                      <a:pt x="42481" y="105061"/>
                    </a:cubicBezTo>
                    <a:lnTo>
                      <a:pt x="42481" y="206216"/>
                    </a:lnTo>
                    <a:cubicBezTo>
                      <a:pt x="42396" y="225066"/>
                      <a:pt x="30804" y="241954"/>
                      <a:pt x="13240" y="248793"/>
                    </a:cubicBezTo>
                    <a:cubicBezTo>
                      <a:pt x="18079" y="247136"/>
                      <a:pt x="22765" y="245069"/>
                      <a:pt x="27241" y="242602"/>
                    </a:cubicBezTo>
                    <a:cubicBezTo>
                      <a:pt x="41529" y="234315"/>
                      <a:pt x="48673" y="223552"/>
                      <a:pt x="48673" y="212598"/>
                    </a:cubicBezTo>
                    <a:lnTo>
                      <a:pt x="48673" y="69247"/>
                    </a:lnTo>
                    <a:cubicBezTo>
                      <a:pt x="47454" y="56112"/>
                      <a:pt x="39214" y="44672"/>
                      <a:pt x="27146" y="39338"/>
                    </a:cubicBezTo>
                    <a:close/>
                  </a:path>
                </a:pathLst>
              </a:custGeom>
              <a:solidFill>
                <a:srgbClr val="FFFFFF">
                  <a:alpha val="40000"/>
                </a:srgbClr>
              </a:solidFill>
              <a:ln w="9525" cap="flat">
                <a:noFill/>
                <a:prstDash val="solid"/>
                <a:miter/>
              </a:ln>
            </p:spPr>
            <p:txBody>
              <a:bodyPr rtlCol="0" anchor="ctr"/>
              <a:lstStyle/>
              <a:p>
                <a:endParaRPr lang="en-US"/>
              </a:p>
            </p:txBody>
          </p:sp>
          <p:sp>
            <p:nvSpPr>
              <p:cNvPr id="1178" name="Hình tự do: Hình 1028">
                <a:extLst>
                  <a:ext uri="{FF2B5EF4-FFF2-40B4-BE49-F238E27FC236}">
                    <a16:creationId xmlns:a16="http://schemas.microsoft.com/office/drawing/2014/main" id="{B5ABC408-C28A-49D5-B8C8-B9F350EA4B04}"/>
                  </a:ext>
                </a:extLst>
              </p:cNvPr>
              <p:cNvSpPr/>
              <p:nvPr/>
            </p:nvSpPr>
            <p:spPr>
              <a:xfrm>
                <a:off x="7090119" y="3320724"/>
                <a:ext cx="104589" cy="65722"/>
              </a:xfrm>
              <a:custGeom>
                <a:avLst/>
                <a:gdLst>
                  <a:gd name="connsiteX0" fmla="*/ 104589 w 104589"/>
                  <a:gd name="connsiteY0" fmla="*/ 30075 h 65722"/>
                  <a:gd name="connsiteX1" fmla="*/ 104589 w 104589"/>
                  <a:gd name="connsiteY1" fmla="*/ 35504 h 65722"/>
                  <a:gd name="connsiteX2" fmla="*/ 89254 w 104589"/>
                  <a:gd name="connsiteY2" fmla="*/ 56936 h 65722"/>
                  <a:gd name="connsiteX3" fmla="*/ 15340 w 104589"/>
                  <a:gd name="connsiteY3" fmla="*/ 56936 h 65722"/>
                  <a:gd name="connsiteX4" fmla="*/ 3910 w 104589"/>
                  <a:gd name="connsiteY4" fmla="*/ 46934 h 65722"/>
                  <a:gd name="connsiteX5" fmla="*/ 100 w 104589"/>
                  <a:gd name="connsiteY5" fmla="*/ 35600 h 65722"/>
                  <a:gd name="connsiteX6" fmla="*/ 100 w 104589"/>
                  <a:gd name="connsiteY6" fmla="*/ 29980 h 65722"/>
                  <a:gd name="connsiteX7" fmla="*/ 100 w 104589"/>
                  <a:gd name="connsiteY7" fmla="*/ 26456 h 65722"/>
                  <a:gd name="connsiteX8" fmla="*/ 14959 w 104589"/>
                  <a:gd name="connsiteY8" fmla="*/ 8644 h 65722"/>
                  <a:gd name="connsiteX9" fmla="*/ 15721 w 104589"/>
                  <a:gd name="connsiteY9" fmla="*/ 8644 h 65722"/>
                  <a:gd name="connsiteX10" fmla="*/ 88873 w 104589"/>
                  <a:gd name="connsiteY10" fmla="*/ 8644 h 65722"/>
                  <a:gd name="connsiteX11" fmla="*/ 103732 w 104589"/>
                  <a:gd name="connsiteY11" fmla="*/ 26456 h 65722"/>
                  <a:gd name="connsiteX12" fmla="*/ 104589 w 104589"/>
                  <a:gd name="connsiteY12" fmla="*/ 30075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589" h="65722">
                    <a:moveTo>
                      <a:pt x="104589" y="30075"/>
                    </a:moveTo>
                    <a:lnTo>
                      <a:pt x="104589" y="35504"/>
                    </a:lnTo>
                    <a:cubicBezTo>
                      <a:pt x="103684" y="44877"/>
                      <a:pt x="97836" y="53059"/>
                      <a:pt x="89254" y="56936"/>
                    </a:cubicBezTo>
                    <a:cubicBezTo>
                      <a:pt x="66013" y="68651"/>
                      <a:pt x="38581" y="68651"/>
                      <a:pt x="15340" y="56936"/>
                    </a:cubicBezTo>
                    <a:cubicBezTo>
                      <a:pt x="10863" y="54450"/>
                      <a:pt x="6968" y="51040"/>
                      <a:pt x="3910" y="46934"/>
                    </a:cubicBezTo>
                    <a:cubicBezTo>
                      <a:pt x="1453" y="43667"/>
                      <a:pt x="119" y="39686"/>
                      <a:pt x="100" y="35600"/>
                    </a:cubicBezTo>
                    <a:lnTo>
                      <a:pt x="100" y="29980"/>
                    </a:lnTo>
                    <a:cubicBezTo>
                      <a:pt x="-33" y="28808"/>
                      <a:pt x="-33" y="27627"/>
                      <a:pt x="100" y="26456"/>
                    </a:cubicBezTo>
                    <a:cubicBezTo>
                      <a:pt x="2310" y="18683"/>
                      <a:pt x="7710" y="12216"/>
                      <a:pt x="14959" y="8644"/>
                    </a:cubicBezTo>
                    <a:lnTo>
                      <a:pt x="15721" y="8644"/>
                    </a:lnTo>
                    <a:cubicBezTo>
                      <a:pt x="38743" y="-2881"/>
                      <a:pt x="65851" y="-2881"/>
                      <a:pt x="88873" y="8644"/>
                    </a:cubicBezTo>
                    <a:cubicBezTo>
                      <a:pt x="96122" y="12216"/>
                      <a:pt x="101522" y="18683"/>
                      <a:pt x="103732" y="26456"/>
                    </a:cubicBezTo>
                    <a:cubicBezTo>
                      <a:pt x="104161" y="27627"/>
                      <a:pt x="104446" y="28837"/>
                      <a:pt x="104589" y="30075"/>
                    </a:cubicBezTo>
                    <a:close/>
                  </a:path>
                </a:pathLst>
              </a:custGeom>
              <a:solidFill>
                <a:srgbClr val="37474F"/>
              </a:solidFill>
              <a:ln w="9525" cap="flat">
                <a:noFill/>
                <a:prstDash val="solid"/>
                <a:miter/>
              </a:ln>
            </p:spPr>
            <p:txBody>
              <a:bodyPr rtlCol="0" anchor="ctr"/>
              <a:lstStyle/>
              <a:p>
                <a:endParaRPr lang="en-US"/>
              </a:p>
            </p:txBody>
          </p:sp>
          <p:sp>
            <p:nvSpPr>
              <p:cNvPr id="1179" name="Hình tự do: Hình 1029">
                <a:extLst>
                  <a:ext uri="{FF2B5EF4-FFF2-40B4-BE49-F238E27FC236}">
                    <a16:creationId xmlns:a16="http://schemas.microsoft.com/office/drawing/2014/main" id="{72D5DB39-CD1A-4632-A88B-BF2AAD43EE7B}"/>
                  </a:ext>
                </a:extLst>
              </p:cNvPr>
              <p:cNvSpPr/>
              <p:nvPr/>
            </p:nvSpPr>
            <p:spPr>
              <a:xfrm>
                <a:off x="7090500" y="3329178"/>
                <a:ext cx="89253" cy="57078"/>
              </a:xfrm>
              <a:custGeom>
                <a:avLst/>
                <a:gdLst>
                  <a:gd name="connsiteX0" fmla="*/ 56202 w 89253"/>
                  <a:gd name="connsiteY0" fmla="*/ 51625 h 57078"/>
                  <a:gd name="connsiteX1" fmla="*/ 56202 w 89253"/>
                  <a:gd name="connsiteY1" fmla="*/ 32575 h 57078"/>
                  <a:gd name="connsiteX2" fmla="*/ 44772 w 89253"/>
                  <a:gd name="connsiteY2" fmla="*/ 35338 h 57078"/>
                  <a:gd name="connsiteX3" fmla="*/ 15721 w 89253"/>
                  <a:gd name="connsiteY3" fmla="*/ 0 h 57078"/>
                  <a:gd name="connsiteX4" fmla="*/ 14959 w 89253"/>
                  <a:gd name="connsiteY4" fmla="*/ 0 h 57078"/>
                  <a:gd name="connsiteX5" fmla="*/ 100 w 89253"/>
                  <a:gd name="connsiteY5" fmla="*/ 17812 h 57078"/>
                  <a:gd name="connsiteX6" fmla="*/ 100 w 89253"/>
                  <a:gd name="connsiteY6" fmla="*/ 21336 h 57078"/>
                  <a:gd name="connsiteX7" fmla="*/ 100 w 89253"/>
                  <a:gd name="connsiteY7" fmla="*/ 26956 h 57078"/>
                  <a:gd name="connsiteX8" fmla="*/ 3910 w 89253"/>
                  <a:gd name="connsiteY8" fmla="*/ 38290 h 57078"/>
                  <a:gd name="connsiteX9" fmla="*/ 15340 w 89253"/>
                  <a:gd name="connsiteY9" fmla="*/ 48292 h 57078"/>
                  <a:gd name="connsiteX10" fmla="*/ 89254 w 89253"/>
                  <a:gd name="connsiteY10" fmla="*/ 48292 h 57078"/>
                  <a:gd name="connsiteX11" fmla="*/ 56202 w 89253"/>
                  <a:gd name="connsiteY11" fmla="*/ 51625 h 5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253" h="57078">
                    <a:moveTo>
                      <a:pt x="56202" y="51625"/>
                    </a:moveTo>
                    <a:lnTo>
                      <a:pt x="56202" y="32575"/>
                    </a:lnTo>
                    <a:cubicBezTo>
                      <a:pt x="56202" y="25051"/>
                      <a:pt x="58107" y="35338"/>
                      <a:pt x="44772" y="35338"/>
                    </a:cubicBezTo>
                    <a:cubicBezTo>
                      <a:pt x="33247" y="35338"/>
                      <a:pt x="22960" y="8668"/>
                      <a:pt x="15721" y="0"/>
                    </a:cubicBezTo>
                    <a:lnTo>
                      <a:pt x="14959" y="0"/>
                    </a:lnTo>
                    <a:cubicBezTo>
                      <a:pt x="7710" y="3572"/>
                      <a:pt x="2310" y="10039"/>
                      <a:pt x="100" y="17812"/>
                    </a:cubicBezTo>
                    <a:cubicBezTo>
                      <a:pt x="-33" y="18983"/>
                      <a:pt x="-33" y="20164"/>
                      <a:pt x="100" y="21336"/>
                    </a:cubicBezTo>
                    <a:lnTo>
                      <a:pt x="100" y="26956"/>
                    </a:lnTo>
                    <a:cubicBezTo>
                      <a:pt x="119" y="31042"/>
                      <a:pt x="1453" y="35023"/>
                      <a:pt x="3910" y="38290"/>
                    </a:cubicBezTo>
                    <a:cubicBezTo>
                      <a:pt x="6967" y="42396"/>
                      <a:pt x="10863" y="45806"/>
                      <a:pt x="15340" y="48292"/>
                    </a:cubicBezTo>
                    <a:cubicBezTo>
                      <a:pt x="38581" y="60008"/>
                      <a:pt x="66013" y="60008"/>
                      <a:pt x="89254" y="48292"/>
                    </a:cubicBezTo>
                    <a:cubicBezTo>
                      <a:pt x="74490" y="54102"/>
                      <a:pt x="56202" y="58864"/>
                      <a:pt x="56202" y="51625"/>
                    </a:cubicBezTo>
                    <a:close/>
                  </a:path>
                </a:pathLst>
              </a:custGeom>
              <a:solidFill>
                <a:srgbClr val="263238"/>
              </a:solidFill>
              <a:ln w="9525" cap="flat">
                <a:noFill/>
                <a:prstDash val="solid"/>
                <a:miter/>
              </a:ln>
            </p:spPr>
            <p:txBody>
              <a:bodyPr rtlCol="0" anchor="ctr"/>
              <a:lstStyle/>
              <a:p>
                <a:endParaRPr lang="en-US"/>
              </a:p>
            </p:txBody>
          </p:sp>
          <p:sp>
            <p:nvSpPr>
              <p:cNvPr id="1180" name="Hình tự do: Hình 1030">
                <a:extLst>
                  <a:ext uri="{FF2B5EF4-FFF2-40B4-BE49-F238E27FC236}">
                    <a16:creationId xmlns:a16="http://schemas.microsoft.com/office/drawing/2014/main" id="{4E6694F0-9F0E-4B5C-9520-229F47381039}"/>
                  </a:ext>
                </a:extLst>
              </p:cNvPr>
              <p:cNvSpPr/>
              <p:nvPr/>
            </p:nvSpPr>
            <p:spPr>
              <a:xfrm>
                <a:off x="7090290" y="3320319"/>
                <a:ext cx="104465" cy="60317"/>
              </a:xfrm>
              <a:custGeom>
                <a:avLst/>
                <a:gdLst>
                  <a:gd name="connsiteX0" fmla="*/ 15359 w 104465"/>
                  <a:gd name="connsiteY0" fmla="*/ 51530 h 60317"/>
                  <a:gd name="connsiteX1" fmla="*/ 15359 w 104465"/>
                  <a:gd name="connsiteY1" fmla="*/ 8858 h 60317"/>
                  <a:gd name="connsiteX2" fmla="*/ 89178 w 104465"/>
                  <a:gd name="connsiteY2" fmla="*/ 8858 h 60317"/>
                  <a:gd name="connsiteX3" fmla="*/ 89178 w 104465"/>
                  <a:gd name="connsiteY3" fmla="*/ 51530 h 60317"/>
                  <a:gd name="connsiteX4" fmla="*/ 15359 w 104465"/>
                  <a:gd name="connsiteY4" fmla="*/ 51530 h 60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65" h="60317">
                    <a:moveTo>
                      <a:pt x="15359" y="51530"/>
                    </a:moveTo>
                    <a:cubicBezTo>
                      <a:pt x="-5120" y="39719"/>
                      <a:pt x="-5120" y="20669"/>
                      <a:pt x="15359" y="8858"/>
                    </a:cubicBezTo>
                    <a:cubicBezTo>
                      <a:pt x="38552" y="-2953"/>
                      <a:pt x="65984" y="-2953"/>
                      <a:pt x="89178" y="8858"/>
                    </a:cubicBezTo>
                    <a:cubicBezTo>
                      <a:pt x="109561" y="20669"/>
                      <a:pt x="109561" y="39719"/>
                      <a:pt x="89178" y="51530"/>
                    </a:cubicBezTo>
                    <a:cubicBezTo>
                      <a:pt x="65965" y="63246"/>
                      <a:pt x="38572" y="63246"/>
                      <a:pt x="15359" y="51530"/>
                    </a:cubicBezTo>
                    <a:close/>
                  </a:path>
                </a:pathLst>
              </a:custGeom>
              <a:solidFill>
                <a:srgbClr val="BA68C8"/>
              </a:solidFill>
              <a:ln w="9525" cap="flat">
                <a:noFill/>
                <a:prstDash val="solid"/>
                <a:miter/>
              </a:ln>
            </p:spPr>
            <p:txBody>
              <a:bodyPr rtlCol="0" anchor="ctr"/>
              <a:lstStyle/>
              <a:p>
                <a:endParaRPr lang="en-US"/>
              </a:p>
            </p:txBody>
          </p:sp>
          <p:sp>
            <p:nvSpPr>
              <p:cNvPr id="1181" name="Hình tự do: Hình 1031">
                <a:extLst>
                  <a:ext uri="{FF2B5EF4-FFF2-40B4-BE49-F238E27FC236}">
                    <a16:creationId xmlns:a16="http://schemas.microsoft.com/office/drawing/2014/main" id="{3AB3A031-0494-47F8-94C3-E2003EECA79E}"/>
                  </a:ext>
                </a:extLst>
              </p:cNvPr>
              <p:cNvSpPr/>
              <p:nvPr/>
            </p:nvSpPr>
            <p:spPr>
              <a:xfrm>
                <a:off x="7090493" y="3302604"/>
                <a:ext cx="104215" cy="71035"/>
              </a:xfrm>
              <a:custGeom>
                <a:avLst/>
                <a:gdLst>
                  <a:gd name="connsiteX0" fmla="*/ 104215 w 104215"/>
                  <a:gd name="connsiteY0" fmla="*/ 30098 h 71035"/>
                  <a:gd name="connsiteX1" fmla="*/ 104215 w 104215"/>
                  <a:gd name="connsiteY1" fmla="*/ 40670 h 71035"/>
                  <a:gd name="connsiteX2" fmla="*/ 103739 w 104215"/>
                  <a:gd name="connsiteY2" fmla="*/ 44385 h 71035"/>
                  <a:gd name="connsiteX3" fmla="*/ 88880 w 104215"/>
                  <a:gd name="connsiteY3" fmla="*/ 62197 h 71035"/>
                  <a:gd name="connsiteX4" fmla="*/ 56209 w 104215"/>
                  <a:gd name="connsiteY4" fmla="*/ 70865 h 71035"/>
                  <a:gd name="connsiteX5" fmla="*/ 14966 w 104215"/>
                  <a:gd name="connsiteY5" fmla="*/ 62102 h 71035"/>
                  <a:gd name="connsiteX6" fmla="*/ 3536 w 104215"/>
                  <a:gd name="connsiteY6" fmla="*/ 52577 h 71035"/>
                  <a:gd name="connsiteX7" fmla="*/ 107 w 104215"/>
                  <a:gd name="connsiteY7" fmla="*/ 44766 h 71035"/>
                  <a:gd name="connsiteX8" fmla="*/ 107 w 104215"/>
                  <a:gd name="connsiteY8" fmla="*/ 41242 h 71035"/>
                  <a:gd name="connsiteX9" fmla="*/ 107 w 104215"/>
                  <a:gd name="connsiteY9" fmla="*/ 30193 h 71035"/>
                  <a:gd name="connsiteX10" fmla="*/ 15347 w 104215"/>
                  <a:gd name="connsiteY10" fmla="*/ 8857 h 71035"/>
                  <a:gd name="connsiteX11" fmla="*/ 18205 w 104215"/>
                  <a:gd name="connsiteY11" fmla="*/ 7333 h 71035"/>
                  <a:gd name="connsiteX12" fmla="*/ 89261 w 104215"/>
                  <a:gd name="connsiteY12" fmla="*/ 8857 h 71035"/>
                  <a:gd name="connsiteX13" fmla="*/ 104215 w 104215"/>
                  <a:gd name="connsiteY13" fmla="*/ 30098 h 7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215" h="71035">
                    <a:moveTo>
                      <a:pt x="104215" y="30098"/>
                    </a:moveTo>
                    <a:lnTo>
                      <a:pt x="104215" y="40670"/>
                    </a:lnTo>
                    <a:cubicBezTo>
                      <a:pt x="104196" y="41918"/>
                      <a:pt x="104034" y="43166"/>
                      <a:pt x="103739" y="44385"/>
                    </a:cubicBezTo>
                    <a:cubicBezTo>
                      <a:pt x="101529" y="52158"/>
                      <a:pt x="96129" y="58625"/>
                      <a:pt x="88880" y="62197"/>
                    </a:cubicBezTo>
                    <a:cubicBezTo>
                      <a:pt x="78803" y="67569"/>
                      <a:pt x="67620" y="70541"/>
                      <a:pt x="56209" y="70865"/>
                    </a:cubicBezTo>
                    <a:cubicBezTo>
                      <a:pt x="41912" y="71817"/>
                      <a:pt x="27634" y="68779"/>
                      <a:pt x="14966" y="62102"/>
                    </a:cubicBezTo>
                    <a:cubicBezTo>
                      <a:pt x="10537" y="59759"/>
                      <a:pt x="6641" y="56510"/>
                      <a:pt x="3536" y="52577"/>
                    </a:cubicBezTo>
                    <a:cubicBezTo>
                      <a:pt x="1850" y="50243"/>
                      <a:pt x="688" y="47586"/>
                      <a:pt x="107" y="44766"/>
                    </a:cubicBezTo>
                    <a:cubicBezTo>
                      <a:pt x="-36" y="43595"/>
                      <a:pt x="-36" y="42414"/>
                      <a:pt x="107" y="41242"/>
                    </a:cubicBezTo>
                    <a:lnTo>
                      <a:pt x="107" y="30193"/>
                    </a:lnTo>
                    <a:cubicBezTo>
                      <a:pt x="945" y="20849"/>
                      <a:pt x="6775" y="12686"/>
                      <a:pt x="15347" y="8857"/>
                    </a:cubicBezTo>
                    <a:lnTo>
                      <a:pt x="18205" y="7333"/>
                    </a:lnTo>
                    <a:cubicBezTo>
                      <a:pt x="40893" y="-2954"/>
                      <a:pt x="67030" y="-2392"/>
                      <a:pt x="89261" y="8857"/>
                    </a:cubicBezTo>
                    <a:cubicBezTo>
                      <a:pt x="97653" y="12791"/>
                      <a:pt x="103339" y="20868"/>
                      <a:pt x="104215" y="30098"/>
                    </a:cubicBezTo>
                    <a:close/>
                  </a:path>
                </a:pathLst>
              </a:custGeom>
              <a:solidFill>
                <a:srgbClr val="37474F"/>
              </a:solidFill>
              <a:ln w="9525" cap="flat">
                <a:noFill/>
                <a:prstDash val="solid"/>
                <a:miter/>
              </a:ln>
            </p:spPr>
            <p:txBody>
              <a:bodyPr rtlCol="0" anchor="ctr"/>
              <a:lstStyle/>
              <a:p>
                <a:endParaRPr lang="en-US"/>
              </a:p>
            </p:txBody>
          </p:sp>
          <p:sp>
            <p:nvSpPr>
              <p:cNvPr id="1182" name="Hình tự do: Hình 1032">
                <a:extLst>
                  <a:ext uri="{FF2B5EF4-FFF2-40B4-BE49-F238E27FC236}">
                    <a16:creationId xmlns:a16="http://schemas.microsoft.com/office/drawing/2014/main" id="{1E05DA4B-24E2-4F83-9193-0986ACBC40E8}"/>
                  </a:ext>
                </a:extLst>
              </p:cNvPr>
              <p:cNvSpPr/>
              <p:nvPr/>
            </p:nvSpPr>
            <p:spPr>
              <a:xfrm>
                <a:off x="7090290" y="3302198"/>
                <a:ext cx="104465" cy="60317"/>
              </a:xfrm>
              <a:custGeom>
                <a:avLst/>
                <a:gdLst>
                  <a:gd name="connsiteX0" fmla="*/ 15359 w 104465"/>
                  <a:gd name="connsiteY0" fmla="*/ 51459 h 60317"/>
                  <a:gd name="connsiteX1" fmla="*/ 15359 w 104465"/>
                  <a:gd name="connsiteY1" fmla="*/ 8787 h 60317"/>
                  <a:gd name="connsiteX2" fmla="*/ 89178 w 104465"/>
                  <a:gd name="connsiteY2" fmla="*/ 8787 h 60317"/>
                  <a:gd name="connsiteX3" fmla="*/ 89178 w 104465"/>
                  <a:gd name="connsiteY3" fmla="*/ 51459 h 60317"/>
                  <a:gd name="connsiteX4" fmla="*/ 15359 w 104465"/>
                  <a:gd name="connsiteY4" fmla="*/ 51459 h 60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65" h="60317">
                    <a:moveTo>
                      <a:pt x="15359" y="51459"/>
                    </a:moveTo>
                    <a:cubicBezTo>
                      <a:pt x="-5120" y="39648"/>
                      <a:pt x="-5120" y="20598"/>
                      <a:pt x="15359" y="8787"/>
                    </a:cubicBezTo>
                    <a:cubicBezTo>
                      <a:pt x="38572" y="-2929"/>
                      <a:pt x="65965" y="-2929"/>
                      <a:pt x="89178" y="8787"/>
                    </a:cubicBezTo>
                    <a:cubicBezTo>
                      <a:pt x="109561" y="20598"/>
                      <a:pt x="109561" y="39648"/>
                      <a:pt x="89178" y="51459"/>
                    </a:cubicBezTo>
                    <a:cubicBezTo>
                      <a:pt x="65984" y="63270"/>
                      <a:pt x="38552" y="63270"/>
                      <a:pt x="15359" y="51459"/>
                    </a:cubicBezTo>
                    <a:close/>
                  </a:path>
                </a:pathLst>
              </a:custGeom>
              <a:solidFill>
                <a:srgbClr val="455A64"/>
              </a:solidFill>
              <a:ln w="9525" cap="flat">
                <a:noFill/>
                <a:prstDash val="solid"/>
                <a:miter/>
              </a:ln>
            </p:spPr>
            <p:txBody>
              <a:bodyPr rtlCol="0" anchor="ctr"/>
              <a:lstStyle/>
              <a:p>
                <a:endParaRPr lang="en-US"/>
              </a:p>
            </p:txBody>
          </p:sp>
          <p:sp>
            <p:nvSpPr>
              <p:cNvPr id="1183" name="Hình tự do: Hình 1033">
                <a:extLst>
                  <a:ext uri="{FF2B5EF4-FFF2-40B4-BE49-F238E27FC236}">
                    <a16:creationId xmlns:a16="http://schemas.microsoft.com/office/drawing/2014/main" id="{BDE4E608-85EE-43D7-A03C-FF723BA0BFD8}"/>
                  </a:ext>
                </a:extLst>
              </p:cNvPr>
              <p:cNvSpPr/>
              <p:nvPr/>
            </p:nvSpPr>
            <p:spPr>
              <a:xfrm>
                <a:off x="7090112" y="3309461"/>
                <a:ext cx="56733" cy="63988"/>
              </a:xfrm>
              <a:custGeom>
                <a:avLst/>
                <a:gdLst>
                  <a:gd name="connsiteX0" fmla="*/ 3917 w 56733"/>
                  <a:gd name="connsiteY0" fmla="*/ 45529 h 63988"/>
                  <a:gd name="connsiteX1" fmla="*/ 15347 w 56733"/>
                  <a:gd name="connsiteY1" fmla="*/ 55054 h 63988"/>
                  <a:gd name="connsiteX2" fmla="*/ 56590 w 56733"/>
                  <a:gd name="connsiteY2" fmla="*/ 63817 h 63988"/>
                  <a:gd name="connsiteX3" fmla="*/ 56590 w 56733"/>
                  <a:gd name="connsiteY3" fmla="*/ 63817 h 63988"/>
                  <a:gd name="connsiteX4" fmla="*/ 45160 w 56733"/>
                  <a:gd name="connsiteY4" fmla="*/ 54292 h 63988"/>
                  <a:gd name="connsiteX5" fmla="*/ 9251 w 56733"/>
                  <a:gd name="connsiteY5" fmla="*/ 35242 h 63988"/>
                  <a:gd name="connsiteX6" fmla="*/ 18205 w 56733"/>
                  <a:gd name="connsiteY6" fmla="*/ 0 h 63988"/>
                  <a:gd name="connsiteX7" fmla="*/ 15347 w 56733"/>
                  <a:gd name="connsiteY7" fmla="*/ 1524 h 63988"/>
                  <a:gd name="connsiteX8" fmla="*/ 107 w 56733"/>
                  <a:gd name="connsiteY8" fmla="*/ 22860 h 63988"/>
                  <a:gd name="connsiteX9" fmla="*/ 107 w 56733"/>
                  <a:gd name="connsiteY9" fmla="*/ 33814 h 63988"/>
                  <a:gd name="connsiteX10" fmla="*/ 107 w 56733"/>
                  <a:gd name="connsiteY10" fmla="*/ 37338 h 63988"/>
                  <a:gd name="connsiteX11" fmla="*/ 3917 w 56733"/>
                  <a:gd name="connsiteY11" fmla="*/ 45529 h 6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733" h="63988">
                    <a:moveTo>
                      <a:pt x="3917" y="45529"/>
                    </a:moveTo>
                    <a:cubicBezTo>
                      <a:pt x="7022" y="49463"/>
                      <a:pt x="10918" y="52711"/>
                      <a:pt x="15347" y="55054"/>
                    </a:cubicBezTo>
                    <a:cubicBezTo>
                      <a:pt x="28015" y="61732"/>
                      <a:pt x="42293" y="64770"/>
                      <a:pt x="56590" y="63817"/>
                    </a:cubicBezTo>
                    <a:lnTo>
                      <a:pt x="56590" y="63817"/>
                    </a:lnTo>
                    <a:cubicBezTo>
                      <a:pt x="56590" y="60008"/>
                      <a:pt x="58876" y="57055"/>
                      <a:pt x="45160" y="54292"/>
                    </a:cubicBezTo>
                    <a:cubicBezTo>
                      <a:pt x="33826" y="52102"/>
                      <a:pt x="17062" y="47339"/>
                      <a:pt x="9251" y="35242"/>
                    </a:cubicBezTo>
                    <a:cubicBezTo>
                      <a:pt x="2317" y="22993"/>
                      <a:pt x="6270" y="7458"/>
                      <a:pt x="18205" y="0"/>
                    </a:cubicBezTo>
                    <a:lnTo>
                      <a:pt x="15347" y="1524"/>
                    </a:lnTo>
                    <a:cubicBezTo>
                      <a:pt x="6775" y="5353"/>
                      <a:pt x="945" y="13516"/>
                      <a:pt x="107" y="22860"/>
                    </a:cubicBezTo>
                    <a:lnTo>
                      <a:pt x="107" y="33814"/>
                    </a:lnTo>
                    <a:cubicBezTo>
                      <a:pt x="-36" y="34985"/>
                      <a:pt x="-36" y="36166"/>
                      <a:pt x="107" y="37338"/>
                    </a:cubicBezTo>
                    <a:cubicBezTo>
                      <a:pt x="745" y="40319"/>
                      <a:pt x="2050" y="43120"/>
                      <a:pt x="3917" y="45529"/>
                    </a:cubicBezTo>
                    <a:close/>
                  </a:path>
                </a:pathLst>
              </a:custGeom>
              <a:solidFill>
                <a:srgbClr val="263238"/>
              </a:solidFill>
              <a:ln w="9525" cap="flat">
                <a:noFill/>
                <a:prstDash val="solid"/>
                <a:miter/>
              </a:ln>
            </p:spPr>
            <p:txBody>
              <a:bodyPr rtlCol="0" anchor="ctr"/>
              <a:lstStyle/>
              <a:p>
                <a:endParaRPr lang="en-US"/>
              </a:p>
            </p:txBody>
          </p:sp>
        </p:grpSp>
      </p:grpSp>
      <p:grpSp>
        <p:nvGrpSpPr>
          <p:cNvPr id="1234" name="Đồ họa 4">
            <a:extLst>
              <a:ext uri="{FF2B5EF4-FFF2-40B4-BE49-F238E27FC236}">
                <a16:creationId xmlns:a16="http://schemas.microsoft.com/office/drawing/2014/main" id="{934D9BBD-B8CC-475A-9BA4-DD76B0FB4CEF}"/>
              </a:ext>
            </a:extLst>
          </p:cNvPr>
          <p:cNvGrpSpPr/>
          <p:nvPr/>
        </p:nvGrpSpPr>
        <p:grpSpPr>
          <a:xfrm>
            <a:off x="8985574" y="3506438"/>
            <a:ext cx="140208" cy="343823"/>
            <a:chOff x="5633466" y="3506438"/>
            <a:chExt cx="140208" cy="343823"/>
          </a:xfrm>
        </p:grpSpPr>
        <p:sp>
          <p:nvSpPr>
            <p:cNvPr id="1235" name="Hình tự do: Hình 1035">
              <a:extLst>
                <a:ext uri="{FF2B5EF4-FFF2-40B4-BE49-F238E27FC236}">
                  <a16:creationId xmlns:a16="http://schemas.microsoft.com/office/drawing/2014/main" id="{E2852158-1784-414D-A36B-83D745D518E7}"/>
                </a:ext>
              </a:extLst>
            </p:cNvPr>
            <p:cNvSpPr/>
            <p:nvPr/>
          </p:nvSpPr>
          <p:spPr>
            <a:xfrm>
              <a:off x="5633466" y="3769802"/>
              <a:ext cx="140208" cy="80460"/>
            </a:xfrm>
            <a:custGeom>
              <a:avLst/>
              <a:gdLst>
                <a:gd name="connsiteX0" fmla="*/ 20574 w 140208"/>
                <a:gd name="connsiteY0" fmla="*/ 68773 h 80460"/>
                <a:gd name="connsiteX1" fmla="*/ 20574 w 140208"/>
                <a:gd name="connsiteY1" fmla="*/ 11623 h 80460"/>
                <a:gd name="connsiteX2" fmla="*/ 119634 w 140208"/>
                <a:gd name="connsiteY2" fmla="*/ 11623 h 80460"/>
                <a:gd name="connsiteX3" fmla="*/ 119634 w 140208"/>
                <a:gd name="connsiteY3" fmla="*/ 68773 h 80460"/>
                <a:gd name="connsiteX4" fmla="*/ 20574 w 140208"/>
                <a:gd name="connsiteY4" fmla="*/ 68773 h 8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08" h="80460">
                  <a:moveTo>
                    <a:pt x="20574" y="68773"/>
                  </a:moveTo>
                  <a:cubicBezTo>
                    <a:pt x="-6858" y="53057"/>
                    <a:pt x="-6858" y="27625"/>
                    <a:pt x="20574" y="11623"/>
                  </a:cubicBezTo>
                  <a:cubicBezTo>
                    <a:pt x="51778" y="-3874"/>
                    <a:pt x="88430" y="-3874"/>
                    <a:pt x="119634" y="11623"/>
                  </a:cubicBezTo>
                  <a:cubicBezTo>
                    <a:pt x="147066" y="27339"/>
                    <a:pt x="147066" y="52771"/>
                    <a:pt x="119634" y="68773"/>
                  </a:cubicBezTo>
                  <a:cubicBezTo>
                    <a:pt x="88449" y="84356"/>
                    <a:pt x="51759" y="84356"/>
                    <a:pt x="20574" y="68773"/>
                  </a:cubicBezTo>
                  <a:close/>
                </a:path>
              </a:pathLst>
            </a:custGeom>
            <a:solidFill>
              <a:srgbClr val="37474F"/>
            </a:solidFill>
            <a:ln w="9525" cap="flat">
              <a:noFill/>
              <a:prstDash val="solid"/>
              <a:miter/>
            </a:ln>
          </p:spPr>
          <p:txBody>
            <a:bodyPr rtlCol="0" anchor="ctr"/>
            <a:lstStyle/>
            <a:p>
              <a:endParaRPr lang="en-US"/>
            </a:p>
          </p:txBody>
        </p:sp>
        <p:sp>
          <p:nvSpPr>
            <p:cNvPr id="1236" name="Hình tự do: Hình 1036">
              <a:extLst>
                <a:ext uri="{FF2B5EF4-FFF2-40B4-BE49-F238E27FC236}">
                  <a16:creationId xmlns:a16="http://schemas.microsoft.com/office/drawing/2014/main" id="{3DFC9076-FBDF-449D-8E8F-85495A345A54}"/>
                </a:ext>
              </a:extLst>
            </p:cNvPr>
            <p:cNvSpPr/>
            <p:nvPr/>
          </p:nvSpPr>
          <p:spPr>
            <a:xfrm>
              <a:off x="5640514" y="3606736"/>
              <a:ext cx="125634" cy="231059"/>
            </a:xfrm>
            <a:custGeom>
              <a:avLst/>
              <a:gdLst>
                <a:gd name="connsiteX0" fmla="*/ 107252 w 125634"/>
                <a:gd name="connsiteY0" fmla="*/ 46101 h 231059"/>
                <a:gd name="connsiteX1" fmla="*/ 98774 w 125634"/>
                <a:gd name="connsiteY1" fmla="*/ 42005 h 231059"/>
                <a:gd name="connsiteX2" fmla="*/ 89249 w 125634"/>
                <a:gd name="connsiteY2" fmla="*/ 28575 h 231059"/>
                <a:gd name="connsiteX3" fmla="*/ 89249 w 125634"/>
                <a:gd name="connsiteY3" fmla="*/ 0 h 231059"/>
                <a:gd name="connsiteX4" fmla="*/ 36386 w 125634"/>
                <a:gd name="connsiteY4" fmla="*/ 0 h 231059"/>
                <a:gd name="connsiteX5" fmla="*/ 36386 w 125634"/>
                <a:gd name="connsiteY5" fmla="*/ 28575 h 231059"/>
                <a:gd name="connsiteX6" fmla="*/ 26861 w 125634"/>
                <a:gd name="connsiteY6" fmla="*/ 42005 h 231059"/>
                <a:gd name="connsiteX7" fmla="*/ 18383 w 125634"/>
                <a:gd name="connsiteY7" fmla="*/ 46101 h 231059"/>
                <a:gd name="connsiteX8" fmla="*/ 0 w 125634"/>
                <a:gd name="connsiteY8" fmla="*/ 71723 h 231059"/>
                <a:gd name="connsiteX9" fmla="*/ 0 w 125634"/>
                <a:gd name="connsiteY9" fmla="*/ 194786 h 231059"/>
                <a:gd name="connsiteX10" fmla="*/ 18383 w 125634"/>
                <a:gd name="connsiteY10" fmla="*/ 220408 h 231059"/>
                <a:gd name="connsiteX11" fmla="*/ 107156 w 125634"/>
                <a:gd name="connsiteY11" fmla="*/ 220408 h 231059"/>
                <a:gd name="connsiteX12" fmla="*/ 125635 w 125634"/>
                <a:gd name="connsiteY12" fmla="*/ 194786 h 231059"/>
                <a:gd name="connsiteX13" fmla="*/ 125635 w 125634"/>
                <a:gd name="connsiteY13" fmla="*/ 71723 h 231059"/>
                <a:gd name="connsiteX14" fmla="*/ 107252 w 125634"/>
                <a:gd name="connsiteY14" fmla="*/ 46101 h 23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34" h="231059">
                  <a:moveTo>
                    <a:pt x="107252" y="46101"/>
                  </a:moveTo>
                  <a:cubicBezTo>
                    <a:pt x="104566" y="44472"/>
                    <a:pt x="101727" y="43101"/>
                    <a:pt x="98774" y="42005"/>
                  </a:cubicBezTo>
                  <a:cubicBezTo>
                    <a:pt x="93135" y="39919"/>
                    <a:pt x="89345" y="34585"/>
                    <a:pt x="89249" y="28575"/>
                  </a:cubicBezTo>
                  <a:lnTo>
                    <a:pt x="89249" y="0"/>
                  </a:lnTo>
                  <a:lnTo>
                    <a:pt x="36386" y="0"/>
                  </a:lnTo>
                  <a:lnTo>
                    <a:pt x="36386" y="28575"/>
                  </a:lnTo>
                  <a:cubicBezTo>
                    <a:pt x="36290" y="34585"/>
                    <a:pt x="32499" y="39919"/>
                    <a:pt x="26861" y="42005"/>
                  </a:cubicBezTo>
                  <a:cubicBezTo>
                    <a:pt x="23917" y="43120"/>
                    <a:pt x="21079" y="44491"/>
                    <a:pt x="18383" y="46101"/>
                  </a:cubicBezTo>
                  <a:cubicBezTo>
                    <a:pt x="8049" y="50663"/>
                    <a:pt x="1010" y="60474"/>
                    <a:pt x="0" y="71723"/>
                  </a:cubicBezTo>
                  <a:lnTo>
                    <a:pt x="0" y="194786"/>
                  </a:lnTo>
                  <a:cubicBezTo>
                    <a:pt x="1010" y="206035"/>
                    <a:pt x="8049" y="215846"/>
                    <a:pt x="18383" y="220408"/>
                  </a:cubicBezTo>
                  <a:cubicBezTo>
                    <a:pt x="46272" y="234610"/>
                    <a:pt x="79267" y="234610"/>
                    <a:pt x="107156" y="220408"/>
                  </a:cubicBezTo>
                  <a:cubicBezTo>
                    <a:pt x="117510" y="215855"/>
                    <a:pt x="124587" y="206045"/>
                    <a:pt x="125635" y="194786"/>
                  </a:cubicBezTo>
                  <a:lnTo>
                    <a:pt x="125635" y="71723"/>
                  </a:lnTo>
                  <a:cubicBezTo>
                    <a:pt x="124606" y="60484"/>
                    <a:pt x="117567" y="50682"/>
                    <a:pt x="107252" y="46101"/>
                  </a:cubicBezTo>
                  <a:close/>
                </a:path>
              </a:pathLst>
            </a:custGeom>
            <a:solidFill>
              <a:srgbClr val="BA68C8"/>
            </a:solidFill>
            <a:ln w="9525" cap="flat">
              <a:noFill/>
              <a:prstDash val="solid"/>
              <a:miter/>
            </a:ln>
          </p:spPr>
          <p:txBody>
            <a:bodyPr rtlCol="0" anchor="ctr"/>
            <a:lstStyle/>
            <a:p>
              <a:endParaRPr lang="en-US"/>
            </a:p>
          </p:txBody>
        </p:sp>
        <p:sp>
          <p:nvSpPr>
            <p:cNvPr id="1237" name="Hình tự do: Hình 1037">
              <a:extLst>
                <a:ext uri="{FF2B5EF4-FFF2-40B4-BE49-F238E27FC236}">
                  <a16:creationId xmlns:a16="http://schemas.microsoft.com/office/drawing/2014/main" id="{DE907B79-FFD4-4B73-AE60-D503A772FB9F}"/>
                </a:ext>
              </a:extLst>
            </p:cNvPr>
            <p:cNvSpPr/>
            <p:nvPr/>
          </p:nvSpPr>
          <p:spPr>
            <a:xfrm>
              <a:off x="5640514" y="3606736"/>
              <a:ext cx="125634" cy="231059"/>
            </a:xfrm>
            <a:custGeom>
              <a:avLst/>
              <a:gdLst>
                <a:gd name="connsiteX0" fmla="*/ 107252 w 125634"/>
                <a:gd name="connsiteY0" fmla="*/ 46101 h 231059"/>
                <a:gd name="connsiteX1" fmla="*/ 98774 w 125634"/>
                <a:gd name="connsiteY1" fmla="*/ 42005 h 231059"/>
                <a:gd name="connsiteX2" fmla="*/ 89249 w 125634"/>
                <a:gd name="connsiteY2" fmla="*/ 28575 h 231059"/>
                <a:gd name="connsiteX3" fmla="*/ 89249 w 125634"/>
                <a:gd name="connsiteY3" fmla="*/ 0 h 231059"/>
                <a:gd name="connsiteX4" fmla="*/ 36386 w 125634"/>
                <a:gd name="connsiteY4" fmla="*/ 0 h 231059"/>
                <a:gd name="connsiteX5" fmla="*/ 36386 w 125634"/>
                <a:gd name="connsiteY5" fmla="*/ 28575 h 231059"/>
                <a:gd name="connsiteX6" fmla="*/ 26861 w 125634"/>
                <a:gd name="connsiteY6" fmla="*/ 42005 h 231059"/>
                <a:gd name="connsiteX7" fmla="*/ 18383 w 125634"/>
                <a:gd name="connsiteY7" fmla="*/ 46101 h 231059"/>
                <a:gd name="connsiteX8" fmla="*/ 0 w 125634"/>
                <a:gd name="connsiteY8" fmla="*/ 71723 h 231059"/>
                <a:gd name="connsiteX9" fmla="*/ 0 w 125634"/>
                <a:gd name="connsiteY9" fmla="*/ 194786 h 231059"/>
                <a:gd name="connsiteX10" fmla="*/ 18383 w 125634"/>
                <a:gd name="connsiteY10" fmla="*/ 220408 h 231059"/>
                <a:gd name="connsiteX11" fmla="*/ 107156 w 125634"/>
                <a:gd name="connsiteY11" fmla="*/ 220408 h 231059"/>
                <a:gd name="connsiteX12" fmla="*/ 125635 w 125634"/>
                <a:gd name="connsiteY12" fmla="*/ 194786 h 231059"/>
                <a:gd name="connsiteX13" fmla="*/ 125635 w 125634"/>
                <a:gd name="connsiteY13" fmla="*/ 71723 h 231059"/>
                <a:gd name="connsiteX14" fmla="*/ 107252 w 125634"/>
                <a:gd name="connsiteY14" fmla="*/ 46101 h 23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34" h="231059">
                  <a:moveTo>
                    <a:pt x="107252" y="46101"/>
                  </a:moveTo>
                  <a:cubicBezTo>
                    <a:pt x="104566" y="44472"/>
                    <a:pt x="101727" y="43101"/>
                    <a:pt x="98774" y="42005"/>
                  </a:cubicBezTo>
                  <a:cubicBezTo>
                    <a:pt x="93135" y="39919"/>
                    <a:pt x="89345" y="34585"/>
                    <a:pt x="89249" y="28575"/>
                  </a:cubicBezTo>
                  <a:lnTo>
                    <a:pt x="89249" y="0"/>
                  </a:lnTo>
                  <a:lnTo>
                    <a:pt x="36386" y="0"/>
                  </a:lnTo>
                  <a:lnTo>
                    <a:pt x="36386" y="28575"/>
                  </a:lnTo>
                  <a:cubicBezTo>
                    <a:pt x="36290" y="34585"/>
                    <a:pt x="32499" y="39919"/>
                    <a:pt x="26861" y="42005"/>
                  </a:cubicBezTo>
                  <a:cubicBezTo>
                    <a:pt x="23917" y="43120"/>
                    <a:pt x="21079" y="44491"/>
                    <a:pt x="18383" y="46101"/>
                  </a:cubicBezTo>
                  <a:cubicBezTo>
                    <a:pt x="8049" y="50663"/>
                    <a:pt x="1010" y="60474"/>
                    <a:pt x="0" y="71723"/>
                  </a:cubicBezTo>
                  <a:lnTo>
                    <a:pt x="0" y="194786"/>
                  </a:lnTo>
                  <a:cubicBezTo>
                    <a:pt x="1010" y="206035"/>
                    <a:pt x="8049" y="215846"/>
                    <a:pt x="18383" y="220408"/>
                  </a:cubicBezTo>
                  <a:cubicBezTo>
                    <a:pt x="46272" y="234610"/>
                    <a:pt x="79267" y="234610"/>
                    <a:pt x="107156" y="220408"/>
                  </a:cubicBezTo>
                  <a:cubicBezTo>
                    <a:pt x="117510" y="215855"/>
                    <a:pt x="124587" y="206045"/>
                    <a:pt x="125635" y="194786"/>
                  </a:cubicBezTo>
                  <a:lnTo>
                    <a:pt x="125635" y="71723"/>
                  </a:lnTo>
                  <a:cubicBezTo>
                    <a:pt x="124606" y="60484"/>
                    <a:pt x="117567" y="50682"/>
                    <a:pt x="107252" y="46101"/>
                  </a:cubicBezTo>
                  <a:close/>
                </a:path>
              </a:pathLst>
            </a:custGeom>
            <a:solidFill>
              <a:srgbClr val="FFFFFF">
                <a:alpha val="70000"/>
              </a:srgbClr>
            </a:solidFill>
            <a:ln w="9525" cap="flat">
              <a:noFill/>
              <a:prstDash val="solid"/>
              <a:miter/>
            </a:ln>
          </p:spPr>
          <p:txBody>
            <a:bodyPr rtlCol="0" anchor="ctr"/>
            <a:lstStyle/>
            <a:p>
              <a:endParaRPr lang="en-US"/>
            </a:p>
          </p:txBody>
        </p:sp>
        <p:sp>
          <p:nvSpPr>
            <p:cNvPr id="1238" name="Hình tự do: Hình 1038">
              <a:extLst>
                <a:ext uri="{FF2B5EF4-FFF2-40B4-BE49-F238E27FC236}">
                  <a16:creationId xmlns:a16="http://schemas.microsoft.com/office/drawing/2014/main" id="{488FB8C7-3283-48FD-BAD0-53B82666E951}"/>
                </a:ext>
              </a:extLst>
            </p:cNvPr>
            <p:cNvSpPr/>
            <p:nvPr/>
          </p:nvSpPr>
          <p:spPr>
            <a:xfrm>
              <a:off x="5640633" y="3766065"/>
              <a:ext cx="125587" cy="71771"/>
            </a:xfrm>
            <a:custGeom>
              <a:avLst/>
              <a:gdLst>
                <a:gd name="connsiteX0" fmla="*/ 18359 w 125587"/>
                <a:gd name="connsiteY0" fmla="*/ 61270 h 71771"/>
                <a:gd name="connsiteX1" fmla="*/ 18359 w 125587"/>
                <a:gd name="connsiteY1" fmla="*/ 10501 h 71771"/>
                <a:gd name="connsiteX2" fmla="*/ 107228 w 125587"/>
                <a:gd name="connsiteY2" fmla="*/ 10501 h 71771"/>
                <a:gd name="connsiteX3" fmla="*/ 107228 w 125587"/>
                <a:gd name="connsiteY3" fmla="*/ 61270 h 71771"/>
                <a:gd name="connsiteX4" fmla="*/ 18359 w 125587"/>
                <a:gd name="connsiteY4" fmla="*/ 61270 h 7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87" h="71771">
                  <a:moveTo>
                    <a:pt x="18359" y="61270"/>
                  </a:moveTo>
                  <a:cubicBezTo>
                    <a:pt x="-6120" y="47268"/>
                    <a:pt x="-6120" y="24503"/>
                    <a:pt x="18359" y="10501"/>
                  </a:cubicBezTo>
                  <a:cubicBezTo>
                    <a:pt x="46325" y="-3500"/>
                    <a:pt x="79262" y="-3500"/>
                    <a:pt x="107228" y="10501"/>
                  </a:cubicBezTo>
                  <a:cubicBezTo>
                    <a:pt x="131707" y="24503"/>
                    <a:pt x="131707" y="47268"/>
                    <a:pt x="107228" y="61270"/>
                  </a:cubicBezTo>
                  <a:cubicBezTo>
                    <a:pt x="79262" y="75271"/>
                    <a:pt x="46325" y="75271"/>
                    <a:pt x="18359" y="61270"/>
                  </a:cubicBezTo>
                  <a:close/>
                </a:path>
              </a:pathLst>
            </a:custGeom>
            <a:solidFill>
              <a:srgbClr val="BA68C8">
                <a:alpha val="20000"/>
              </a:srgbClr>
            </a:solidFill>
            <a:ln w="9525" cap="flat">
              <a:noFill/>
              <a:prstDash val="solid"/>
              <a:miter/>
            </a:ln>
          </p:spPr>
          <p:txBody>
            <a:bodyPr rtlCol="0" anchor="ctr"/>
            <a:lstStyle/>
            <a:p>
              <a:endParaRPr lang="en-US"/>
            </a:p>
          </p:txBody>
        </p:sp>
        <p:sp>
          <p:nvSpPr>
            <p:cNvPr id="1239" name="Hình tự do: Hình 1039">
              <a:extLst>
                <a:ext uri="{FF2B5EF4-FFF2-40B4-BE49-F238E27FC236}">
                  <a16:creationId xmlns:a16="http://schemas.microsoft.com/office/drawing/2014/main" id="{5FFE3C1E-0F58-4421-9B78-A6784E177A29}"/>
                </a:ext>
              </a:extLst>
            </p:cNvPr>
            <p:cNvSpPr/>
            <p:nvPr/>
          </p:nvSpPr>
          <p:spPr>
            <a:xfrm>
              <a:off x="5640633" y="3766065"/>
              <a:ext cx="125587" cy="71771"/>
            </a:xfrm>
            <a:custGeom>
              <a:avLst/>
              <a:gdLst>
                <a:gd name="connsiteX0" fmla="*/ 18359 w 125587"/>
                <a:gd name="connsiteY0" fmla="*/ 61270 h 71771"/>
                <a:gd name="connsiteX1" fmla="*/ 18359 w 125587"/>
                <a:gd name="connsiteY1" fmla="*/ 10501 h 71771"/>
                <a:gd name="connsiteX2" fmla="*/ 107228 w 125587"/>
                <a:gd name="connsiteY2" fmla="*/ 10501 h 71771"/>
                <a:gd name="connsiteX3" fmla="*/ 107228 w 125587"/>
                <a:gd name="connsiteY3" fmla="*/ 61270 h 71771"/>
                <a:gd name="connsiteX4" fmla="*/ 18359 w 125587"/>
                <a:gd name="connsiteY4" fmla="*/ 61270 h 7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87" h="71771">
                  <a:moveTo>
                    <a:pt x="18359" y="61270"/>
                  </a:moveTo>
                  <a:cubicBezTo>
                    <a:pt x="-6120" y="47268"/>
                    <a:pt x="-6120" y="24503"/>
                    <a:pt x="18359" y="10501"/>
                  </a:cubicBezTo>
                  <a:cubicBezTo>
                    <a:pt x="46325" y="-3500"/>
                    <a:pt x="79262" y="-3500"/>
                    <a:pt x="107228" y="10501"/>
                  </a:cubicBezTo>
                  <a:cubicBezTo>
                    <a:pt x="131707" y="24503"/>
                    <a:pt x="131707" y="47268"/>
                    <a:pt x="107228" y="61270"/>
                  </a:cubicBezTo>
                  <a:cubicBezTo>
                    <a:pt x="79262" y="75271"/>
                    <a:pt x="46325" y="75271"/>
                    <a:pt x="18359" y="61270"/>
                  </a:cubicBezTo>
                  <a:close/>
                </a:path>
              </a:pathLst>
            </a:custGeom>
            <a:solidFill>
              <a:srgbClr val="000000">
                <a:alpha val="5000"/>
              </a:srgbClr>
            </a:solidFill>
            <a:ln w="9525" cap="flat">
              <a:noFill/>
              <a:prstDash val="solid"/>
              <a:miter/>
            </a:ln>
          </p:spPr>
          <p:txBody>
            <a:bodyPr rtlCol="0" anchor="ctr"/>
            <a:lstStyle/>
            <a:p>
              <a:endParaRPr lang="en-US"/>
            </a:p>
          </p:txBody>
        </p:sp>
        <p:sp>
          <p:nvSpPr>
            <p:cNvPr id="1240" name="Hình tự do: Hình 1040">
              <a:extLst>
                <a:ext uri="{FF2B5EF4-FFF2-40B4-BE49-F238E27FC236}">
                  <a16:creationId xmlns:a16="http://schemas.microsoft.com/office/drawing/2014/main" id="{CB6D55B1-7C0A-44D4-9F3F-14700D3A2316}"/>
                </a:ext>
              </a:extLst>
            </p:cNvPr>
            <p:cNvSpPr/>
            <p:nvPr/>
          </p:nvSpPr>
          <p:spPr>
            <a:xfrm>
              <a:off x="5650801" y="3684205"/>
              <a:ext cx="105537" cy="143984"/>
            </a:xfrm>
            <a:custGeom>
              <a:avLst/>
              <a:gdLst>
                <a:gd name="connsiteX0" fmla="*/ 105537 w 105537"/>
                <a:gd name="connsiteY0" fmla="*/ 30544 h 143984"/>
                <a:gd name="connsiteX1" fmla="*/ 105537 w 105537"/>
                <a:gd name="connsiteY1" fmla="*/ 113888 h 143984"/>
                <a:gd name="connsiteX2" fmla="*/ 90011 w 105537"/>
                <a:gd name="connsiteY2" fmla="*/ 135510 h 143984"/>
                <a:gd name="connsiteX3" fmla="*/ 83915 w 105537"/>
                <a:gd name="connsiteY3" fmla="*/ 138558 h 143984"/>
                <a:gd name="connsiteX4" fmla="*/ 82772 w 105537"/>
                <a:gd name="connsiteY4" fmla="*/ 139034 h 143984"/>
                <a:gd name="connsiteX5" fmla="*/ 81344 w 105537"/>
                <a:gd name="connsiteY5" fmla="*/ 139510 h 143984"/>
                <a:gd name="connsiteX6" fmla="*/ 21527 w 105537"/>
                <a:gd name="connsiteY6" fmla="*/ 138653 h 143984"/>
                <a:gd name="connsiteX7" fmla="*/ 21527 w 105537"/>
                <a:gd name="connsiteY7" fmla="*/ 138653 h 143984"/>
                <a:gd name="connsiteX8" fmla="*/ 15526 w 105537"/>
                <a:gd name="connsiteY8" fmla="*/ 135605 h 143984"/>
                <a:gd name="connsiteX9" fmla="*/ 0 w 105537"/>
                <a:gd name="connsiteY9" fmla="*/ 113983 h 143984"/>
                <a:gd name="connsiteX10" fmla="*/ 0 w 105537"/>
                <a:gd name="connsiteY10" fmla="*/ 30544 h 143984"/>
                <a:gd name="connsiteX11" fmla="*/ 15526 w 105537"/>
                <a:gd name="connsiteY11" fmla="*/ 8923 h 143984"/>
                <a:gd name="connsiteX12" fmla="*/ 90392 w 105537"/>
                <a:gd name="connsiteY12" fmla="*/ 8923 h 143984"/>
                <a:gd name="connsiteX13" fmla="*/ 105537 w 105537"/>
                <a:gd name="connsiteY13" fmla="*/ 30544 h 14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537" h="143984">
                  <a:moveTo>
                    <a:pt x="105537" y="30544"/>
                  </a:moveTo>
                  <a:lnTo>
                    <a:pt x="105537" y="113888"/>
                  </a:lnTo>
                  <a:cubicBezTo>
                    <a:pt x="104661" y="123375"/>
                    <a:pt x="98727" y="131652"/>
                    <a:pt x="90011" y="135510"/>
                  </a:cubicBezTo>
                  <a:cubicBezTo>
                    <a:pt x="88059" y="136672"/>
                    <a:pt x="86020" y="137691"/>
                    <a:pt x="83915" y="138558"/>
                  </a:cubicBezTo>
                  <a:lnTo>
                    <a:pt x="82772" y="139034"/>
                  </a:lnTo>
                  <a:lnTo>
                    <a:pt x="81344" y="139510"/>
                  </a:lnTo>
                  <a:cubicBezTo>
                    <a:pt x="61846" y="145759"/>
                    <a:pt x="40834" y="145454"/>
                    <a:pt x="21527" y="138653"/>
                  </a:cubicBezTo>
                  <a:lnTo>
                    <a:pt x="21527" y="138653"/>
                  </a:lnTo>
                  <a:cubicBezTo>
                    <a:pt x="19469" y="137748"/>
                    <a:pt x="17469" y="136738"/>
                    <a:pt x="15526" y="135605"/>
                  </a:cubicBezTo>
                  <a:cubicBezTo>
                    <a:pt x="6810" y="131747"/>
                    <a:pt x="876" y="123470"/>
                    <a:pt x="0" y="113983"/>
                  </a:cubicBezTo>
                  <a:lnTo>
                    <a:pt x="0" y="30544"/>
                  </a:lnTo>
                  <a:cubicBezTo>
                    <a:pt x="876" y="21057"/>
                    <a:pt x="6810" y="12780"/>
                    <a:pt x="15526" y="8923"/>
                  </a:cubicBezTo>
                  <a:cubicBezTo>
                    <a:pt x="39062" y="-2974"/>
                    <a:pt x="66856" y="-2974"/>
                    <a:pt x="90392" y="8923"/>
                  </a:cubicBezTo>
                  <a:cubicBezTo>
                    <a:pt x="98955" y="12885"/>
                    <a:pt x="104737" y="21143"/>
                    <a:pt x="105537" y="30544"/>
                  </a:cubicBezTo>
                  <a:close/>
                </a:path>
              </a:pathLst>
            </a:custGeom>
            <a:solidFill>
              <a:srgbClr val="BA68C8"/>
            </a:solidFill>
            <a:ln w="9525" cap="flat">
              <a:noFill/>
              <a:prstDash val="solid"/>
              <a:miter/>
            </a:ln>
          </p:spPr>
          <p:txBody>
            <a:bodyPr rtlCol="0" anchor="ctr"/>
            <a:lstStyle/>
            <a:p>
              <a:endParaRPr lang="en-US"/>
            </a:p>
          </p:txBody>
        </p:sp>
        <p:sp>
          <p:nvSpPr>
            <p:cNvPr id="1241" name="Hình tự do: Hình 1041">
              <a:extLst>
                <a:ext uri="{FF2B5EF4-FFF2-40B4-BE49-F238E27FC236}">
                  <a16:creationId xmlns:a16="http://schemas.microsoft.com/office/drawing/2014/main" id="{4DBE9E84-F1F8-4DC7-8088-FE39DF6B3578}"/>
                </a:ext>
              </a:extLst>
            </p:cNvPr>
            <p:cNvSpPr/>
            <p:nvPr/>
          </p:nvSpPr>
          <p:spPr>
            <a:xfrm>
              <a:off x="5687853" y="3598068"/>
              <a:ext cx="31146" cy="203155"/>
            </a:xfrm>
            <a:custGeom>
              <a:avLst/>
              <a:gdLst>
                <a:gd name="connsiteX0" fmla="*/ 26003 w 31146"/>
                <a:gd name="connsiteY0" fmla="*/ 189929 h 203155"/>
                <a:gd name="connsiteX1" fmla="*/ 22670 w 31146"/>
                <a:gd name="connsiteY1" fmla="*/ 198311 h 203155"/>
                <a:gd name="connsiteX2" fmla="*/ 12792 w 31146"/>
                <a:gd name="connsiteY2" fmla="*/ 202625 h 203155"/>
                <a:gd name="connsiteX3" fmla="*/ 8477 w 31146"/>
                <a:gd name="connsiteY3" fmla="*/ 198311 h 203155"/>
                <a:gd name="connsiteX4" fmla="*/ 5144 w 31146"/>
                <a:gd name="connsiteY4" fmla="*/ 189929 h 203155"/>
                <a:gd name="connsiteX5" fmla="*/ 0 w 31146"/>
                <a:gd name="connsiteY5" fmla="*/ 162878 h 203155"/>
                <a:gd name="connsiteX6" fmla="*/ 0 w 31146"/>
                <a:gd name="connsiteY6" fmla="*/ 0 h 203155"/>
                <a:gd name="connsiteX7" fmla="*/ 31147 w 31146"/>
                <a:gd name="connsiteY7" fmla="*/ 0 h 203155"/>
                <a:gd name="connsiteX8" fmla="*/ 31147 w 31146"/>
                <a:gd name="connsiteY8" fmla="*/ 162878 h 203155"/>
                <a:gd name="connsiteX9" fmla="*/ 26003 w 31146"/>
                <a:gd name="connsiteY9" fmla="*/ 189929 h 20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46" h="203155">
                  <a:moveTo>
                    <a:pt x="26003" y="189929"/>
                  </a:moveTo>
                  <a:lnTo>
                    <a:pt x="22670" y="198311"/>
                  </a:lnTo>
                  <a:cubicBezTo>
                    <a:pt x="21136" y="202225"/>
                    <a:pt x="16716" y="204168"/>
                    <a:pt x="12792" y="202625"/>
                  </a:cubicBezTo>
                  <a:cubicBezTo>
                    <a:pt x="10820" y="201854"/>
                    <a:pt x="9249" y="200292"/>
                    <a:pt x="8477" y="198311"/>
                  </a:cubicBezTo>
                  <a:lnTo>
                    <a:pt x="5144" y="189929"/>
                  </a:lnTo>
                  <a:cubicBezTo>
                    <a:pt x="1781" y="181308"/>
                    <a:pt x="38" y="172136"/>
                    <a:pt x="0" y="162878"/>
                  </a:cubicBezTo>
                  <a:lnTo>
                    <a:pt x="0" y="0"/>
                  </a:lnTo>
                  <a:lnTo>
                    <a:pt x="31147" y="0"/>
                  </a:lnTo>
                  <a:lnTo>
                    <a:pt x="31147" y="162878"/>
                  </a:lnTo>
                  <a:cubicBezTo>
                    <a:pt x="31109" y="172136"/>
                    <a:pt x="29366" y="181308"/>
                    <a:pt x="26003" y="189929"/>
                  </a:cubicBezTo>
                  <a:close/>
                </a:path>
              </a:pathLst>
            </a:custGeom>
            <a:solidFill>
              <a:srgbClr val="BA68C8">
                <a:alpha val="15000"/>
              </a:srgbClr>
            </a:solidFill>
            <a:ln w="9525" cap="flat">
              <a:noFill/>
              <a:prstDash val="solid"/>
              <a:miter/>
            </a:ln>
          </p:spPr>
          <p:txBody>
            <a:bodyPr rtlCol="0" anchor="ctr"/>
            <a:lstStyle/>
            <a:p>
              <a:endParaRPr lang="en-US"/>
            </a:p>
          </p:txBody>
        </p:sp>
        <p:sp>
          <p:nvSpPr>
            <p:cNvPr id="1242" name="Hình tự do: Hình 1042">
              <a:extLst>
                <a:ext uri="{FF2B5EF4-FFF2-40B4-BE49-F238E27FC236}">
                  <a16:creationId xmlns:a16="http://schemas.microsoft.com/office/drawing/2014/main" id="{0B98154A-5761-4AE7-BC37-163A954B5C34}"/>
                </a:ext>
              </a:extLst>
            </p:cNvPr>
            <p:cNvSpPr/>
            <p:nvPr/>
          </p:nvSpPr>
          <p:spPr>
            <a:xfrm>
              <a:off x="5687853" y="3683943"/>
              <a:ext cx="31146" cy="117752"/>
            </a:xfrm>
            <a:custGeom>
              <a:avLst/>
              <a:gdLst>
                <a:gd name="connsiteX0" fmla="*/ 0 w 31146"/>
                <a:gd name="connsiteY0" fmla="*/ 1279 h 117752"/>
                <a:gd name="connsiteX1" fmla="*/ 0 w 31146"/>
                <a:gd name="connsiteY1" fmla="*/ 77479 h 117752"/>
                <a:gd name="connsiteX2" fmla="*/ 5144 w 31146"/>
                <a:gd name="connsiteY2" fmla="*/ 104530 h 117752"/>
                <a:gd name="connsiteX3" fmla="*/ 8477 w 31146"/>
                <a:gd name="connsiteY3" fmla="*/ 112912 h 117752"/>
                <a:gd name="connsiteX4" fmla="*/ 18345 w 31146"/>
                <a:gd name="connsiteY4" fmla="*/ 117226 h 117752"/>
                <a:gd name="connsiteX5" fmla="*/ 22670 w 31146"/>
                <a:gd name="connsiteY5" fmla="*/ 112912 h 117752"/>
                <a:gd name="connsiteX6" fmla="*/ 26003 w 31146"/>
                <a:gd name="connsiteY6" fmla="*/ 104530 h 117752"/>
                <a:gd name="connsiteX7" fmla="*/ 31147 w 31146"/>
                <a:gd name="connsiteY7" fmla="*/ 77479 h 117752"/>
                <a:gd name="connsiteX8" fmla="*/ 31147 w 31146"/>
                <a:gd name="connsiteY8" fmla="*/ 1279 h 117752"/>
                <a:gd name="connsiteX9" fmla="*/ 0 w 31146"/>
                <a:gd name="connsiteY9" fmla="*/ 1279 h 11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46" h="117752">
                  <a:moveTo>
                    <a:pt x="0" y="1279"/>
                  </a:moveTo>
                  <a:lnTo>
                    <a:pt x="0" y="77479"/>
                  </a:lnTo>
                  <a:cubicBezTo>
                    <a:pt x="38" y="86737"/>
                    <a:pt x="1781" y="95909"/>
                    <a:pt x="5144" y="104530"/>
                  </a:cubicBezTo>
                  <a:lnTo>
                    <a:pt x="8477" y="112912"/>
                  </a:lnTo>
                  <a:cubicBezTo>
                    <a:pt x="10011" y="116827"/>
                    <a:pt x="14430" y="118760"/>
                    <a:pt x="18345" y="117226"/>
                  </a:cubicBezTo>
                  <a:cubicBezTo>
                    <a:pt x="20326" y="116455"/>
                    <a:pt x="21898" y="114893"/>
                    <a:pt x="22670" y="112912"/>
                  </a:cubicBezTo>
                  <a:lnTo>
                    <a:pt x="26003" y="104530"/>
                  </a:lnTo>
                  <a:cubicBezTo>
                    <a:pt x="29366" y="95909"/>
                    <a:pt x="31109" y="86737"/>
                    <a:pt x="31147" y="77479"/>
                  </a:cubicBezTo>
                  <a:lnTo>
                    <a:pt x="31147" y="1279"/>
                  </a:lnTo>
                  <a:cubicBezTo>
                    <a:pt x="20831" y="-426"/>
                    <a:pt x="10316" y="-426"/>
                    <a:pt x="0" y="1279"/>
                  </a:cubicBezTo>
                  <a:close/>
                </a:path>
              </a:pathLst>
            </a:custGeom>
            <a:solidFill>
              <a:srgbClr val="000000">
                <a:alpha val="5000"/>
              </a:srgbClr>
            </a:solidFill>
            <a:ln w="9525" cap="flat">
              <a:noFill/>
              <a:prstDash val="solid"/>
              <a:miter/>
            </a:ln>
          </p:spPr>
          <p:txBody>
            <a:bodyPr rtlCol="0" anchor="ctr"/>
            <a:lstStyle/>
            <a:p>
              <a:endParaRPr lang="en-US"/>
            </a:p>
          </p:txBody>
        </p:sp>
        <p:sp>
          <p:nvSpPr>
            <p:cNvPr id="1243" name="Hình tự do: Hình 1043">
              <a:extLst>
                <a:ext uri="{FF2B5EF4-FFF2-40B4-BE49-F238E27FC236}">
                  <a16:creationId xmlns:a16="http://schemas.microsoft.com/office/drawing/2014/main" id="{A332A514-57DB-4731-868E-F90FAF1CA8B9}"/>
                </a:ext>
              </a:extLst>
            </p:cNvPr>
            <p:cNvSpPr/>
            <p:nvPr/>
          </p:nvSpPr>
          <p:spPr>
            <a:xfrm>
              <a:off x="5687853" y="3684269"/>
              <a:ext cx="13906" cy="116586"/>
            </a:xfrm>
            <a:custGeom>
              <a:avLst/>
              <a:gdLst>
                <a:gd name="connsiteX0" fmla="*/ 10192 w 13906"/>
                <a:gd name="connsiteY0" fmla="*/ 114681 h 116586"/>
                <a:gd name="connsiteX1" fmla="*/ 10954 w 13906"/>
                <a:gd name="connsiteY1" fmla="*/ 115443 h 116586"/>
                <a:gd name="connsiteX2" fmla="*/ 12002 w 13906"/>
                <a:gd name="connsiteY2" fmla="*/ 116110 h 116586"/>
                <a:gd name="connsiteX3" fmla="*/ 12573 w 13906"/>
                <a:gd name="connsiteY3" fmla="*/ 116110 h 116586"/>
                <a:gd name="connsiteX4" fmla="*/ 13907 w 13906"/>
                <a:gd name="connsiteY4" fmla="*/ 116586 h 116586"/>
                <a:gd name="connsiteX5" fmla="*/ 10478 w 13906"/>
                <a:gd name="connsiteY5" fmla="*/ 109061 h 116586"/>
                <a:gd name="connsiteX6" fmla="*/ 7811 w 13906"/>
                <a:gd name="connsiteY6" fmla="*/ 77343 h 116586"/>
                <a:gd name="connsiteX7" fmla="*/ 7811 w 13906"/>
                <a:gd name="connsiteY7" fmla="*/ 0 h 116586"/>
                <a:gd name="connsiteX8" fmla="*/ 0 w 13906"/>
                <a:gd name="connsiteY8" fmla="*/ 953 h 116586"/>
                <a:gd name="connsiteX9" fmla="*/ 0 w 13906"/>
                <a:gd name="connsiteY9" fmla="*/ 77153 h 116586"/>
                <a:gd name="connsiteX10" fmla="*/ 5144 w 13906"/>
                <a:gd name="connsiteY10" fmla="*/ 104204 h 116586"/>
                <a:gd name="connsiteX11" fmla="*/ 8477 w 13906"/>
                <a:gd name="connsiteY11" fmla="*/ 112586 h 116586"/>
                <a:gd name="connsiteX12" fmla="*/ 9525 w 13906"/>
                <a:gd name="connsiteY12" fmla="*/ 114586 h 11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06" h="116586">
                  <a:moveTo>
                    <a:pt x="10192" y="114681"/>
                  </a:moveTo>
                  <a:lnTo>
                    <a:pt x="10954" y="115443"/>
                  </a:lnTo>
                  <a:lnTo>
                    <a:pt x="12002" y="116110"/>
                  </a:lnTo>
                  <a:lnTo>
                    <a:pt x="12573" y="116110"/>
                  </a:lnTo>
                  <a:lnTo>
                    <a:pt x="13907" y="116586"/>
                  </a:lnTo>
                  <a:cubicBezTo>
                    <a:pt x="13907" y="116586"/>
                    <a:pt x="11240" y="115824"/>
                    <a:pt x="10478" y="109061"/>
                  </a:cubicBezTo>
                  <a:cubicBezTo>
                    <a:pt x="9716" y="102299"/>
                    <a:pt x="7811" y="85725"/>
                    <a:pt x="7811" y="77343"/>
                  </a:cubicBezTo>
                  <a:lnTo>
                    <a:pt x="7811" y="0"/>
                  </a:lnTo>
                  <a:cubicBezTo>
                    <a:pt x="5239" y="0"/>
                    <a:pt x="2572" y="571"/>
                    <a:pt x="0" y="953"/>
                  </a:cubicBezTo>
                  <a:lnTo>
                    <a:pt x="0" y="77153"/>
                  </a:lnTo>
                  <a:cubicBezTo>
                    <a:pt x="38" y="86411"/>
                    <a:pt x="1781" y="95583"/>
                    <a:pt x="5144" y="104204"/>
                  </a:cubicBezTo>
                  <a:lnTo>
                    <a:pt x="8477" y="112586"/>
                  </a:lnTo>
                  <a:cubicBezTo>
                    <a:pt x="8744" y="113290"/>
                    <a:pt x="9096" y="113967"/>
                    <a:pt x="9525" y="114586"/>
                  </a:cubicBezTo>
                  <a:close/>
                </a:path>
              </a:pathLst>
            </a:custGeom>
            <a:solidFill>
              <a:srgbClr val="000000">
                <a:alpha val="5000"/>
              </a:srgbClr>
            </a:solidFill>
            <a:ln w="9525" cap="flat">
              <a:noFill/>
              <a:prstDash val="solid"/>
              <a:miter/>
            </a:ln>
          </p:spPr>
          <p:txBody>
            <a:bodyPr rtlCol="0" anchor="ctr"/>
            <a:lstStyle/>
            <a:p>
              <a:endParaRPr lang="en-US"/>
            </a:p>
          </p:txBody>
        </p:sp>
        <p:sp>
          <p:nvSpPr>
            <p:cNvPr id="1244" name="Hình tự do: Hình 1044">
              <a:extLst>
                <a:ext uri="{FF2B5EF4-FFF2-40B4-BE49-F238E27FC236}">
                  <a16:creationId xmlns:a16="http://schemas.microsoft.com/office/drawing/2014/main" id="{28D842F3-F0FD-46CE-880D-0E9F4E5E2D01}"/>
                </a:ext>
              </a:extLst>
            </p:cNvPr>
            <p:cNvSpPr/>
            <p:nvPr/>
          </p:nvSpPr>
          <p:spPr>
            <a:xfrm>
              <a:off x="5650882" y="3767358"/>
              <a:ext cx="105456" cy="61037"/>
            </a:xfrm>
            <a:custGeom>
              <a:avLst/>
              <a:gdLst>
                <a:gd name="connsiteX0" fmla="*/ 105456 w 105456"/>
                <a:gd name="connsiteY0" fmla="*/ 30449 h 61037"/>
                <a:gd name="connsiteX1" fmla="*/ 89931 w 105456"/>
                <a:gd name="connsiteY1" fmla="*/ 52071 h 61037"/>
                <a:gd name="connsiteX2" fmla="*/ 83835 w 105456"/>
                <a:gd name="connsiteY2" fmla="*/ 55119 h 61037"/>
                <a:gd name="connsiteX3" fmla="*/ 82692 w 105456"/>
                <a:gd name="connsiteY3" fmla="*/ 55595 h 61037"/>
                <a:gd name="connsiteX4" fmla="*/ 81263 w 105456"/>
                <a:gd name="connsiteY4" fmla="*/ 56071 h 61037"/>
                <a:gd name="connsiteX5" fmla="*/ 21446 w 105456"/>
                <a:gd name="connsiteY5" fmla="*/ 55214 h 61037"/>
                <a:gd name="connsiteX6" fmla="*/ 21446 w 105456"/>
                <a:gd name="connsiteY6" fmla="*/ 55214 h 61037"/>
                <a:gd name="connsiteX7" fmla="*/ 15445 w 105456"/>
                <a:gd name="connsiteY7" fmla="*/ 52166 h 61037"/>
                <a:gd name="connsiteX8" fmla="*/ 1243 w 105456"/>
                <a:gd name="connsiteY8" fmla="*/ 23124 h 61037"/>
                <a:gd name="connsiteX9" fmla="*/ 15445 w 105456"/>
                <a:gd name="connsiteY9" fmla="*/ 8922 h 61037"/>
                <a:gd name="connsiteX10" fmla="*/ 90312 w 105456"/>
                <a:gd name="connsiteY10" fmla="*/ 8922 h 61037"/>
                <a:gd name="connsiteX11" fmla="*/ 105456 w 105456"/>
                <a:gd name="connsiteY11" fmla="*/ 30449 h 6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56" h="61037">
                  <a:moveTo>
                    <a:pt x="105456" y="30449"/>
                  </a:moveTo>
                  <a:cubicBezTo>
                    <a:pt x="104580" y="39936"/>
                    <a:pt x="98646" y="48213"/>
                    <a:pt x="89931" y="52071"/>
                  </a:cubicBezTo>
                  <a:cubicBezTo>
                    <a:pt x="87978" y="53233"/>
                    <a:pt x="85940" y="54252"/>
                    <a:pt x="83835" y="55119"/>
                  </a:cubicBezTo>
                  <a:lnTo>
                    <a:pt x="82692" y="55595"/>
                  </a:lnTo>
                  <a:lnTo>
                    <a:pt x="81263" y="56071"/>
                  </a:lnTo>
                  <a:cubicBezTo>
                    <a:pt x="61870" y="62977"/>
                    <a:pt x="40639" y="62672"/>
                    <a:pt x="21446" y="55214"/>
                  </a:cubicBezTo>
                  <a:lnTo>
                    <a:pt x="21446" y="55214"/>
                  </a:lnTo>
                  <a:cubicBezTo>
                    <a:pt x="19389" y="54309"/>
                    <a:pt x="17388" y="53299"/>
                    <a:pt x="15445" y="52166"/>
                  </a:cubicBezTo>
                  <a:cubicBezTo>
                    <a:pt x="3501" y="48070"/>
                    <a:pt x="-2852" y="35069"/>
                    <a:pt x="1243" y="23124"/>
                  </a:cubicBezTo>
                  <a:cubicBezTo>
                    <a:pt x="3539" y="16457"/>
                    <a:pt x="8778" y="11209"/>
                    <a:pt x="15445" y="8922"/>
                  </a:cubicBezTo>
                  <a:cubicBezTo>
                    <a:pt x="38981" y="-2974"/>
                    <a:pt x="66775" y="-2974"/>
                    <a:pt x="90312" y="8922"/>
                  </a:cubicBezTo>
                  <a:cubicBezTo>
                    <a:pt x="98846" y="12875"/>
                    <a:pt x="104618" y="21076"/>
                    <a:pt x="105456" y="30449"/>
                  </a:cubicBezTo>
                  <a:close/>
                </a:path>
              </a:pathLst>
            </a:custGeom>
            <a:solidFill>
              <a:srgbClr val="000000"/>
            </a:solidFill>
            <a:ln w="9525" cap="flat">
              <a:noFill/>
              <a:prstDash val="solid"/>
              <a:miter/>
            </a:ln>
          </p:spPr>
          <p:txBody>
            <a:bodyPr rtlCol="0" anchor="ctr"/>
            <a:lstStyle/>
            <a:p>
              <a:endParaRPr lang="en-US"/>
            </a:p>
          </p:txBody>
        </p:sp>
        <p:sp>
          <p:nvSpPr>
            <p:cNvPr id="1245" name="Hình tự do: Hình 1045">
              <a:extLst>
                <a:ext uri="{FF2B5EF4-FFF2-40B4-BE49-F238E27FC236}">
                  <a16:creationId xmlns:a16="http://schemas.microsoft.com/office/drawing/2014/main" id="{B5F1176C-3CA0-4D79-9405-EA1C971D1D7F}"/>
                </a:ext>
              </a:extLst>
            </p:cNvPr>
            <p:cNvSpPr/>
            <p:nvPr/>
          </p:nvSpPr>
          <p:spPr>
            <a:xfrm>
              <a:off x="5650420" y="3699033"/>
              <a:ext cx="85629" cy="128871"/>
            </a:xfrm>
            <a:custGeom>
              <a:avLst/>
              <a:gdLst>
                <a:gd name="connsiteX0" fmla="*/ 27337 w 85629"/>
                <a:gd name="connsiteY0" fmla="*/ 103727 h 128871"/>
                <a:gd name="connsiteX1" fmla="*/ 27337 w 85629"/>
                <a:gd name="connsiteY1" fmla="*/ 35433 h 128871"/>
                <a:gd name="connsiteX2" fmla="*/ 30289 w 85629"/>
                <a:gd name="connsiteY2" fmla="*/ 16383 h 128871"/>
                <a:gd name="connsiteX3" fmla="*/ 7429 w 85629"/>
                <a:gd name="connsiteY3" fmla="*/ 0 h 128871"/>
                <a:gd name="connsiteX4" fmla="*/ 0 w 85629"/>
                <a:gd name="connsiteY4" fmla="*/ 15526 h 128871"/>
                <a:gd name="connsiteX5" fmla="*/ 0 w 85629"/>
                <a:gd name="connsiteY5" fmla="*/ 98870 h 128871"/>
                <a:gd name="connsiteX6" fmla="*/ 15526 w 85629"/>
                <a:gd name="connsiteY6" fmla="*/ 120491 h 128871"/>
                <a:gd name="connsiteX7" fmla="*/ 21526 w 85629"/>
                <a:gd name="connsiteY7" fmla="*/ 123539 h 128871"/>
                <a:gd name="connsiteX8" fmla="*/ 21526 w 85629"/>
                <a:gd name="connsiteY8" fmla="*/ 123539 h 128871"/>
                <a:gd name="connsiteX9" fmla="*/ 81343 w 85629"/>
                <a:gd name="connsiteY9" fmla="*/ 124396 h 128871"/>
                <a:gd name="connsiteX10" fmla="*/ 82772 w 85629"/>
                <a:gd name="connsiteY10" fmla="*/ 123920 h 128871"/>
                <a:gd name="connsiteX11" fmla="*/ 83915 w 85629"/>
                <a:gd name="connsiteY11" fmla="*/ 123444 h 128871"/>
                <a:gd name="connsiteX12" fmla="*/ 85630 w 85629"/>
                <a:gd name="connsiteY12" fmla="*/ 122682 h 128871"/>
                <a:gd name="connsiteX13" fmla="*/ 27337 w 85629"/>
                <a:gd name="connsiteY13" fmla="*/ 103727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29" h="128871">
                  <a:moveTo>
                    <a:pt x="27337" y="103727"/>
                  </a:moveTo>
                  <a:lnTo>
                    <a:pt x="27337" y="35433"/>
                  </a:lnTo>
                  <a:lnTo>
                    <a:pt x="30289" y="16383"/>
                  </a:lnTo>
                  <a:lnTo>
                    <a:pt x="7429" y="0"/>
                  </a:lnTo>
                  <a:cubicBezTo>
                    <a:pt x="2953" y="3962"/>
                    <a:pt x="276" y="9563"/>
                    <a:pt x="0" y="15526"/>
                  </a:cubicBezTo>
                  <a:lnTo>
                    <a:pt x="0" y="98870"/>
                  </a:lnTo>
                  <a:cubicBezTo>
                    <a:pt x="876" y="108356"/>
                    <a:pt x="6810" y="116634"/>
                    <a:pt x="15526" y="120491"/>
                  </a:cubicBezTo>
                  <a:cubicBezTo>
                    <a:pt x="17469" y="121625"/>
                    <a:pt x="19469" y="122634"/>
                    <a:pt x="21526" y="123539"/>
                  </a:cubicBezTo>
                  <a:lnTo>
                    <a:pt x="21526" y="123539"/>
                  </a:lnTo>
                  <a:cubicBezTo>
                    <a:pt x="40834" y="130340"/>
                    <a:pt x="61846" y="130645"/>
                    <a:pt x="81343" y="124396"/>
                  </a:cubicBezTo>
                  <a:lnTo>
                    <a:pt x="82772" y="123920"/>
                  </a:lnTo>
                  <a:lnTo>
                    <a:pt x="83915" y="123444"/>
                  </a:lnTo>
                  <a:lnTo>
                    <a:pt x="85630" y="122682"/>
                  </a:lnTo>
                  <a:cubicBezTo>
                    <a:pt x="52292" y="131159"/>
                    <a:pt x="27337" y="116396"/>
                    <a:pt x="27337" y="103727"/>
                  </a:cubicBezTo>
                  <a:close/>
                </a:path>
              </a:pathLst>
            </a:custGeom>
            <a:solidFill>
              <a:srgbClr val="000000">
                <a:alpha val="5000"/>
              </a:srgbClr>
            </a:solidFill>
            <a:ln w="9525" cap="flat">
              <a:noFill/>
              <a:prstDash val="solid"/>
              <a:miter/>
            </a:ln>
          </p:spPr>
          <p:txBody>
            <a:bodyPr rtlCol="0" anchor="ctr"/>
            <a:lstStyle/>
            <a:p>
              <a:endParaRPr lang="en-US"/>
            </a:p>
          </p:txBody>
        </p:sp>
        <p:sp>
          <p:nvSpPr>
            <p:cNvPr id="1246" name="Hình tự do: Hình 1046">
              <a:extLst>
                <a:ext uri="{FF2B5EF4-FFF2-40B4-BE49-F238E27FC236}">
                  <a16:creationId xmlns:a16="http://schemas.microsoft.com/office/drawing/2014/main" id="{E9955233-362E-4C5D-93B4-67984F53CFFB}"/>
                </a:ext>
              </a:extLst>
            </p:cNvPr>
            <p:cNvSpPr/>
            <p:nvPr/>
          </p:nvSpPr>
          <p:spPr>
            <a:xfrm>
              <a:off x="5737002" y="3706558"/>
              <a:ext cx="12477" cy="114871"/>
            </a:xfrm>
            <a:custGeom>
              <a:avLst/>
              <a:gdLst>
                <a:gd name="connsiteX0" fmla="*/ 0 w 12477"/>
                <a:gd name="connsiteY0" fmla="*/ 114871 h 114871"/>
                <a:gd name="connsiteX1" fmla="*/ 3810 w 12477"/>
                <a:gd name="connsiteY1" fmla="*/ 112871 h 114871"/>
                <a:gd name="connsiteX2" fmla="*/ 12478 w 12477"/>
                <a:gd name="connsiteY2" fmla="*/ 106204 h 114871"/>
                <a:gd name="connsiteX3" fmla="*/ 12478 w 12477"/>
                <a:gd name="connsiteY3" fmla="*/ 0 h 114871"/>
                <a:gd name="connsiteX4" fmla="*/ 0 w 12477"/>
                <a:gd name="connsiteY4" fmla="*/ 0 h 11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7" h="114871">
                  <a:moveTo>
                    <a:pt x="0" y="114871"/>
                  </a:moveTo>
                  <a:cubicBezTo>
                    <a:pt x="1333" y="114205"/>
                    <a:pt x="2572" y="113633"/>
                    <a:pt x="3810" y="112871"/>
                  </a:cubicBezTo>
                  <a:cubicBezTo>
                    <a:pt x="7001" y="111080"/>
                    <a:pt x="9925" y="108833"/>
                    <a:pt x="12478" y="106204"/>
                  </a:cubicBezTo>
                  <a:lnTo>
                    <a:pt x="12478" y="0"/>
                  </a:lnTo>
                  <a:lnTo>
                    <a:pt x="0" y="0"/>
                  </a:lnTo>
                  <a:close/>
                </a:path>
              </a:pathLst>
            </a:custGeom>
            <a:solidFill>
              <a:srgbClr val="FFFFFF"/>
            </a:solidFill>
            <a:ln w="9525" cap="flat">
              <a:noFill/>
              <a:prstDash val="solid"/>
              <a:miter/>
            </a:ln>
          </p:spPr>
          <p:txBody>
            <a:bodyPr rtlCol="0" anchor="ctr"/>
            <a:lstStyle/>
            <a:p>
              <a:endParaRPr lang="en-US"/>
            </a:p>
          </p:txBody>
        </p:sp>
        <p:sp>
          <p:nvSpPr>
            <p:cNvPr id="1247" name="Hình tự do: Hình 1047">
              <a:extLst>
                <a:ext uri="{FF2B5EF4-FFF2-40B4-BE49-F238E27FC236}">
                  <a16:creationId xmlns:a16="http://schemas.microsoft.com/office/drawing/2014/main" id="{D7115D24-0373-4113-994D-4BF276C9E6F6}"/>
                </a:ext>
              </a:extLst>
            </p:cNvPr>
            <p:cNvSpPr/>
            <p:nvPr/>
          </p:nvSpPr>
          <p:spPr>
            <a:xfrm>
              <a:off x="5724525" y="3713035"/>
              <a:ext cx="6191" cy="112585"/>
            </a:xfrm>
            <a:custGeom>
              <a:avLst/>
              <a:gdLst>
                <a:gd name="connsiteX0" fmla="*/ 0 w 6191"/>
                <a:gd name="connsiteY0" fmla="*/ 112586 h 112585"/>
                <a:gd name="connsiteX1" fmla="*/ 6191 w 6191"/>
                <a:gd name="connsiteY1" fmla="*/ 110871 h 112585"/>
                <a:gd name="connsiteX2" fmla="*/ 6191 w 6191"/>
                <a:gd name="connsiteY2" fmla="*/ 0 h 112585"/>
                <a:gd name="connsiteX3" fmla="*/ 0 w 6191"/>
                <a:gd name="connsiteY3" fmla="*/ 0 h 112585"/>
              </a:gdLst>
              <a:ahLst/>
              <a:cxnLst>
                <a:cxn ang="0">
                  <a:pos x="connsiteX0" y="connsiteY0"/>
                </a:cxn>
                <a:cxn ang="0">
                  <a:pos x="connsiteX1" y="connsiteY1"/>
                </a:cxn>
                <a:cxn ang="0">
                  <a:pos x="connsiteX2" y="connsiteY2"/>
                </a:cxn>
                <a:cxn ang="0">
                  <a:pos x="connsiteX3" y="connsiteY3"/>
                </a:cxn>
              </a:cxnLst>
              <a:rect l="l" t="t" r="r" b="b"/>
              <a:pathLst>
                <a:path w="6191" h="112585">
                  <a:moveTo>
                    <a:pt x="0" y="112586"/>
                  </a:moveTo>
                  <a:cubicBezTo>
                    <a:pt x="2096" y="112109"/>
                    <a:pt x="4191" y="111538"/>
                    <a:pt x="6191" y="110871"/>
                  </a:cubicBezTo>
                  <a:lnTo>
                    <a:pt x="6191" y="0"/>
                  </a:lnTo>
                  <a:lnTo>
                    <a:pt x="0" y="0"/>
                  </a:lnTo>
                  <a:close/>
                </a:path>
              </a:pathLst>
            </a:custGeom>
            <a:solidFill>
              <a:srgbClr val="FFFFFF"/>
            </a:solidFill>
            <a:ln w="9525" cap="flat">
              <a:noFill/>
              <a:prstDash val="solid"/>
              <a:miter/>
            </a:ln>
          </p:spPr>
          <p:txBody>
            <a:bodyPr rtlCol="0" anchor="ctr"/>
            <a:lstStyle/>
            <a:p>
              <a:endParaRPr lang="en-US"/>
            </a:p>
          </p:txBody>
        </p:sp>
        <p:sp>
          <p:nvSpPr>
            <p:cNvPr id="1248" name="Hình tự do: Hình 1048">
              <a:extLst>
                <a:ext uri="{FF2B5EF4-FFF2-40B4-BE49-F238E27FC236}">
                  <a16:creationId xmlns:a16="http://schemas.microsoft.com/office/drawing/2014/main" id="{039520EC-09A9-42B7-8A83-A28098F33B15}"/>
                </a:ext>
              </a:extLst>
            </p:cNvPr>
            <p:cNvSpPr/>
            <p:nvPr/>
          </p:nvSpPr>
          <p:spPr>
            <a:xfrm>
              <a:off x="5650420" y="3683508"/>
              <a:ext cx="105917" cy="61936"/>
            </a:xfrm>
            <a:custGeom>
              <a:avLst/>
              <a:gdLst>
                <a:gd name="connsiteX0" fmla="*/ 76105 w 105917"/>
                <a:gd name="connsiteY0" fmla="*/ 3429 h 61936"/>
                <a:gd name="connsiteX1" fmla="*/ 105918 w 105917"/>
                <a:gd name="connsiteY1" fmla="*/ 30956 h 61936"/>
                <a:gd name="connsiteX2" fmla="*/ 76105 w 105917"/>
                <a:gd name="connsiteY2" fmla="*/ 58579 h 61936"/>
                <a:gd name="connsiteX3" fmla="*/ 29813 w 105917"/>
                <a:gd name="connsiteY3" fmla="*/ 58579 h 61936"/>
                <a:gd name="connsiteX4" fmla="*/ 0 w 105917"/>
                <a:gd name="connsiteY4" fmla="*/ 30956 h 61936"/>
                <a:gd name="connsiteX5" fmla="*/ 29813 w 105917"/>
                <a:gd name="connsiteY5" fmla="*/ 3429 h 61936"/>
                <a:gd name="connsiteX6" fmla="*/ 76105 w 105917"/>
                <a:gd name="connsiteY6" fmla="*/ 3429 h 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7" h="61936">
                  <a:moveTo>
                    <a:pt x="76105" y="3429"/>
                  </a:moveTo>
                  <a:cubicBezTo>
                    <a:pt x="96012" y="9335"/>
                    <a:pt x="105918" y="20098"/>
                    <a:pt x="105918" y="30956"/>
                  </a:cubicBezTo>
                  <a:cubicBezTo>
                    <a:pt x="105918" y="41815"/>
                    <a:pt x="96393" y="52673"/>
                    <a:pt x="76105" y="58579"/>
                  </a:cubicBezTo>
                  <a:cubicBezTo>
                    <a:pt x="60998" y="63055"/>
                    <a:pt x="44920" y="63055"/>
                    <a:pt x="29813" y="58579"/>
                  </a:cubicBezTo>
                  <a:cubicBezTo>
                    <a:pt x="9906" y="52673"/>
                    <a:pt x="0" y="41815"/>
                    <a:pt x="0" y="30956"/>
                  </a:cubicBezTo>
                  <a:cubicBezTo>
                    <a:pt x="0" y="20098"/>
                    <a:pt x="9525" y="9335"/>
                    <a:pt x="29813" y="3429"/>
                  </a:cubicBezTo>
                  <a:cubicBezTo>
                    <a:pt x="44901" y="-1143"/>
                    <a:pt x="61017" y="-1143"/>
                    <a:pt x="76105" y="3429"/>
                  </a:cubicBezTo>
                  <a:close/>
                </a:path>
              </a:pathLst>
            </a:custGeom>
            <a:solidFill>
              <a:srgbClr val="BA68C8"/>
            </a:solidFill>
            <a:ln w="9525" cap="flat">
              <a:noFill/>
              <a:prstDash val="solid"/>
              <a:miter/>
            </a:ln>
          </p:spPr>
          <p:txBody>
            <a:bodyPr rtlCol="0" anchor="ctr"/>
            <a:lstStyle/>
            <a:p>
              <a:endParaRPr lang="en-US"/>
            </a:p>
          </p:txBody>
        </p:sp>
        <p:sp>
          <p:nvSpPr>
            <p:cNvPr id="1249" name="Hình tự do: Hình 1049">
              <a:extLst>
                <a:ext uri="{FF2B5EF4-FFF2-40B4-BE49-F238E27FC236}">
                  <a16:creationId xmlns:a16="http://schemas.microsoft.com/office/drawing/2014/main" id="{C84CF42A-D7D9-4C7D-9A17-05A01112DFE5}"/>
                </a:ext>
              </a:extLst>
            </p:cNvPr>
            <p:cNvSpPr/>
            <p:nvPr/>
          </p:nvSpPr>
          <p:spPr>
            <a:xfrm>
              <a:off x="5650420" y="3683508"/>
              <a:ext cx="105917" cy="61936"/>
            </a:xfrm>
            <a:custGeom>
              <a:avLst/>
              <a:gdLst>
                <a:gd name="connsiteX0" fmla="*/ 76105 w 105917"/>
                <a:gd name="connsiteY0" fmla="*/ 3429 h 61936"/>
                <a:gd name="connsiteX1" fmla="*/ 105918 w 105917"/>
                <a:gd name="connsiteY1" fmla="*/ 30956 h 61936"/>
                <a:gd name="connsiteX2" fmla="*/ 76105 w 105917"/>
                <a:gd name="connsiteY2" fmla="*/ 58579 h 61936"/>
                <a:gd name="connsiteX3" fmla="*/ 29813 w 105917"/>
                <a:gd name="connsiteY3" fmla="*/ 58579 h 61936"/>
                <a:gd name="connsiteX4" fmla="*/ 0 w 105917"/>
                <a:gd name="connsiteY4" fmla="*/ 30956 h 61936"/>
                <a:gd name="connsiteX5" fmla="*/ 29813 w 105917"/>
                <a:gd name="connsiteY5" fmla="*/ 3429 h 61936"/>
                <a:gd name="connsiteX6" fmla="*/ 76105 w 105917"/>
                <a:gd name="connsiteY6" fmla="*/ 3429 h 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17" h="61936">
                  <a:moveTo>
                    <a:pt x="76105" y="3429"/>
                  </a:moveTo>
                  <a:cubicBezTo>
                    <a:pt x="96012" y="9335"/>
                    <a:pt x="105918" y="20098"/>
                    <a:pt x="105918" y="30956"/>
                  </a:cubicBezTo>
                  <a:cubicBezTo>
                    <a:pt x="105918" y="41815"/>
                    <a:pt x="96393" y="52673"/>
                    <a:pt x="76105" y="58579"/>
                  </a:cubicBezTo>
                  <a:cubicBezTo>
                    <a:pt x="60998" y="63055"/>
                    <a:pt x="44920" y="63055"/>
                    <a:pt x="29813" y="58579"/>
                  </a:cubicBezTo>
                  <a:cubicBezTo>
                    <a:pt x="9906" y="52673"/>
                    <a:pt x="0" y="41815"/>
                    <a:pt x="0" y="30956"/>
                  </a:cubicBezTo>
                  <a:cubicBezTo>
                    <a:pt x="0" y="20098"/>
                    <a:pt x="9525" y="9335"/>
                    <a:pt x="29813" y="3429"/>
                  </a:cubicBezTo>
                  <a:cubicBezTo>
                    <a:pt x="44901" y="-1143"/>
                    <a:pt x="61017" y="-1143"/>
                    <a:pt x="76105" y="3429"/>
                  </a:cubicBezTo>
                  <a:close/>
                </a:path>
              </a:pathLst>
            </a:custGeom>
            <a:solidFill>
              <a:srgbClr val="FFFFFF"/>
            </a:solidFill>
            <a:ln w="9525" cap="flat">
              <a:noFill/>
              <a:prstDash val="solid"/>
              <a:miter/>
            </a:ln>
          </p:spPr>
          <p:txBody>
            <a:bodyPr rtlCol="0" anchor="ctr"/>
            <a:lstStyle/>
            <a:p>
              <a:endParaRPr lang="en-US"/>
            </a:p>
          </p:txBody>
        </p:sp>
        <p:sp>
          <p:nvSpPr>
            <p:cNvPr id="1250" name="Hình tự do: Hình 1050">
              <a:extLst>
                <a:ext uri="{FF2B5EF4-FFF2-40B4-BE49-F238E27FC236}">
                  <a16:creationId xmlns:a16="http://schemas.microsoft.com/office/drawing/2014/main" id="{5E8A5165-E3EA-4562-95B2-EA4AF60D6BCF}"/>
                </a:ext>
              </a:extLst>
            </p:cNvPr>
            <p:cNvSpPr/>
            <p:nvPr/>
          </p:nvSpPr>
          <p:spPr>
            <a:xfrm>
              <a:off x="5687853" y="3714750"/>
              <a:ext cx="31146" cy="29932"/>
            </a:xfrm>
            <a:custGeom>
              <a:avLst/>
              <a:gdLst>
                <a:gd name="connsiteX0" fmla="*/ 31147 w 31146"/>
                <a:gd name="connsiteY0" fmla="*/ 0 h 29932"/>
                <a:gd name="connsiteX1" fmla="*/ 31147 w 31146"/>
                <a:gd name="connsiteY1" fmla="*/ 28575 h 29932"/>
                <a:gd name="connsiteX2" fmla="*/ 0 w 31146"/>
                <a:gd name="connsiteY2" fmla="*/ 28575 h 29932"/>
                <a:gd name="connsiteX3" fmla="*/ 0 w 31146"/>
                <a:gd name="connsiteY3" fmla="*/ 0 h 29932"/>
                <a:gd name="connsiteX4" fmla="*/ 4572 w 31146"/>
                <a:gd name="connsiteY4" fmla="*/ 5524 h 29932"/>
                <a:gd name="connsiteX5" fmla="*/ 26575 w 31146"/>
                <a:gd name="connsiteY5" fmla="*/ 5524 h 29932"/>
                <a:gd name="connsiteX6" fmla="*/ 31147 w 31146"/>
                <a:gd name="connsiteY6" fmla="*/ 0 h 2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46" h="29932">
                  <a:moveTo>
                    <a:pt x="31147" y="0"/>
                  </a:moveTo>
                  <a:lnTo>
                    <a:pt x="31147" y="28575"/>
                  </a:lnTo>
                  <a:cubicBezTo>
                    <a:pt x="20841" y="30385"/>
                    <a:pt x="10306" y="30385"/>
                    <a:pt x="0" y="28575"/>
                  </a:cubicBezTo>
                  <a:lnTo>
                    <a:pt x="0" y="0"/>
                  </a:lnTo>
                  <a:cubicBezTo>
                    <a:pt x="648" y="2419"/>
                    <a:pt x="2315" y="4439"/>
                    <a:pt x="4572" y="5524"/>
                  </a:cubicBezTo>
                  <a:cubicBezTo>
                    <a:pt x="11478" y="9049"/>
                    <a:pt x="19669" y="9049"/>
                    <a:pt x="26575" y="5524"/>
                  </a:cubicBezTo>
                  <a:cubicBezTo>
                    <a:pt x="28918" y="4543"/>
                    <a:pt x="30623" y="2477"/>
                    <a:pt x="31147" y="0"/>
                  </a:cubicBezTo>
                  <a:close/>
                </a:path>
              </a:pathLst>
            </a:custGeom>
            <a:solidFill>
              <a:srgbClr val="BA68C8"/>
            </a:solidFill>
            <a:ln w="9525" cap="flat">
              <a:noFill/>
              <a:prstDash val="solid"/>
              <a:miter/>
            </a:ln>
          </p:spPr>
          <p:txBody>
            <a:bodyPr rtlCol="0" anchor="ctr"/>
            <a:lstStyle/>
            <a:p>
              <a:endParaRPr lang="en-US"/>
            </a:p>
          </p:txBody>
        </p:sp>
        <p:sp>
          <p:nvSpPr>
            <p:cNvPr id="1251" name="Hình tự do: Hình 1051">
              <a:extLst>
                <a:ext uri="{FF2B5EF4-FFF2-40B4-BE49-F238E27FC236}">
                  <a16:creationId xmlns:a16="http://schemas.microsoft.com/office/drawing/2014/main" id="{B928DA16-5AC0-4DBB-829D-347111797A3B}"/>
                </a:ext>
              </a:extLst>
            </p:cNvPr>
            <p:cNvSpPr/>
            <p:nvPr/>
          </p:nvSpPr>
          <p:spPr>
            <a:xfrm>
              <a:off x="5687853" y="3715321"/>
              <a:ext cx="7810" cy="29622"/>
            </a:xfrm>
            <a:custGeom>
              <a:avLst/>
              <a:gdLst>
                <a:gd name="connsiteX0" fmla="*/ 4572 w 7810"/>
                <a:gd name="connsiteY0" fmla="*/ 5525 h 29622"/>
                <a:gd name="connsiteX1" fmla="*/ 0 w 7810"/>
                <a:gd name="connsiteY1" fmla="*/ 0 h 29622"/>
                <a:gd name="connsiteX2" fmla="*/ 0 w 7810"/>
                <a:gd name="connsiteY2" fmla="*/ 28575 h 29622"/>
                <a:gd name="connsiteX3" fmla="*/ 7811 w 7810"/>
                <a:gd name="connsiteY3" fmla="*/ 29623 h 29622"/>
                <a:gd name="connsiteX4" fmla="*/ 7811 w 7810"/>
                <a:gd name="connsiteY4" fmla="*/ 7144 h 29622"/>
                <a:gd name="connsiteX5" fmla="*/ 4572 w 7810"/>
                <a:gd name="connsiteY5" fmla="*/ 5525 h 2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0" h="29622">
                  <a:moveTo>
                    <a:pt x="4572" y="5525"/>
                  </a:moveTo>
                  <a:cubicBezTo>
                    <a:pt x="2315" y="4439"/>
                    <a:pt x="648" y="2419"/>
                    <a:pt x="0" y="0"/>
                  </a:cubicBezTo>
                  <a:lnTo>
                    <a:pt x="0" y="28575"/>
                  </a:lnTo>
                  <a:cubicBezTo>
                    <a:pt x="2581" y="29061"/>
                    <a:pt x="5191" y="29413"/>
                    <a:pt x="7811" y="29623"/>
                  </a:cubicBezTo>
                  <a:lnTo>
                    <a:pt x="7811" y="7144"/>
                  </a:lnTo>
                  <a:cubicBezTo>
                    <a:pt x="6677" y="6725"/>
                    <a:pt x="5591" y="6182"/>
                    <a:pt x="4572" y="5525"/>
                  </a:cubicBezTo>
                  <a:close/>
                </a:path>
              </a:pathLst>
            </a:custGeom>
            <a:solidFill>
              <a:srgbClr val="000000">
                <a:alpha val="5000"/>
              </a:srgbClr>
            </a:solidFill>
            <a:ln w="9525" cap="flat">
              <a:noFill/>
              <a:prstDash val="solid"/>
              <a:miter/>
            </a:ln>
          </p:spPr>
          <p:txBody>
            <a:bodyPr rtlCol="0" anchor="ctr"/>
            <a:lstStyle/>
            <a:p>
              <a:endParaRPr lang="en-US"/>
            </a:p>
          </p:txBody>
        </p:sp>
        <p:sp>
          <p:nvSpPr>
            <p:cNvPr id="1252" name="Hình tự do: Hình 1052">
              <a:extLst>
                <a:ext uri="{FF2B5EF4-FFF2-40B4-BE49-F238E27FC236}">
                  <a16:creationId xmlns:a16="http://schemas.microsoft.com/office/drawing/2014/main" id="{556525AB-6E46-47D2-8898-EA7EDB515994}"/>
                </a:ext>
              </a:extLst>
            </p:cNvPr>
            <p:cNvSpPr/>
            <p:nvPr/>
          </p:nvSpPr>
          <p:spPr>
            <a:xfrm>
              <a:off x="5687853" y="3683947"/>
              <a:ext cx="31146" cy="39827"/>
            </a:xfrm>
            <a:custGeom>
              <a:avLst/>
              <a:gdLst>
                <a:gd name="connsiteX0" fmla="*/ 31147 w 31146"/>
                <a:gd name="connsiteY0" fmla="*/ 1370 h 39827"/>
                <a:gd name="connsiteX1" fmla="*/ 31147 w 31146"/>
                <a:gd name="connsiteY1" fmla="*/ 30802 h 39827"/>
                <a:gd name="connsiteX2" fmla="*/ 26575 w 31146"/>
                <a:gd name="connsiteY2" fmla="*/ 37184 h 39827"/>
                <a:gd name="connsiteX3" fmla="*/ 4572 w 31146"/>
                <a:gd name="connsiteY3" fmla="*/ 37184 h 39827"/>
                <a:gd name="connsiteX4" fmla="*/ 0 w 31146"/>
                <a:gd name="connsiteY4" fmla="*/ 31659 h 39827"/>
                <a:gd name="connsiteX5" fmla="*/ 0 w 31146"/>
                <a:gd name="connsiteY5" fmla="*/ 1274 h 39827"/>
                <a:gd name="connsiteX6" fmla="*/ 31147 w 31146"/>
                <a:gd name="connsiteY6" fmla="*/ 1370 h 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46" h="39827">
                  <a:moveTo>
                    <a:pt x="31147" y="1370"/>
                  </a:moveTo>
                  <a:lnTo>
                    <a:pt x="31147" y="30802"/>
                  </a:lnTo>
                  <a:cubicBezTo>
                    <a:pt x="30899" y="33602"/>
                    <a:pt x="29147" y="36050"/>
                    <a:pt x="26575" y="37184"/>
                  </a:cubicBezTo>
                  <a:cubicBezTo>
                    <a:pt x="19669" y="40708"/>
                    <a:pt x="11478" y="40708"/>
                    <a:pt x="4572" y="37184"/>
                  </a:cubicBezTo>
                  <a:cubicBezTo>
                    <a:pt x="2315" y="36098"/>
                    <a:pt x="648" y="34079"/>
                    <a:pt x="0" y="31659"/>
                  </a:cubicBezTo>
                  <a:lnTo>
                    <a:pt x="0" y="1274"/>
                  </a:lnTo>
                  <a:cubicBezTo>
                    <a:pt x="10316" y="-459"/>
                    <a:pt x="20841" y="-421"/>
                    <a:pt x="31147" y="1370"/>
                  </a:cubicBezTo>
                  <a:close/>
                </a:path>
              </a:pathLst>
            </a:custGeom>
            <a:solidFill>
              <a:srgbClr val="000000">
                <a:alpha val="5000"/>
              </a:srgbClr>
            </a:solidFill>
            <a:ln w="9525" cap="flat">
              <a:noFill/>
              <a:prstDash val="solid"/>
              <a:miter/>
            </a:ln>
          </p:spPr>
          <p:txBody>
            <a:bodyPr rtlCol="0" anchor="ctr"/>
            <a:lstStyle/>
            <a:p>
              <a:endParaRPr lang="en-US"/>
            </a:p>
          </p:txBody>
        </p:sp>
        <p:sp>
          <p:nvSpPr>
            <p:cNvPr id="1253" name="Hình tự do: Hình 1053">
              <a:extLst>
                <a:ext uri="{FF2B5EF4-FFF2-40B4-BE49-F238E27FC236}">
                  <a16:creationId xmlns:a16="http://schemas.microsoft.com/office/drawing/2014/main" id="{6838C929-470F-4A86-8119-E391558A7904}"/>
                </a:ext>
              </a:extLst>
            </p:cNvPr>
            <p:cNvSpPr/>
            <p:nvPr/>
          </p:nvSpPr>
          <p:spPr>
            <a:xfrm>
              <a:off x="5688329" y="3767256"/>
              <a:ext cx="30194" cy="33967"/>
            </a:xfrm>
            <a:custGeom>
              <a:avLst/>
              <a:gdLst>
                <a:gd name="connsiteX0" fmla="*/ 0 w 30194"/>
                <a:gd name="connsiteY0" fmla="*/ 1215 h 33967"/>
                <a:gd name="connsiteX1" fmla="*/ 4667 w 30194"/>
                <a:gd name="connsiteY1" fmla="*/ 20741 h 33967"/>
                <a:gd name="connsiteX2" fmla="*/ 8001 w 30194"/>
                <a:gd name="connsiteY2" fmla="*/ 29123 h 33967"/>
                <a:gd name="connsiteX3" fmla="*/ 17869 w 30194"/>
                <a:gd name="connsiteY3" fmla="*/ 33438 h 33967"/>
                <a:gd name="connsiteX4" fmla="*/ 22193 w 30194"/>
                <a:gd name="connsiteY4" fmla="*/ 29123 h 33967"/>
                <a:gd name="connsiteX5" fmla="*/ 25527 w 30194"/>
                <a:gd name="connsiteY5" fmla="*/ 20741 h 33967"/>
                <a:gd name="connsiteX6" fmla="*/ 30194 w 30194"/>
                <a:gd name="connsiteY6" fmla="*/ 1215 h 33967"/>
                <a:gd name="connsiteX7" fmla="*/ 0 w 30194"/>
                <a:gd name="connsiteY7" fmla="*/ 1215 h 3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 h="33967">
                  <a:moveTo>
                    <a:pt x="0" y="1215"/>
                  </a:moveTo>
                  <a:cubicBezTo>
                    <a:pt x="648" y="7910"/>
                    <a:pt x="2219" y="14483"/>
                    <a:pt x="4667" y="20741"/>
                  </a:cubicBezTo>
                  <a:lnTo>
                    <a:pt x="8001" y="29123"/>
                  </a:lnTo>
                  <a:cubicBezTo>
                    <a:pt x="9535" y="33037"/>
                    <a:pt x="13954" y="34980"/>
                    <a:pt x="17869" y="33438"/>
                  </a:cubicBezTo>
                  <a:cubicBezTo>
                    <a:pt x="19850" y="32666"/>
                    <a:pt x="21422" y="31104"/>
                    <a:pt x="22193" y="29123"/>
                  </a:cubicBezTo>
                  <a:lnTo>
                    <a:pt x="25527" y="20741"/>
                  </a:lnTo>
                  <a:cubicBezTo>
                    <a:pt x="27975" y="14473"/>
                    <a:pt x="29547" y="7910"/>
                    <a:pt x="30194" y="1215"/>
                  </a:cubicBezTo>
                  <a:cubicBezTo>
                    <a:pt x="20193" y="-405"/>
                    <a:pt x="10001" y="-405"/>
                    <a:pt x="0" y="1215"/>
                  </a:cubicBezTo>
                  <a:close/>
                </a:path>
              </a:pathLst>
            </a:custGeom>
            <a:solidFill>
              <a:srgbClr val="000000">
                <a:alpha val="5000"/>
              </a:srgbClr>
            </a:solidFill>
            <a:ln w="9525" cap="flat">
              <a:noFill/>
              <a:prstDash val="solid"/>
              <a:miter/>
            </a:ln>
          </p:spPr>
          <p:txBody>
            <a:bodyPr rtlCol="0" anchor="ctr"/>
            <a:lstStyle/>
            <a:p>
              <a:endParaRPr lang="en-US"/>
            </a:p>
          </p:txBody>
        </p:sp>
        <p:sp>
          <p:nvSpPr>
            <p:cNvPr id="1254" name="Hình tự do: Hình 1054">
              <a:extLst>
                <a:ext uri="{FF2B5EF4-FFF2-40B4-BE49-F238E27FC236}">
                  <a16:creationId xmlns:a16="http://schemas.microsoft.com/office/drawing/2014/main" id="{9EA665CB-5CEB-4E03-9196-AA2E8D8E73E6}"/>
                </a:ext>
              </a:extLst>
            </p:cNvPr>
            <p:cNvSpPr/>
            <p:nvPr/>
          </p:nvSpPr>
          <p:spPr>
            <a:xfrm>
              <a:off x="5640514" y="3606641"/>
              <a:ext cx="83629" cy="231161"/>
            </a:xfrm>
            <a:custGeom>
              <a:avLst/>
              <a:gdLst>
                <a:gd name="connsiteX0" fmla="*/ 20288 w 83629"/>
                <a:gd name="connsiteY0" fmla="*/ 195263 h 231161"/>
                <a:gd name="connsiteX1" fmla="*/ 20288 w 83629"/>
                <a:gd name="connsiteY1" fmla="*/ 75533 h 231161"/>
                <a:gd name="connsiteX2" fmla="*/ 31147 w 83629"/>
                <a:gd name="connsiteY2" fmla="*/ 57341 h 231161"/>
                <a:gd name="connsiteX3" fmla="*/ 51911 w 83629"/>
                <a:gd name="connsiteY3" fmla="*/ 31052 h 231161"/>
                <a:gd name="connsiteX4" fmla="*/ 51911 w 83629"/>
                <a:gd name="connsiteY4" fmla="*/ 0 h 231161"/>
                <a:gd name="connsiteX5" fmla="*/ 36386 w 83629"/>
                <a:gd name="connsiteY5" fmla="*/ 0 h 231161"/>
                <a:gd name="connsiteX6" fmla="*/ 36386 w 83629"/>
                <a:gd name="connsiteY6" fmla="*/ 28575 h 231161"/>
                <a:gd name="connsiteX7" fmla="*/ 26861 w 83629"/>
                <a:gd name="connsiteY7" fmla="*/ 42005 h 231161"/>
                <a:gd name="connsiteX8" fmla="*/ 18383 w 83629"/>
                <a:gd name="connsiteY8" fmla="*/ 46101 h 231161"/>
                <a:gd name="connsiteX9" fmla="*/ 0 w 83629"/>
                <a:gd name="connsiteY9" fmla="*/ 71723 h 231161"/>
                <a:gd name="connsiteX10" fmla="*/ 0 w 83629"/>
                <a:gd name="connsiteY10" fmla="*/ 194786 h 231161"/>
                <a:gd name="connsiteX11" fmla="*/ 18383 w 83629"/>
                <a:gd name="connsiteY11" fmla="*/ 220409 h 231161"/>
                <a:gd name="connsiteX12" fmla="*/ 83630 w 83629"/>
                <a:gd name="connsiteY12" fmla="*/ 228981 h 231161"/>
                <a:gd name="connsiteX13" fmla="*/ 20288 w 83629"/>
                <a:gd name="connsiteY13" fmla="*/ 195263 h 23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629" h="231161">
                  <a:moveTo>
                    <a:pt x="20288" y="195263"/>
                  </a:moveTo>
                  <a:lnTo>
                    <a:pt x="20288" y="75533"/>
                  </a:lnTo>
                  <a:cubicBezTo>
                    <a:pt x="19421" y="67723"/>
                    <a:pt x="23860" y="60284"/>
                    <a:pt x="31147" y="57341"/>
                  </a:cubicBezTo>
                  <a:cubicBezTo>
                    <a:pt x="49625" y="47816"/>
                    <a:pt x="51911" y="40481"/>
                    <a:pt x="51911" y="31052"/>
                  </a:cubicBezTo>
                  <a:lnTo>
                    <a:pt x="51911" y="0"/>
                  </a:lnTo>
                  <a:lnTo>
                    <a:pt x="36386" y="0"/>
                  </a:lnTo>
                  <a:lnTo>
                    <a:pt x="36386" y="28575"/>
                  </a:lnTo>
                  <a:cubicBezTo>
                    <a:pt x="36290" y="34585"/>
                    <a:pt x="32499" y="39919"/>
                    <a:pt x="26861" y="42005"/>
                  </a:cubicBezTo>
                  <a:cubicBezTo>
                    <a:pt x="23917" y="43120"/>
                    <a:pt x="21079" y="44491"/>
                    <a:pt x="18383" y="46101"/>
                  </a:cubicBezTo>
                  <a:cubicBezTo>
                    <a:pt x="8049" y="50663"/>
                    <a:pt x="1010" y="60474"/>
                    <a:pt x="0" y="71723"/>
                  </a:cubicBezTo>
                  <a:lnTo>
                    <a:pt x="0" y="194786"/>
                  </a:lnTo>
                  <a:cubicBezTo>
                    <a:pt x="1010" y="206035"/>
                    <a:pt x="8049" y="215846"/>
                    <a:pt x="18383" y="220409"/>
                  </a:cubicBezTo>
                  <a:cubicBezTo>
                    <a:pt x="38500" y="230686"/>
                    <a:pt x="61541" y="233715"/>
                    <a:pt x="83630" y="228981"/>
                  </a:cubicBezTo>
                  <a:cubicBezTo>
                    <a:pt x="32671" y="232601"/>
                    <a:pt x="20288" y="210979"/>
                    <a:pt x="20288" y="195263"/>
                  </a:cubicBezTo>
                  <a:close/>
                </a:path>
              </a:pathLst>
            </a:custGeom>
            <a:solidFill>
              <a:srgbClr val="BA68C8">
                <a:alpha val="20000"/>
              </a:srgbClr>
            </a:solidFill>
            <a:ln w="9525" cap="flat">
              <a:noFill/>
              <a:prstDash val="solid"/>
              <a:miter/>
            </a:ln>
          </p:spPr>
          <p:txBody>
            <a:bodyPr rtlCol="0" anchor="ctr"/>
            <a:lstStyle/>
            <a:p>
              <a:endParaRPr lang="en-US"/>
            </a:p>
          </p:txBody>
        </p:sp>
        <p:sp>
          <p:nvSpPr>
            <p:cNvPr id="1255" name="Hình tự do: Hình 1055">
              <a:extLst>
                <a:ext uri="{FF2B5EF4-FFF2-40B4-BE49-F238E27FC236}">
                  <a16:creationId xmlns:a16="http://schemas.microsoft.com/office/drawing/2014/main" id="{B4DDB7CD-F8A4-4063-B04D-C886F95ECE3B}"/>
                </a:ext>
              </a:extLst>
            </p:cNvPr>
            <p:cNvSpPr/>
            <p:nvPr/>
          </p:nvSpPr>
          <p:spPr>
            <a:xfrm>
              <a:off x="5724525" y="3606736"/>
              <a:ext cx="42195" cy="226028"/>
            </a:xfrm>
            <a:custGeom>
              <a:avLst/>
              <a:gdLst>
                <a:gd name="connsiteX0" fmla="*/ 23241 w 42195"/>
                <a:gd name="connsiteY0" fmla="*/ 46101 h 226028"/>
                <a:gd name="connsiteX1" fmla="*/ 14764 w 42195"/>
                <a:gd name="connsiteY1" fmla="*/ 42005 h 226028"/>
                <a:gd name="connsiteX2" fmla="*/ 5239 w 42195"/>
                <a:gd name="connsiteY2" fmla="*/ 28575 h 226028"/>
                <a:gd name="connsiteX3" fmla="*/ 5239 w 42195"/>
                <a:gd name="connsiteY3" fmla="*/ 0 h 226028"/>
                <a:gd name="connsiteX4" fmla="*/ 0 w 42195"/>
                <a:gd name="connsiteY4" fmla="*/ 0 h 226028"/>
                <a:gd name="connsiteX5" fmla="*/ 0 w 42195"/>
                <a:gd name="connsiteY5" fmla="*/ 34195 h 226028"/>
                <a:gd name="connsiteX6" fmla="*/ 9525 w 42195"/>
                <a:gd name="connsiteY6" fmla="*/ 46768 h 226028"/>
                <a:gd name="connsiteX7" fmla="*/ 34385 w 42195"/>
                <a:gd name="connsiteY7" fmla="*/ 64008 h 226028"/>
                <a:gd name="connsiteX8" fmla="*/ 36862 w 42195"/>
                <a:gd name="connsiteY8" fmla="*/ 102584 h 226028"/>
                <a:gd name="connsiteX9" fmla="*/ 36862 w 42195"/>
                <a:gd name="connsiteY9" fmla="*/ 189452 h 226028"/>
                <a:gd name="connsiteX10" fmla="*/ 11716 w 42195"/>
                <a:gd name="connsiteY10" fmla="*/ 226028 h 226028"/>
                <a:gd name="connsiteX11" fmla="*/ 23813 w 42195"/>
                <a:gd name="connsiteY11" fmla="*/ 220694 h 226028"/>
                <a:gd name="connsiteX12" fmla="*/ 42196 w 42195"/>
                <a:gd name="connsiteY12" fmla="*/ 194881 h 226028"/>
                <a:gd name="connsiteX13" fmla="*/ 42196 w 42195"/>
                <a:gd name="connsiteY13" fmla="*/ 71723 h 226028"/>
                <a:gd name="connsiteX14" fmla="*/ 23241 w 42195"/>
                <a:gd name="connsiteY14" fmla="*/ 46101 h 22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95" h="226028">
                  <a:moveTo>
                    <a:pt x="23241" y="46101"/>
                  </a:moveTo>
                  <a:cubicBezTo>
                    <a:pt x="20555" y="44472"/>
                    <a:pt x="17717" y="43101"/>
                    <a:pt x="14764" y="42005"/>
                  </a:cubicBezTo>
                  <a:cubicBezTo>
                    <a:pt x="9125" y="39919"/>
                    <a:pt x="5334" y="34585"/>
                    <a:pt x="5239" y="28575"/>
                  </a:cubicBezTo>
                  <a:lnTo>
                    <a:pt x="5239" y="0"/>
                  </a:lnTo>
                  <a:lnTo>
                    <a:pt x="0" y="0"/>
                  </a:lnTo>
                  <a:lnTo>
                    <a:pt x="0" y="34195"/>
                  </a:lnTo>
                  <a:cubicBezTo>
                    <a:pt x="762" y="39757"/>
                    <a:pt x="4372" y="44529"/>
                    <a:pt x="9525" y="46768"/>
                  </a:cubicBezTo>
                  <a:cubicBezTo>
                    <a:pt x="14573" y="49530"/>
                    <a:pt x="30480" y="56293"/>
                    <a:pt x="34385" y="64008"/>
                  </a:cubicBezTo>
                  <a:cubicBezTo>
                    <a:pt x="38291" y="71723"/>
                    <a:pt x="36862" y="85535"/>
                    <a:pt x="36862" y="102584"/>
                  </a:cubicBezTo>
                  <a:lnTo>
                    <a:pt x="36862" y="189452"/>
                  </a:lnTo>
                  <a:cubicBezTo>
                    <a:pt x="36767" y="205645"/>
                    <a:pt x="26794" y="220132"/>
                    <a:pt x="11716" y="226028"/>
                  </a:cubicBezTo>
                  <a:cubicBezTo>
                    <a:pt x="15907" y="224637"/>
                    <a:pt x="19955" y="222856"/>
                    <a:pt x="23813" y="220694"/>
                  </a:cubicBezTo>
                  <a:cubicBezTo>
                    <a:pt x="34214" y="216113"/>
                    <a:pt x="41272" y="206207"/>
                    <a:pt x="42196" y="194881"/>
                  </a:cubicBezTo>
                  <a:lnTo>
                    <a:pt x="42196" y="71723"/>
                  </a:lnTo>
                  <a:cubicBezTo>
                    <a:pt x="41053" y="60350"/>
                    <a:pt x="33785" y="50520"/>
                    <a:pt x="23241" y="46101"/>
                  </a:cubicBezTo>
                  <a:close/>
                </a:path>
              </a:pathLst>
            </a:custGeom>
            <a:solidFill>
              <a:srgbClr val="FFFFFF">
                <a:alpha val="40000"/>
              </a:srgbClr>
            </a:solidFill>
            <a:ln w="9525" cap="flat">
              <a:noFill/>
              <a:prstDash val="solid"/>
              <a:miter/>
            </a:ln>
          </p:spPr>
          <p:txBody>
            <a:bodyPr rtlCol="0" anchor="ctr"/>
            <a:lstStyle/>
            <a:p>
              <a:endParaRPr lang="en-US"/>
            </a:p>
          </p:txBody>
        </p:sp>
        <p:sp>
          <p:nvSpPr>
            <p:cNvPr id="1256" name="Hình tự do: Hình 1056">
              <a:extLst>
                <a:ext uri="{FF2B5EF4-FFF2-40B4-BE49-F238E27FC236}">
                  <a16:creationId xmlns:a16="http://schemas.microsoft.com/office/drawing/2014/main" id="{D022A28B-A8FB-4F83-9684-25635555E65A}"/>
                </a:ext>
              </a:extLst>
            </p:cNvPr>
            <p:cNvSpPr/>
            <p:nvPr/>
          </p:nvSpPr>
          <p:spPr>
            <a:xfrm>
              <a:off x="5687853" y="3684174"/>
              <a:ext cx="7810" cy="38100"/>
            </a:xfrm>
            <a:custGeom>
              <a:avLst/>
              <a:gdLst>
                <a:gd name="connsiteX0" fmla="*/ 0 w 7810"/>
                <a:gd name="connsiteY0" fmla="*/ 1048 h 38100"/>
                <a:gd name="connsiteX1" fmla="*/ 0 w 7810"/>
                <a:gd name="connsiteY1" fmla="*/ 31147 h 38100"/>
                <a:gd name="connsiteX2" fmla="*/ 4572 w 7810"/>
                <a:gd name="connsiteY2" fmla="*/ 36671 h 38100"/>
                <a:gd name="connsiteX3" fmla="*/ 7811 w 7810"/>
                <a:gd name="connsiteY3" fmla="*/ 38100 h 38100"/>
                <a:gd name="connsiteX4" fmla="*/ 7811 w 7810"/>
                <a:gd name="connsiteY4" fmla="*/ 0 h 38100"/>
                <a:gd name="connsiteX5" fmla="*/ 0 w 7810"/>
                <a:gd name="connsiteY5" fmla="*/ 104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0" h="38100">
                  <a:moveTo>
                    <a:pt x="0" y="1048"/>
                  </a:moveTo>
                  <a:lnTo>
                    <a:pt x="0" y="31147"/>
                  </a:lnTo>
                  <a:cubicBezTo>
                    <a:pt x="648" y="33566"/>
                    <a:pt x="2315" y="35585"/>
                    <a:pt x="4572" y="36671"/>
                  </a:cubicBezTo>
                  <a:cubicBezTo>
                    <a:pt x="5601" y="37262"/>
                    <a:pt x="6687" y="37738"/>
                    <a:pt x="7811" y="38100"/>
                  </a:cubicBezTo>
                  <a:lnTo>
                    <a:pt x="7811" y="0"/>
                  </a:lnTo>
                  <a:cubicBezTo>
                    <a:pt x="5239" y="286"/>
                    <a:pt x="2572" y="667"/>
                    <a:pt x="0" y="1048"/>
                  </a:cubicBezTo>
                  <a:close/>
                </a:path>
              </a:pathLst>
            </a:custGeom>
            <a:solidFill>
              <a:srgbClr val="000000">
                <a:alpha val="5000"/>
              </a:srgbClr>
            </a:solidFill>
            <a:ln w="9525" cap="flat">
              <a:noFill/>
              <a:prstDash val="solid"/>
              <a:miter/>
            </a:ln>
          </p:spPr>
          <p:txBody>
            <a:bodyPr rtlCol="0" anchor="ctr"/>
            <a:lstStyle/>
            <a:p>
              <a:endParaRPr lang="en-US"/>
            </a:p>
          </p:txBody>
        </p:sp>
        <p:sp>
          <p:nvSpPr>
            <p:cNvPr id="1257" name="Hình tự do: Hình 1057">
              <a:extLst>
                <a:ext uri="{FF2B5EF4-FFF2-40B4-BE49-F238E27FC236}">
                  <a16:creationId xmlns:a16="http://schemas.microsoft.com/office/drawing/2014/main" id="{11DA5A61-9AD4-435B-A77E-595BF19D2FAB}"/>
                </a:ext>
              </a:extLst>
            </p:cNvPr>
            <p:cNvSpPr/>
            <p:nvPr/>
          </p:nvSpPr>
          <p:spPr>
            <a:xfrm>
              <a:off x="5699093" y="3794950"/>
              <a:ext cx="8667" cy="4190"/>
            </a:xfrm>
            <a:custGeom>
              <a:avLst/>
              <a:gdLst>
                <a:gd name="connsiteX0" fmla="*/ 8668 w 8667"/>
                <a:gd name="connsiteY0" fmla="*/ 2096 h 4190"/>
                <a:gd name="connsiteX1" fmla="*/ 4286 w 8667"/>
                <a:gd name="connsiteY1" fmla="*/ 4191 h 4190"/>
                <a:gd name="connsiteX2" fmla="*/ 0 w 8667"/>
                <a:gd name="connsiteY2" fmla="*/ 2096 h 4190"/>
                <a:gd name="connsiteX3" fmla="*/ 4286 w 8667"/>
                <a:gd name="connsiteY3" fmla="*/ 0 h 4190"/>
                <a:gd name="connsiteX4" fmla="*/ 8668 w 8667"/>
                <a:gd name="connsiteY4" fmla="*/ 2096 h 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7" h="4190">
                  <a:moveTo>
                    <a:pt x="8668" y="2096"/>
                  </a:moveTo>
                  <a:cubicBezTo>
                    <a:pt x="8668" y="3238"/>
                    <a:pt x="6667" y="4191"/>
                    <a:pt x="4286" y="4191"/>
                  </a:cubicBezTo>
                  <a:cubicBezTo>
                    <a:pt x="1905" y="4191"/>
                    <a:pt x="0" y="3238"/>
                    <a:pt x="0" y="2096"/>
                  </a:cubicBezTo>
                  <a:cubicBezTo>
                    <a:pt x="0" y="952"/>
                    <a:pt x="2000" y="0"/>
                    <a:pt x="4286" y="0"/>
                  </a:cubicBezTo>
                  <a:cubicBezTo>
                    <a:pt x="6572" y="0"/>
                    <a:pt x="8668" y="952"/>
                    <a:pt x="8668" y="2096"/>
                  </a:cubicBezTo>
                  <a:close/>
                </a:path>
              </a:pathLst>
            </a:custGeom>
            <a:solidFill>
              <a:srgbClr val="000000">
                <a:alpha val="20000"/>
              </a:srgbClr>
            </a:solidFill>
            <a:ln w="9525" cap="flat">
              <a:noFill/>
              <a:prstDash val="solid"/>
              <a:miter/>
            </a:ln>
          </p:spPr>
          <p:txBody>
            <a:bodyPr rtlCol="0" anchor="ctr"/>
            <a:lstStyle/>
            <a:p>
              <a:endParaRPr lang="en-US"/>
            </a:p>
          </p:txBody>
        </p:sp>
        <p:sp>
          <p:nvSpPr>
            <p:cNvPr id="1258" name="Hình tự do: Hình 1058">
              <a:extLst>
                <a:ext uri="{FF2B5EF4-FFF2-40B4-BE49-F238E27FC236}">
                  <a16:creationId xmlns:a16="http://schemas.microsoft.com/office/drawing/2014/main" id="{CF7EB449-5F51-4ED9-9B72-820A336FFC85}"/>
                </a:ext>
              </a:extLst>
            </p:cNvPr>
            <p:cNvSpPr/>
            <p:nvPr/>
          </p:nvSpPr>
          <p:spPr>
            <a:xfrm>
              <a:off x="5703264" y="3598068"/>
              <a:ext cx="3123" cy="191357"/>
            </a:xfrm>
            <a:custGeom>
              <a:avLst/>
              <a:gdLst>
                <a:gd name="connsiteX0" fmla="*/ 1639 w 3123"/>
                <a:gd name="connsiteY0" fmla="*/ 191357 h 191357"/>
                <a:gd name="connsiteX1" fmla="*/ 2972 w 3123"/>
                <a:gd name="connsiteY1" fmla="*/ 174498 h 191357"/>
                <a:gd name="connsiteX2" fmla="*/ 2972 w 3123"/>
                <a:gd name="connsiteY2" fmla="*/ 0 h 191357"/>
                <a:gd name="connsiteX3" fmla="*/ 210 w 3123"/>
                <a:gd name="connsiteY3" fmla="*/ 0 h 191357"/>
                <a:gd name="connsiteX4" fmla="*/ 210 w 3123"/>
                <a:gd name="connsiteY4" fmla="*/ 175070 h 191357"/>
                <a:gd name="connsiteX5" fmla="*/ 1639 w 3123"/>
                <a:gd name="connsiteY5" fmla="*/ 191357 h 19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3" h="191357">
                  <a:moveTo>
                    <a:pt x="1639" y="191357"/>
                  </a:moveTo>
                  <a:cubicBezTo>
                    <a:pt x="2934" y="185842"/>
                    <a:pt x="3391" y="180156"/>
                    <a:pt x="2972" y="174498"/>
                  </a:cubicBezTo>
                  <a:lnTo>
                    <a:pt x="2972" y="0"/>
                  </a:lnTo>
                  <a:lnTo>
                    <a:pt x="210" y="0"/>
                  </a:lnTo>
                  <a:lnTo>
                    <a:pt x="210" y="175070"/>
                  </a:lnTo>
                  <a:cubicBezTo>
                    <a:pt x="-324" y="180537"/>
                    <a:pt x="162" y="186061"/>
                    <a:pt x="1639" y="191357"/>
                  </a:cubicBezTo>
                  <a:close/>
                </a:path>
              </a:pathLst>
            </a:custGeom>
            <a:solidFill>
              <a:srgbClr val="FFFFFF">
                <a:alpha val="40000"/>
              </a:srgbClr>
            </a:solidFill>
            <a:ln w="9525" cap="flat">
              <a:noFill/>
              <a:prstDash val="solid"/>
              <a:miter/>
            </a:ln>
          </p:spPr>
          <p:txBody>
            <a:bodyPr rtlCol="0" anchor="ctr"/>
            <a:lstStyle/>
            <a:p>
              <a:endParaRPr lang="en-US"/>
            </a:p>
          </p:txBody>
        </p:sp>
        <p:sp>
          <p:nvSpPr>
            <p:cNvPr id="1259" name="Hình tự do: Hình 1059">
              <a:extLst>
                <a:ext uri="{FF2B5EF4-FFF2-40B4-BE49-F238E27FC236}">
                  <a16:creationId xmlns:a16="http://schemas.microsoft.com/office/drawing/2014/main" id="{B03B7F50-BFF2-4952-A70D-B2AAE5279EAB}"/>
                </a:ext>
              </a:extLst>
            </p:cNvPr>
            <p:cNvSpPr/>
            <p:nvPr/>
          </p:nvSpPr>
          <p:spPr>
            <a:xfrm>
              <a:off x="5709380" y="3598068"/>
              <a:ext cx="5619" cy="188118"/>
            </a:xfrm>
            <a:custGeom>
              <a:avLst/>
              <a:gdLst>
                <a:gd name="connsiteX0" fmla="*/ 5620 w 5619"/>
                <a:gd name="connsiteY0" fmla="*/ 0 h 188118"/>
                <a:gd name="connsiteX1" fmla="*/ 0 w 5619"/>
                <a:gd name="connsiteY1" fmla="*/ 0 h 188118"/>
                <a:gd name="connsiteX2" fmla="*/ 0 w 5619"/>
                <a:gd name="connsiteY2" fmla="*/ 188119 h 188118"/>
                <a:gd name="connsiteX3" fmla="*/ 0 w 5619"/>
                <a:gd name="connsiteY3" fmla="*/ 188119 h 188118"/>
                <a:gd name="connsiteX4" fmla="*/ 5620 w 5619"/>
                <a:gd name="connsiteY4" fmla="*/ 164306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 h="188118">
                  <a:moveTo>
                    <a:pt x="5620" y="0"/>
                  </a:moveTo>
                  <a:lnTo>
                    <a:pt x="0" y="0"/>
                  </a:lnTo>
                  <a:lnTo>
                    <a:pt x="0" y="188119"/>
                  </a:lnTo>
                  <a:lnTo>
                    <a:pt x="0" y="188119"/>
                  </a:lnTo>
                  <a:cubicBezTo>
                    <a:pt x="3648" y="180708"/>
                    <a:pt x="5572" y="172564"/>
                    <a:pt x="5620" y="164306"/>
                  </a:cubicBezTo>
                  <a:close/>
                </a:path>
              </a:pathLst>
            </a:custGeom>
            <a:solidFill>
              <a:srgbClr val="FFFFFF">
                <a:alpha val="40000"/>
              </a:srgbClr>
            </a:solidFill>
            <a:ln w="9525" cap="flat">
              <a:noFill/>
              <a:prstDash val="solid"/>
              <a:miter/>
            </a:ln>
          </p:spPr>
          <p:txBody>
            <a:bodyPr rtlCol="0" anchor="ctr"/>
            <a:lstStyle/>
            <a:p>
              <a:endParaRPr lang="en-US"/>
            </a:p>
          </p:txBody>
        </p:sp>
        <p:sp>
          <p:nvSpPr>
            <p:cNvPr id="1260" name="Hình tự do: Hình 1060">
              <a:extLst>
                <a:ext uri="{FF2B5EF4-FFF2-40B4-BE49-F238E27FC236}">
                  <a16:creationId xmlns:a16="http://schemas.microsoft.com/office/drawing/2014/main" id="{C6813F44-01B5-4D58-B185-F02FF3D1AC00}"/>
                </a:ext>
              </a:extLst>
            </p:cNvPr>
            <p:cNvSpPr/>
            <p:nvPr/>
          </p:nvSpPr>
          <p:spPr>
            <a:xfrm>
              <a:off x="5670168" y="3578635"/>
              <a:ext cx="67120" cy="47460"/>
            </a:xfrm>
            <a:custGeom>
              <a:avLst/>
              <a:gdLst>
                <a:gd name="connsiteX0" fmla="*/ 67120 w 67120"/>
                <a:gd name="connsiteY0" fmla="*/ 19529 h 47460"/>
                <a:gd name="connsiteX1" fmla="*/ 67120 w 67120"/>
                <a:gd name="connsiteY1" fmla="*/ 27911 h 47460"/>
                <a:gd name="connsiteX2" fmla="*/ 57595 w 67120"/>
                <a:gd name="connsiteY2" fmla="*/ 41817 h 47460"/>
                <a:gd name="connsiteX3" fmla="*/ 9970 w 67120"/>
                <a:gd name="connsiteY3" fmla="*/ 41817 h 47460"/>
                <a:gd name="connsiteX4" fmla="*/ 2541 w 67120"/>
                <a:gd name="connsiteY4" fmla="*/ 35340 h 47460"/>
                <a:gd name="connsiteX5" fmla="*/ 64 w 67120"/>
                <a:gd name="connsiteY5" fmla="*/ 28006 h 47460"/>
                <a:gd name="connsiteX6" fmla="*/ 64 w 67120"/>
                <a:gd name="connsiteY6" fmla="*/ 19433 h 47460"/>
                <a:gd name="connsiteX7" fmla="*/ 64 w 67120"/>
                <a:gd name="connsiteY7" fmla="*/ 17243 h 47460"/>
                <a:gd name="connsiteX8" fmla="*/ 9589 w 67120"/>
                <a:gd name="connsiteY8" fmla="*/ 5622 h 47460"/>
                <a:gd name="connsiteX9" fmla="*/ 9589 w 67120"/>
                <a:gd name="connsiteY9" fmla="*/ 5622 h 47460"/>
                <a:gd name="connsiteX10" fmla="*/ 57214 w 67120"/>
                <a:gd name="connsiteY10" fmla="*/ 5622 h 47460"/>
                <a:gd name="connsiteX11" fmla="*/ 66739 w 67120"/>
                <a:gd name="connsiteY11" fmla="*/ 17148 h 47460"/>
                <a:gd name="connsiteX12" fmla="*/ 67120 w 67120"/>
                <a:gd name="connsiteY12" fmla="*/ 19529 h 4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120" h="47460">
                  <a:moveTo>
                    <a:pt x="67120" y="19529"/>
                  </a:moveTo>
                  <a:lnTo>
                    <a:pt x="67120" y="27911"/>
                  </a:lnTo>
                  <a:cubicBezTo>
                    <a:pt x="66615" y="33902"/>
                    <a:pt x="62996" y="39188"/>
                    <a:pt x="57595" y="41817"/>
                  </a:cubicBezTo>
                  <a:cubicBezTo>
                    <a:pt x="42612" y="49342"/>
                    <a:pt x="24953" y="49342"/>
                    <a:pt x="9970" y="41817"/>
                  </a:cubicBezTo>
                  <a:cubicBezTo>
                    <a:pt x="7056" y="40217"/>
                    <a:pt x="4522" y="38007"/>
                    <a:pt x="2541" y="35340"/>
                  </a:cubicBezTo>
                  <a:cubicBezTo>
                    <a:pt x="988" y="33207"/>
                    <a:pt x="131" y="30644"/>
                    <a:pt x="64" y="28006"/>
                  </a:cubicBezTo>
                  <a:lnTo>
                    <a:pt x="64" y="19433"/>
                  </a:lnTo>
                  <a:cubicBezTo>
                    <a:pt x="-21" y="18710"/>
                    <a:pt x="-21" y="17967"/>
                    <a:pt x="64" y="17243"/>
                  </a:cubicBezTo>
                  <a:cubicBezTo>
                    <a:pt x="1407" y="12175"/>
                    <a:pt x="4884" y="7937"/>
                    <a:pt x="9589" y="5622"/>
                  </a:cubicBezTo>
                  <a:lnTo>
                    <a:pt x="9589" y="5622"/>
                  </a:lnTo>
                  <a:cubicBezTo>
                    <a:pt x="24582" y="-1874"/>
                    <a:pt x="42222" y="-1874"/>
                    <a:pt x="57214" y="5622"/>
                  </a:cubicBezTo>
                  <a:cubicBezTo>
                    <a:pt x="61872" y="7946"/>
                    <a:pt x="65330" y="12137"/>
                    <a:pt x="66739" y="17148"/>
                  </a:cubicBezTo>
                  <a:cubicBezTo>
                    <a:pt x="66958" y="17929"/>
                    <a:pt x="67082" y="18719"/>
                    <a:pt x="67120" y="19529"/>
                  </a:cubicBezTo>
                  <a:close/>
                </a:path>
              </a:pathLst>
            </a:custGeom>
            <a:solidFill>
              <a:srgbClr val="FAFAFA"/>
            </a:solidFill>
            <a:ln w="9525" cap="flat">
              <a:noFill/>
              <a:prstDash val="solid"/>
              <a:miter/>
            </a:ln>
          </p:spPr>
          <p:txBody>
            <a:bodyPr rtlCol="0" anchor="ctr"/>
            <a:lstStyle/>
            <a:p>
              <a:endParaRPr lang="en-US"/>
            </a:p>
          </p:txBody>
        </p:sp>
        <p:sp>
          <p:nvSpPr>
            <p:cNvPr id="1261" name="Hình tự do: Hình 1061">
              <a:extLst>
                <a:ext uri="{FF2B5EF4-FFF2-40B4-BE49-F238E27FC236}">
                  <a16:creationId xmlns:a16="http://schemas.microsoft.com/office/drawing/2014/main" id="{7711C80C-DB1A-4AF3-A4A0-55E5A2F27CFD}"/>
                </a:ext>
              </a:extLst>
            </p:cNvPr>
            <p:cNvSpPr/>
            <p:nvPr/>
          </p:nvSpPr>
          <p:spPr>
            <a:xfrm>
              <a:off x="5670168" y="3583971"/>
              <a:ext cx="57595" cy="41838"/>
            </a:xfrm>
            <a:custGeom>
              <a:avLst/>
              <a:gdLst>
                <a:gd name="connsiteX0" fmla="*/ 35974 w 57595"/>
                <a:gd name="connsiteY0" fmla="*/ 33623 h 41838"/>
                <a:gd name="connsiteX1" fmla="*/ 35974 w 57595"/>
                <a:gd name="connsiteY1" fmla="*/ 21241 h 41838"/>
                <a:gd name="connsiteX2" fmla="*/ 28639 w 57595"/>
                <a:gd name="connsiteY2" fmla="*/ 8763 h 41838"/>
                <a:gd name="connsiteX3" fmla="*/ 9589 w 57595"/>
                <a:gd name="connsiteY3" fmla="*/ 0 h 41838"/>
                <a:gd name="connsiteX4" fmla="*/ 9589 w 57595"/>
                <a:gd name="connsiteY4" fmla="*/ 0 h 41838"/>
                <a:gd name="connsiteX5" fmla="*/ 64 w 57595"/>
                <a:gd name="connsiteY5" fmla="*/ 11621 h 41838"/>
                <a:gd name="connsiteX6" fmla="*/ 64 w 57595"/>
                <a:gd name="connsiteY6" fmla="*/ 13811 h 41838"/>
                <a:gd name="connsiteX7" fmla="*/ 64 w 57595"/>
                <a:gd name="connsiteY7" fmla="*/ 22384 h 41838"/>
                <a:gd name="connsiteX8" fmla="*/ 2541 w 57595"/>
                <a:gd name="connsiteY8" fmla="*/ 29718 h 41838"/>
                <a:gd name="connsiteX9" fmla="*/ 9970 w 57595"/>
                <a:gd name="connsiteY9" fmla="*/ 36195 h 41838"/>
                <a:gd name="connsiteX10" fmla="*/ 57595 w 57595"/>
                <a:gd name="connsiteY10" fmla="*/ 36195 h 41838"/>
                <a:gd name="connsiteX11" fmla="*/ 35974 w 57595"/>
                <a:gd name="connsiteY11" fmla="*/ 33623 h 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595" h="41838">
                  <a:moveTo>
                    <a:pt x="35974" y="33623"/>
                  </a:moveTo>
                  <a:lnTo>
                    <a:pt x="35974" y="21241"/>
                  </a:lnTo>
                  <a:cubicBezTo>
                    <a:pt x="35974" y="16288"/>
                    <a:pt x="37307" y="8763"/>
                    <a:pt x="28639" y="8763"/>
                  </a:cubicBezTo>
                  <a:cubicBezTo>
                    <a:pt x="21286" y="8906"/>
                    <a:pt x="14266" y="5677"/>
                    <a:pt x="9589" y="0"/>
                  </a:cubicBezTo>
                  <a:lnTo>
                    <a:pt x="9589" y="0"/>
                  </a:lnTo>
                  <a:cubicBezTo>
                    <a:pt x="4884" y="2315"/>
                    <a:pt x="1407" y="6553"/>
                    <a:pt x="64" y="11621"/>
                  </a:cubicBezTo>
                  <a:cubicBezTo>
                    <a:pt x="-21" y="12345"/>
                    <a:pt x="-21" y="13088"/>
                    <a:pt x="64" y="13811"/>
                  </a:cubicBezTo>
                  <a:lnTo>
                    <a:pt x="64" y="22384"/>
                  </a:lnTo>
                  <a:cubicBezTo>
                    <a:pt x="131" y="25022"/>
                    <a:pt x="988" y="27584"/>
                    <a:pt x="2541" y="29718"/>
                  </a:cubicBezTo>
                  <a:cubicBezTo>
                    <a:pt x="4522" y="32385"/>
                    <a:pt x="7056" y="34595"/>
                    <a:pt x="9970" y="36195"/>
                  </a:cubicBezTo>
                  <a:cubicBezTo>
                    <a:pt x="24953" y="43720"/>
                    <a:pt x="42612" y="43720"/>
                    <a:pt x="57595" y="36195"/>
                  </a:cubicBezTo>
                  <a:cubicBezTo>
                    <a:pt x="47880" y="40100"/>
                    <a:pt x="35974" y="38386"/>
                    <a:pt x="35974" y="33623"/>
                  </a:cubicBezTo>
                  <a:close/>
                </a:path>
              </a:pathLst>
            </a:custGeom>
            <a:solidFill>
              <a:srgbClr val="E0E0E0"/>
            </a:solidFill>
            <a:ln w="9525" cap="flat">
              <a:noFill/>
              <a:prstDash val="solid"/>
              <a:miter/>
            </a:ln>
          </p:spPr>
          <p:txBody>
            <a:bodyPr rtlCol="0" anchor="ctr"/>
            <a:lstStyle/>
            <a:p>
              <a:endParaRPr lang="en-US"/>
            </a:p>
          </p:txBody>
        </p:sp>
        <p:sp>
          <p:nvSpPr>
            <p:cNvPr id="1262" name="Hình tự do: Hình 1062">
              <a:extLst>
                <a:ext uri="{FF2B5EF4-FFF2-40B4-BE49-F238E27FC236}">
                  <a16:creationId xmlns:a16="http://schemas.microsoft.com/office/drawing/2014/main" id="{D1B06660-C1F4-41FA-A88E-0F31135DCB86}"/>
                </a:ext>
              </a:extLst>
            </p:cNvPr>
            <p:cNvSpPr/>
            <p:nvPr/>
          </p:nvSpPr>
          <p:spPr>
            <a:xfrm>
              <a:off x="5669541" y="3578613"/>
              <a:ext cx="67413" cy="38981"/>
            </a:xfrm>
            <a:custGeom>
              <a:avLst/>
              <a:gdLst>
                <a:gd name="connsiteX0" fmla="*/ 9930 w 67413"/>
                <a:gd name="connsiteY0" fmla="*/ 33266 h 38981"/>
                <a:gd name="connsiteX1" fmla="*/ 9930 w 67413"/>
                <a:gd name="connsiteY1" fmla="*/ 5643 h 38981"/>
                <a:gd name="connsiteX2" fmla="*/ 57555 w 67413"/>
                <a:gd name="connsiteY2" fmla="*/ 5643 h 38981"/>
                <a:gd name="connsiteX3" fmla="*/ 57555 w 67413"/>
                <a:gd name="connsiteY3" fmla="*/ 33266 h 38981"/>
                <a:gd name="connsiteX4" fmla="*/ 9930 w 67413"/>
                <a:gd name="connsiteY4" fmla="*/ 33266 h 3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13" h="38981">
                  <a:moveTo>
                    <a:pt x="9930" y="33266"/>
                  </a:moveTo>
                  <a:cubicBezTo>
                    <a:pt x="-3310" y="25646"/>
                    <a:pt x="-3310" y="13264"/>
                    <a:pt x="9930" y="5643"/>
                  </a:cubicBezTo>
                  <a:cubicBezTo>
                    <a:pt x="24913" y="-1881"/>
                    <a:pt x="42572" y="-1881"/>
                    <a:pt x="57555" y="5643"/>
                  </a:cubicBezTo>
                  <a:cubicBezTo>
                    <a:pt x="70699" y="13264"/>
                    <a:pt x="70699" y="25646"/>
                    <a:pt x="57555" y="33266"/>
                  </a:cubicBezTo>
                  <a:cubicBezTo>
                    <a:pt x="42591" y="40886"/>
                    <a:pt x="24894" y="40886"/>
                    <a:pt x="9930" y="33266"/>
                  </a:cubicBezTo>
                  <a:close/>
                </a:path>
              </a:pathLst>
            </a:custGeom>
            <a:solidFill>
              <a:srgbClr val="455A64"/>
            </a:solidFill>
            <a:ln w="9525" cap="flat">
              <a:noFill/>
              <a:prstDash val="solid"/>
              <a:miter/>
            </a:ln>
          </p:spPr>
          <p:txBody>
            <a:bodyPr rtlCol="0" anchor="ctr"/>
            <a:lstStyle/>
            <a:p>
              <a:endParaRPr lang="en-US"/>
            </a:p>
          </p:txBody>
        </p:sp>
        <p:sp>
          <p:nvSpPr>
            <p:cNvPr id="1263" name="Hình tự do: Hình 1063">
              <a:extLst>
                <a:ext uri="{FF2B5EF4-FFF2-40B4-BE49-F238E27FC236}">
                  <a16:creationId xmlns:a16="http://schemas.microsoft.com/office/drawing/2014/main" id="{02E25DFE-1F9B-4B84-B84B-1285884D6C57}"/>
                </a:ext>
              </a:extLst>
            </p:cNvPr>
            <p:cNvSpPr/>
            <p:nvPr/>
          </p:nvSpPr>
          <p:spPr>
            <a:xfrm>
              <a:off x="5670168" y="3552262"/>
              <a:ext cx="67191" cy="60412"/>
            </a:xfrm>
            <a:custGeom>
              <a:avLst/>
              <a:gdLst>
                <a:gd name="connsiteX0" fmla="*/ 67120 w 67191"/>
                <a:gd name="connsiteY0" fmla="*/ 19613 h 60412"/>
                <a:gd name="connsiteX1" fmla="*/ 67120 w 67191"/>
                <a:gd name="connsiteY1" fmla="*/ 40758 h 60412"/>
                <a:gd name="connsiteX2" fmla="*/ 67120 w 67191"/>
                <a:gd name="connsiteY2" fmla="*/ 43139 h 60412"/>
                <a:gd name="connsiteX3" fmla="*/ 57595 w 67191"/>
                <a:gd name="connsiteY3" fmla="*/ 54665 h 60412"/>
                <a:gd name="connsiteX4" fmla="*/ 36355 w 67191"/>
                <a:gd name="connsiteY4" fmla="*/ 60284 h 60412"/>
                <a:gd name="connsiteX5" fmla="*/ 9685 w 67191"/>
                <a:gd name="connsiteY5" fmla="*/ 54665 h 60412"/>
                <a:gd name="connsiteX6" fmla="*/ 2255 w 67191"/>
                <a:gd name="connsiteY6" fmla="*/ 48188 h 60412"/>
                <a:gd name="connsiteX7" fmla="*/ 64 w 67191"/>
                <a:gd name="connsiteY7" fmla="*/ 43235 h 60412"/>
                <a:gd name="connsiteX8" fmla="*/ 64 w 67191"/>
                <a:gd name="connsiteY8" fmla="*/ 40949 h 60412"/>
                <a:gd name="connsiteX9" fmla="*/ 64 w 67191"/>
                <a:gd name="connsiteY9" fmla="*/ 19613 h 60412"/>
                <a:gd name="connsiteX10" fmla="*/ 9589 w 67191"/>
                <a:gd name="connsiteY10" fmla="*/ 5706 h 60412"/>
                <a:gd name="connsiteX11" fmla="*/ 11399 w 67191"/>
                <a:gd name="connsiteY11" fmla="*/ 4754 h 60412"/>
                <a:gd name="connsiteX12" fmla="*/ 57500 w 67191"/>
                <a:gd name="connsiteY12" fmla="*/ 5706 h 60412"/>
                <a:gd name="connsiteX13" fmla="*/ 67120 w 67191"/>
                <a:gd name="connsiteY13" fmla="*/ 19613 h 6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191" h="60412">
                  <a:moveTo>
                    <a:pt x="67120" y="19613"/>
                  </a:moveTo>
                  <a:lnTo>
                    <a:pt x="67120" y="40758"/>
                  </a:lnTo>
                  <a:cubicBezTo>
                    <a:pt x="67216" y="41549"/>
                    <a:pt x="67216" y="42349"/>
                    <a:pt x="67120" y="43139"/>
                  </a:cubicBezTo>
                  <a:cubicBezTo>
                    <a:pt x="65730" y="48159"/>
                    <a:pt x="62272" y="52360"/>
                    <a:pt x="57595" y="54665"/>
                  </a:cubicBezTo>
                  <a:cubicBezTo>
                    <a:pt x="51061" y="58208"/>
                    <a:pt x="43784" y="60132"/>
                    <a:pt x="36355" y="60284"/>
                  </a:cubicBezTo>
                  <a:cubicBezTo>
                    <a:pt x="27115" y="60951"/>
                    <a:pt x="17867" y="59008"/>
                    <a:pt x="9685" y="54665"/>
                  </a:cubicBezTo>
                  <a:cubicBezTo>
                    <a:pt x="6789" y="53046"/>
                    <a:pt x="4255" y="50836"/>
                    <a:pt x="2255" y="48188"/>
                  </a:cubicBezTo>
                  <a:cubicBezTo>
                    <a:pt x="1141" y="46730"/>
                    <a:pt x="388" y="45035"/>
                    <a:pt x="64" y="43235"/>
                  </a:cubicBezTo>
                  <a:cubicBezTo>
                    <a:pt x="-21" y="42473"/>
                    <a:pt x="-21" y="41711"/>
                    <a:pt x="64" y="40949"/>
                  </a:cubicBezTo>
                  <a:lnTo>
                    <a:pt x="64" y="19613"/>
                  </a:lnTo>
                  <a:cubicBezTo>
                    <a:pt x="550" y="13612"/>
                    <a:pt x="4170" y="8326"/>
                    <a:pt x="9589" y="5706"/>
                  </a:cubicBezTo>
                  <a:lnTo>
                    <a:pt x="11399" y="4754"/>
                  </a:lnTo>
                  <a:cubicBezTo>
                    <a:pt x="26125" y="-1904"/>
                    <a:pt x="43060" y="-1552"/>
                    <a:pt x="57500" y="5706"/>
                  </a:cubicBezTo>
                  <a:cubicBezTo>
                    <a:pt x="62929" y="8326"/>
                    <a:pt x="66577" y="13612"/>
                    <a:pt x="67120" y="19613"/>
                  </a:cubicBezTo>
                  <a:close/>
                </a:path>
              </a:pathLst>
            </a:custGeom>
            <a:solidFill>
              <a:srgbClr val="FAFAFA"/>
            </a:solidFill>
            <a:ln w="9525" cap="flat">
              <a:noFill/>
              <a:prstDash val="solid"/>
              <a:miter/>
            </a:ln>
          </p:spPr>
          <p:txBody>
            <a:bodyPr rtlCol="0" anchor="ctr"/>
            <a:lstStyle/>
            <a:p>
              <a:endParaRPr lang="en-US"/>
            </a:p>
          </p:txBody>
        </p:sp>
        <p:sp>
          <p:nvSpPr>
            <p:cNvPr id="1264" name="Hình tự do: Hình 1064">
              <a:extLst>
                <a:ext uri="{FF2B5EF4-FFF2-40B4-BE49-F238E27FC236}">
                  <a16:creationId xmlns:a16="http://schemas.microsoft.com/office/drawing/2014/main" id="{0419D7A3-09E5-4D3A-9EA7-7B9FF2F597BC}"/>
                </a:ext>
              </a:extLst>
            </p:cNvPr>
            <p:cNvSpPr/>
            <p:nvPr/>
          </p:nvSpPr>
          <p:spPr>
            <a:xfrm>
              <a:off x="5684996" y="3506438"/>
              <a:ext cx="36861" cy="76700"/>
            </a:xfrm>
            <a:custGeom>
              <a:avLst/>
              <a:gdLst>
                <a:gd name="connsiteX0" fmla="*/ 18383 w 36861"/>
                <a:gd name="connsiteY0" fmla="*/ 0 h 76700"/>
                <a:gd name="connsiteX1" fmla="*/ 0 w 36861"/>
                <a:gd name="connsiteY1" fmla="*/ 18383 h 76700"/>
                <a:gd name="connsiteX2" fmla="*/ 0 w 36861"/>
                <a:gd name="connsiteY2" fmla="*/ 18479 h 76700"/>
                <a:gd name="connsiteX3" fmla="*/ 0 w 36861"/>
                <a:gd name="connsiteY3" fmla="*/ 66104 h 76700"/>
                <a:gd name="connsiteX4" fmla="*/ 0 w 36861"/>
                <a:gd name="connsiteY4" fmla="*/ 66104 h 76700"/>
                <a:gd name="connsiteX5" fmla="*/ 5334 w 36861"/>
                <a:gd name="connsiteY5" fmla="*/ 73628 h 76700"/>
                <a:gd name="connsiteX6" fmla="*/ 31432 w 36861"/>
                <a:gd name="connsiteY6" fmla="*/ 73628 h 76700"/>
                <a:gd name="connsiteX7" fmla="*/ 36862 w 36861"/>
                <a:gd name="connsiteY7" fmla="*/ 66104 h 76700"/>
                <a:gd name="connsiteX8" fmla="*/ 36862 w 36861"/>
                <a:gd name="connsiteY8" fmla="*/ 66104 h 76700"/>
                <a:gd name="connsiteX9" fmla="*/ 36862 w 36861"/>
                <a:gd name="connsiteY9" fmla="*/ 18479 h 76700"/>
                <a:gd name="connsiteX10" fmla="*/ 18383 w 36861"/>
                <a:gd name="connsiteY10" fmla="*/ 0 h 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61" h="76700">
                  <a:moveTo>
                    <a:pt x="18383" y="0"/>
                  </a:moveTo>
                  <a:cubicBezTo>
                    <a:pt x="8230" y="0"/>
                    <a:pt x="0" y="8229"/>
                    <a:pt x="0" y="18383"/>
                  </a:cubicBezTo>
                  <a:cubicBezTo>
                    <a:pt x="0" y="18412"/>
                    <a:pt x="0" y="18450"/>
                    <a:pt x="0" y="18479"/>
                  </a:cubicBezTo>
                  <a:lnTo>
                    <a:pt x="0" y="66104"/>
                  </a:lnTo>
                  <a:lnTo>
                    <a:pt x="0" y="66104"/>
                  </a:lnTo>
                  <a:cubicBezTo>
                    <a:pt x="362" y="69361"/>
                    <a:pt x="2381" y="72209"/>
                    <a:pt x="5334" y="73628"/>
                  </a:cubicBezTo>
                  <a:cubicBezTo>
                    <a:pt x="13554" y="77724"/>
                    <a:pt x="23212" y="77724"/>
                    <a:pt x="31432" y="73628"/>
                  </a:cubicBezTo>
                  <a:cubicBezTo>
                    <a:pt x="34423" y="72228"/>
                    <a:pt x="36481" y="69380"/>
                    <a:pt x="36862" y="66104"/>
                  </a:cubicBezTo>
                  <a:lnTo>
                    <a:pt x="36862" y="66104"/>
                  </a:lnTo>
                  <a:lnTo>
                    <a:pt x="36862" y="18479"/>
                  </a:lnTo>
                  <a:cubicBezTo>
                    <a:pt x="36862" y="8277"/>
                    <a:pt x="28584" y="0"/>
                    <a:pt x="18383" y="0"/>
                  </a:cubicBezTo>
                  <a:close/>
                </a:path>
              </a:pathLst>
            </a:custGeom>
            <a:solidFill>
              <a:srgbClr val="455A64"/>
            </a:solidFill>
            <a:ln w="9525" cap="flat">
              <a:noFill/>
              <a:prstDash val="solid"/>
              <a:miter/>
            </a:ln>
          </p:spPr>
          <p:txBody>
            <a:bodyPr rtlCol="0" anchor="ctr"/>
            <a:lstStyle/>
            <a:p>
              <a:endParaRPr lang="en-US"/>
            </a:p>
          </p:txBody>
        </p:sp>
        <p:sp>
          <p:nvSpPr>
            <p:cNvPr id="1265" name="Hình tự do: Hình 1065">
              <a:extLst>
                <a:ext uri="{FF2B5EF4-FFF2-40B4-BE49-F238E27FC236}">
                  <a16:creationId xmlns:a16="http://schemas.microsoft.com/office/drawing/2014/main" id="{10A79BDD-BCE5-48C4-977D-5203F9C00768}"/>
                </a:ext>
              </a:extLst>
            </p:cNvPr>
            <p:cNvSpPr/>
            <p:nvPr/>
          </p:nvSpPr>
          <p:spPr>
            <a:xfrm>
              <a:off x="5684996" y="3506438"/>
              <a:ext cx="35813" cy="76795"/>
            </a:xfrm>
            <a:custGeom>
              <a:avLst/>
              <a:gdLst>
                <a:gd name="connsiteX0" fmla="*/ 29051 w 35813"/>
                <a:gd name="connsiteY0" fmla="*/ 3334 h 76795"/>
                <a:gd name="connsiteX1" fmla="*/ 29051 w 35813"/>
                <a:gd name="connsiteY1" fmla="*/ 3334 h 76795"/>
                <a:gd name="connsiteX2" fmla="*/ 18383 w 35813"/>
                <a:gd name="connsiteY2" fmla="*/ 0 h 76795"/>
                <a:gd name="connsiteX3" fmla="*/ 0 w 35813"/>
                <a:gd name="connsiteY3" fmla="*/ 18383 h 76795"/>
                <a:gd name="connsiteX4" fmla="*/ 0 w 35813"/>
                <a:gd name="connsiteY4" fmla="*/ 18479 h 76795"/>
                <a:gd name="connsiteX5" fmla="*/ 0 w 35813"/>
                <a:gd name="connsiteY5" fmla="*/ 66104 h 76795"/>
                <a:gd name="connsiteX6" fmla="*/ 0 w 35813"/>
                <a:gd name="connsiteY6" fmla="*/ 66104 h 76795"/>
                <a:gd name="connsiteX7" fmla="*/ 5334 w 35813"/>
                <a:gd name="connsiteY7" fmla="*/ 73723 h 76795"/>
                <a:gd name="connsiteX8" fmla="*/ 31432 w 35813"/>
                <a:gd name="connsiteY8" fmla="*/ 73723 h 76795"/>
                <a:gd name="connsiteX9" fmla="*/ 35814 w 35813"/>
                <a:gd name="connsiteY9" fmla="*/ 69532 h 76795"/>
                <a:gd name="connsiteX10" fmla="*/ 20383 w 35813"/>
                <a:gd name="connsiteY10" fmla="*/ 71342 h 76795"/>
                <a:gd name="connsiteX11" fmla="*/ 10858 w 35813"/>
                <a:gd name="connsiteY11" fmla="*/ 51340 h 76795"/>
                <a:gd name="connsiteX12" fmla="*/ 10858 w 35813"/>
                <a:gd name="connsiteY12" fmla="*/ 20574 h 76795"/>
                <a:gd name="connsiteX13" fmla="*/ 29051 w 35813"/>
                <a:gd name="connsiteY13" fmla="*/ 3334 h 7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13" h="76795">
                  <a:moveTo>
                    <a:pt x="29051" y="3334"/>
                  </a:moveTo>
                  <a:lnTo>
                    <a:pt x="29051" y="3334"/>
                  </a:lnTo>
                  <a:cubicBezTo>
                    <a:pt x="25908" y="1181"/>
                    <a:pt x="22193" y="19"/>
                    <a:pt x="18383" y="0"/>
                  </a:cubicBezTo>
                  <a:cubicBezTo>
                    <a:pt x="8230" y="0"/>
                    <a:pt x="0" y="8229"/>
                    <a:pt x="0" y="18383"/>
                  </a:cubicBezTo>
                  <a:cubicBezTo>
                    <a:pt x="0" y="18412"/>
                    <a:pt x="0" y="18450"/>
                    <a:pt x="0" y="18479"/>
                  </a:cubicBezTo>
                  <a:lnTo>
                    <a:pt x="0" y="66104"/>
                  </a:lnTo>
                  <a:lnTo>
                    <a:pt x="0" y="66104"/>
                  </a:lnTo>
                  <a:cubicBezTo>
                    <a:pt x="333" y="69399"/>
                    <a:pt x="2353" y="72285"/>
                    <a:pt x="5334" y="73723"/>
                  </a:cubicBezTo>
                  <a:cubicBezTo>
                    <a:pt x="13554" y="77819"/>
                    <a:pt x="23212" y="77819"/>
                    <a:pt x="31432" y="73723"/>
                  </a:cubicBezTo>
                  <a:cubicBezTo>
                    <a:pt x="33242" y="72742"/>
                    <a:pt x="34747" y="71294"/>
                    <a:pt x="35814" y="69532"/>
                  </a:cubicBezTo>
                  <a:cubicBezTo>
                    <a:pt x="31290" y="72657"/>
                    <a:pt x="25508" y="73333"/>
                    <a:pt x="20383" y="71342"/>
                  </a:cubicBezTo>
                  <a:cubicBezTo>
                    <a:pt x="12859" y="68485"/>
                    <a:pt x="10858" y="61341"/>
                    <a:pt x="10858" y="51340"/>
                  </a:cubicBezTo>
                  <a:lnTo>
                    <a:pt x="10858" y="20574"/>
                  </a:lnTo>
                  <a:cubicBezTo>
                    <a:pt x="10954" y="8287"/>
                    <a:pt x="20479" y="-2381"/>
                    <a:pt x="29051" y="3334"/>
                  </a:cubicBezTo>
                  <a:close/>
                </a:path>
              </a:pathLst>
            </a:custGeom>
            <a:solidFill>
              <a:srgbClr val="37474F"/>
            </a:solidFill>
            <a:ln w="9525" cap="flat">
              <a:noFill/>
              <a:prstDash val="solid"/>
              <a:miter/>
            </a:ln>
          </p:spPr>
          <p:txBody>
            <a:bodyPr rtlCol="0" anchor="ctr"/>
            <a:lstStyle/>
            <a:p>
              <a:endParaRPr lang="en-US"/>
            </a:p>
          </p:txBody>
        </p:sp>
        <p:sp>
          <p:nvSpPr>
            <p:cNvPr id="1266" name="Hình tự do: Hình 1066">
              <a:extLst>
                <a:ext uri="{FF2B5EF4-FFF2-40B4-BE49-F238E27FC236}">
                  <a16:creationId xmlns:a16="http://schemas.microsoft.com/office/drawing/2014/main" id="{1D20C6F5-855C-4238-94AC-0C9EA2C79D6C}"/>
                </a:ext>
              </a:extLst>
            </p:cNvPr>
            <p:cNvSpPr/>
            <p:nvPr/>
          </p:nvSpPr>
          <p:spPr>
            <a:xfrm>
              <a:off x="5704617" y="3515867"/>
              <a:ext cx="9620" cy="35815"/>
            </a:xfrm>
            <a:custGeom>
              <a:avLst/>
              <a:gdLst>
                <a:gd name="connsiteX0" fmla="*/ 4858 w 9620"/>
                <a:gd name="connsiteY0" fmla="*/ 35814 h 35815"/>
                <a:gd name="connsiteX1" fmla="*/ 4858 w 9620"/>
                <a:gd name="connsiteY1" fmla="*/ 35814 h 35815"/>
                <a:gd name="connsiteX2" fmla="*/ 0 w 9620"/>
                <a:gd name="connsiteY2" fmla="*/ 31147 h 35815"/>
                <a:gd name="connsiteX3" fmla="*/ 0 w 9620"/>
                <a:gd name="connsiteY3" fmla="*/ 31052 h 35815"/>
                <a:gd name="connsiteX4" fmla="*/ 0 w 9620"/>
                <a:gd name="connsiteY4" fmla="*/ 4763 h 35815"/>
                <a:gd name="connsiteX5" fmla="*/ 4763 w 9620"/>
                <a:gd name="connsiteY5" fmla="*/ 0 h 35815"/>
                <a:gd name="connsiteX6" fmla="*/ 4858 w 9620"/>
                <a:gd name="connsiteY6" fmla="*/ 0 h 35815"/>
                <a:gd name="connsiteX7" fmla="*/ 4858 w 9620"/>
                <a:gd name="connsiteY7" fmla="*/ 0 h 35815"/>
                <a:gd name="connsiteX8" fmla="*/ 9620 w 9620"/>
                <a:gd name="connsiteY8" fmla="*/ 4763 h 35815"/>
                <a:gd name="connsiteX9" fmla="*/ 9620 w 9620"/>
                <a:gd name="connsiteY9" fmla="*/ 31052 h 35815"/>
                <a:gd name="connsiteX10" fmla="*/ 4858 w 9620"/>
                <a:gd name="connsiteY10" fmla="*/ 35814 h 3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0" h="35815">
                  <a:moveTo>
                    <a:pt x="4858" y="35814"/>
                  </a:moveTo>
                  <a:lnTo>
                    <a:pt x="4858" y="35814"/>
                  </a:lnTo>
                  <a:cubicBezTo>
                    <a:pt x="2229" y="35871"/>
                    <a:pt x="57" y="33776"/>
                    <a:pt x="0" y="31147"/>
                  </a:cubicBezTo>
                  <a:cubicBezTo>
                    <a:pt x="0" y="31118"/>
                    <a:pt x="0" y="31080"/>
                    <a:pt x="0" y="31052"/>
                  </a:cubicBezTo>
                  <a:lnTo>
                    <a:pt x="0" y="4763"/>
                  </a:lnTo>
                  <a:cubicBezTo>
                    <a:pt x="0" y="2134"/>
                    <a:pt x="2134" y="0"/>
                    <a:pt x="4763" y="0"/>
                  </a:cubicBezTo>
                  <a:cubicBezTo>
                    <a:pt x="4791" y="0"/>
                    <a:pt x="4829" y="0"/>
                    <a:pt x="4858" y="0"/>
                  </a:cubicBezTo>
                  <a:lnTo>
                    <a:pt x="4858" y="0"/>
                  </a:lnTo>
                  <a:cubicBezTo>
                    <a:pt x="7487" y="0"/>
                    <a:pt x="9620" y="2134"/>
                    <a:pt x="9620" y="4763"/>
                  </a:cubicBezTo>
                  <a:lnTo>
                    <a:pt x="9620" y="31052"/>
                  </a:lnTo>
                  <a:cubicBezTo>
                    <a:pt x="9620" y="33681"/>
                    <a:pt x="7487" y="35814"/>
                    <a:pt x="4858" y="35814"/>
                  </a:cubicBezTo>
                  <a:close/>
                </a:path>
              </a:pathLst>
            </a:custGeom>
            <a:solidFill>
              <a:srgbClr val="FFFFFF">
                <a:alpha val="30000"/>
              </a:srgbClr>
            </a:solidFill>
            <a:ln w="9525" cap="flat">
              <a:noFill/>
              <a:prstDash val="solid"/>
              <a:miter/>
            </a:ln>
          </p:spPr>
          <p:txBody>
            <a:bodyPr rtlCol="0" anchor="ctr"/>
            <a:lstStyle/>
            <a:p>
              <a:endParaRPr lang="en-US"/>
            </a:p>
          </p:txBody>
        </p:sp>
        <p:sp>
          <p:nvSpPr>
            <p:cNvPr id="1267" name="Hình tự do: Hình 1067">
              <a:extLst>
                <a:ext uri="{FF2B5EF4-FFF2-40B4-BE49-F238E27FC236}">
                  <a16:creationId xmlns:a16="http://schemas.microsoft.com/office/drawing/2014/main" id="{2A0AAC31-869A-4190-8C97-635FE035355B}"/>
                </a:ext>
              </a:extLst>
            </p:cNvPr>
            <p:cNvSpPr/>
            <p:nvPr/>
          </p:nvSpPr>
          <p:spPr>
            <a:xfrm>
              <a:off x="5704617" y="3557492"/>
              <a:ext cx="9620" cy="9621"/>
            </a:xfrm>
            <a:custGeom>
              <a:avLst/>
              <a:gdLst>
                <a:gd name="connsiteX0" fmla="*/ 9620 w 9620"/>
                <a:gd name="connsiteY0" fmla="*/ 4858 h 9621"/>
                <a:gd name="connsiteX1" fmla="*/ 4858 w 9620"/>
                <a:gd name="connsiteY1" fmla="*/ 9620 h 9621"/>
                <a:gd name="connsiteX2" fmla="*/ 0 w 9620"/>
                <a:gd name="connsiteY2" fmla="*/ 4953 h 9621"/>
                <a:gd name="connsiteX3" fmla="*/ 0 w 9620"/>
                <a:gd name="connsiteY3" fmla="*/ 4858 h 9621"/>
                <a:gd name="connsiteX4" fmla="*/ 4858 w 9620"/>
                <a:gd name="connsiteY4" fmla="*/ 0 h 9621"/>
                <a:gd name="connsiteX5" fmla="*/ 9620 w 9620"/>
                <a:gd name="connsiteY5" fmla="*/ 4763 h 9621"/>
                <a:gd name="connsiteX6" fmla="*/ 9620 w 9620"/>
                <a:gd name="connsiteY6" fmla="*/ 4858 h 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0" h="9621">
                  <a:moveTo>
                    <a:pt x="9620" y="4858"/>
                  </a:moveTo>
                  <a:cubicBezTo>
                    <a:pt x="9620" y="7487"/>
                    <a:pt x="7487" y="9620"/>
                    <a:pt x="4858" y="9620"/>
                  </a:cubicBezTo>
                  <a:cubicBezTo>
                    <a:pt x="2229" y="9678"/>
                    <a:pt x="57" y="7582"/>
                    <a:pt x="0" y="4953"/>
                  </a:cubicBezTo>
                  <a:cubicBezTo>
                    <a:pt x="0" y="4924"/>
                    <a:pt x="0" y="4886"/>
                    <a:pt x="0" y="4858"/>
                  </a:cubicBezTo>
                  <a:cubicBezTo>
                    <a:pt x="0" y="2172"/>
                    <a:pt x="2172" y="0"/>
                    <a:pt x="4858" y="0"/>
                  </a:cubicBezTo>
                  <a:cubicBezTo>
                    <a:pt x="7487" y="0"/>
                    <a:pt x="9620" y="2134"/>
                    <a:pt x="9620" y="4763"/>
                  </a:cubicBezTo>
                  <a:cubicBezTo>
                    <a:pt x="9620" y="4791"/>
                    <a:pt x="9620" y="4829"/>
                    <a:pt x="9620" y="4858"/>
                  </a:cubicBezTo>
                  <a:close/>
                </a:path>
              </a:pathLst>
            </a:custGeom>
            <a:solidFill>
              <a:srgbClr val="FFFFFF">
                <a:alpha val="30000"/>
              </a:srgbClr>
            </a:solidFill>
            <a:ln w="9525" cap="flat">
              <a:noFill/>
              <a:prstDash val="solid"/>
              <a:miter/>
            </a:ln>
          </p:spPr>
          <p:txBody>
            <a:bodyPr rtlCol="0" anchor="ctr"/>
            <a:lstStyle/>
            <a:p>
              <a:endParaRPr lang="en-US"/>
            </a:p>
          </p:txBody>
        </p:sp>
        <p:sp>
          <p:nvSpPr>
            <p:cNvPr id="1268" name="Hình tự do: Hình 1068">
              <a:extLst>
                <a:ext uri="{FF2B5EF4-FFF2-40B4-BE49-F238E27FC236}">
                  <a16:creationId xmlns:a16="http://schemas.microsoft.com/office/drawing/2014/main" id="{25F9ECFD-CFE0-4A0E-8E08-63517E35110D}"/>
                </a:ext>
              </a:extLst>
            </p:cNvPr>
            <p:cNvSpPr/>
            <p:nvPr/>
          </p:nvSpPr>
          <p:spPr>
            <a:xfrm>
              <a:off x="5669882" y="3557016"/>
              <a:ext cx="36359" cy="55658"/>
            </a:xfrm>
            <a:custGeom>
              <a:avLst/>
              <a:gdLst>
                <a:gd name="connsiteX0" fmla="*/ 2160 w 36359"/>
                <a:gd name="connsiteY0" fmla="*/ 43434 h 55658"/>
                <a:gd name="connsiteX1" fmla="*/ 9589 w 36359"/>
                <a:gd name="connsiteY1" fmla="*/ 49911 h 55658"/>
                <a:gd name="connsiteX2" fmla="*/ 36259 w 36359"/>
                <a:gd name="connsiteY2" fmla="*/ 55531 h 55658"/>
                <a:gd name="connsiteX3" fmla="*/ 36259 w 36359"/>
                <a:gd name="connsiteY3" fmla="*/ 47815 h 55658"/>
                <a:gd name="connsiteX4" fmla="*/ 28925 w 36359"/>
                <a:gd name="connsiteY4" fmla="*/ 35338 h 55658"/>
                <a:gd name="connsiteX5" fmla="*/ 5589 w 36359"/>
                <a:gd name="connsiteY5" fmla="*/ 22860 h 55658"/>
                <a:gd name="connsiteX6" fmla="*/ 11399 w 36359"/>
                <a:gd name="connsiteY6" fmla="*/ 0 h 55658"/>
                <a:gd name="connsiteX7" fmla="*/ 9589 w 36359"/>
                <a:gd name="connsiteY7" fmla="*/ 953 h 55658"/>
                <a:gd name="connsiteX8" fmla="*/ 64 w 36359"/>
                <a:gd name="connsiteY8" fmla="*/ 14859 h 55658"/>
                <a:gd name="connsiteX9" fmla="*/ 64 w 36359"/>
                <a:gd name="connsiteY9" fmla="*/ 36195 h 55658"/>
                <a:gd name="connsiteX10" fmla="*/ 64 w 36359"/>
                <a:gd name="connsiteY10" fmla="*/ 38481 h 55658"/>
                <a:gd name="connsiteX11" fmla="*/ 2160 w 36359"/>
                <a:gd name="connsiteY11" fmla="*/ 43434 h 5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59" h="55658">
                  <a:moveTo>
                    <a:pt x="2160" y="43434"/>
                  </a:moveTo>
                  <a:cubicBezTo>
                    <a:pt x="4160" y="46082"/>
                    <a:pt x="6694" y="48292"/>
                    <a:pt x="9589" y="49911"/>
                  </a:cubicBezTo>
                  <a:cubicBezTo>
                    <a:pt x="17771" y="54254"/>
                    <a:pt x="27020" y="56197"/>
                    <a:pt x="36259" y="55531"/>
                  </a:cubicBezTo>
                  <a:lnTo>
                    <a:pt x="36259" y="47815"/>
                  </a:lnTo>
                  <a:cubicBezTo>
                    <a:pt x="36259" y="42863"/>
                    <a:pt x="37783" y="37052"/>
                    <a:pt x="28925" y="35338"/>
                  </a:cubicBezTo>
                  <a:cubicBezTo>
                    <a:pt x="19819" y="34366"/>
                    <a:pt x="11447" y="29889"/>
                    <a:pt x="5589" y="22860"/>
                  </a:cubicBezTo>
                  <a:cubicBezTo>
                    <a:pt x="1141" y="14907"/>
                    <a:pt x="3693" y="4867"/>
                    <a:pt x="11399" y="0"/>
                  </a:cubicBezTo>
                  <a:lnTo>
                    <a:pt x="9589" y="953"/>
                  </a:lnTo>
                  <a:cubicBezTo>
                    <a:pt x="4170" y="3572"/>
                    <a:pt x="550" y="8858"/>
                    <a:pt x="64" y="14859"/>
                  </a:cubicBezTo>
                  <a:lnTo>
                    <a:pt x="64" y="36195"/>
                  </a:lnTo>
                  <a:cubicBezTo>
                    <a:pt x="-21" y="36957"/>
                    <a:pt x="-21" y="37719"/>
                    <a:pt x="64" y="38481"/>
                  </a:cubicBezTo>
                  <a:cubicBezTo>
                    <a:pt x="359" y="40272"/>
                    <a:pt x="1083" y="41967"/>
                    <a:pt x="2160" y="43434"/>
                  </a:cubicBezTo>
                  <a:close/>
                </a:path>
              </a:pathLst>
            </a:custGeom>
            <a:solidFill>
              <a:srgbClr val="E0E0E0"/>
            </a:solidFill>
            <a:ln w="9525" cap="flat">
              <a:noFill/>
              <a:prstDash val="solid"/>
              <a:miter/>
            </a:ln>
          </p:spPr>
          <p:txBody>
            <a:bodyPr rtlCol="0" anchor="ctr"/>
            <a:lstStyle/>
            <a:p>
              <a:endParaRPr lang="en-US"/>
            </a:p>
          </p:txBody>
        </p:sp>
        <p:sp>
          <p:nvSpPr>
            <p:cNvPr id="1269" name="Hình tự do: Hình 1069">
              <a:extLst>
                <a:ext uri="{FF2B5EF4-FFF2-40B4-BE49-F238E27FC236}">
                  <a16:creationId xmlns:a16="http://schemas.microsoft.com/office/drawing/2014/main" id="{5C8C0648-E8B4-4970-8407-ACA5C257F216}"/>
                </a:ext>
              </a:extLst>
            </p:cNvPr>
            <p:cNvSpPr/>
            <p:nvPr/>
          </p:nvSpPr>
          <p:spPr>
            <a:xfrm>
              <a:off x="5668803" y="3690080"/>
              <a:ext cx="87454" cy="54969"/>
            </a:xfrm>
            <a:custGeom>
              <a:avLst/>
              <a:gdLst>
                <a:gd name="connsiteX0" fmla="*/ 72009 w 87454"/>
                <a:gd name="connsiteY0" fmla="*/ 2762 h 54969"/>
                <a:gd name="connsiteX1" fmla="*/ 66389 w 87454"/>
                <a:gd name="connsiteY1" fmla="*/ 0 h 54969"/>
                <a:gd name="connsiteX2" fmla="*/ 64294 w 87454"/>
                <a:gd name="connsiteY2" fmla="*/ 46101 h 54969"/>
                <a:gd name="connsiteX3" fmla="*/ 0 w 87454"/>
                <a:gd name="connsiteY3" fmla="*/ 47530 h 54969"/>
                <a:gd name="connsiteX4" fmla="*/ 72009 w 87454"/>
                <a:gd name="connsiteY4" fmla="*/ 46006 h 54969"/>
                <a:gd name="connsiteX5" fmla="*/ 86211 w 87454"/>
                <a:gd name="connsiteY5" fmla="*/ 16964 h 54969"/>
                <a:gd name="connsiteX6" fmla="*/ 72009 w 87454"/>
                <a:gd name="connsiteY6" fmla="*/ 2762 h 54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54" h="54969">
                  <a:moveTo>
                    <a:pt x="72009" y="2762"/>
                  </a:moveTo>
                  <a:cubicBezTo>
                    <a:pt x="70180" y="1743"/>
                    <a:pt x="68304" y="829"/>
                    <a:pt x="66389" y="0"/>
                  </a:cubicBezTo>
                  <a:cubicBezTo>
                    <a:pt x="95631" y="14954"/>
                    <a:pt x="82296" y="38100"/>
                    <a:pt x="64294" y="46101"/>
                  </a:cubicBezTo>
                  <a:cubicBezTo>
                    <a:pt x="43510" y="53102"/>
                    <a:pt x="21079" y="53607"/>
                    <a:pt x="0" y="47530"/>
                  </a:cubicBezTo>
                  <a:cubicBezTo>
                    <a:pt x="22993" y="57960"/>
                    <a:pt x="49473" y="57398"/>
                    <a:pt x="72009" y="46006"/>
                  </a:cubicBezTo>
                  <a:cubicBezTo>
                    <a:pt x="83953" y="41910"/>
                    <a:pt x="90307" y="28908"/>
                    <a:pt x="86211" y="16964"/>
                  </a:cubicBezTo>
                  <a:cubicBezTo>
                    <a:pt x="83915" y="10296"/>
                    <a:pt x="78677" y="5048"/>
                    <a:pt x="72009" y="2762"/>
                  </a:cubicBezTo>
                  <a:close/>
                </a:path>
              </a:pathLst>
            </a:custGeom>
            <a:solidFill>
              <a:srgbClr val="FFFFFF"/>
            </a:solidFill>
            <a:ln w="9525" cap="flat">
              <a:noFill/>
              <a:prstDash val="solid"/>
              <a:miter/>
            </a:ln>
          </p:spPr>
          <p:txBody>
            <a:bodyPr rtlCol="0" anchor="ctr"/>
            <a:lstStyle/>
            <a:p>
              <a:endParaRPr lang="en-US"/>
            </a:p>
          </p:txBody>
        </p:sp>
      </p:grpSp>
      <p:grpSp>
        <p:nvGrpSpPr>
          <p:cNvPr id="1270" name="Đồ họa 4">
            <a:extLst>
              <a:ext uri="{FF2B5EF4-FFF2-40B4-BE49-F238E27FC236}">
                <a16:creationId xmlns:a16="http://schemas.microsoft.com/office/drawing/2014/main" id="{5FE4C803-2D63-40ED-834B-5C2AF4CC62F8}"/>
              </a:ext>
            </a:extLst>
          </p:cNvPr>
          <p:cNvGrpSpPr/>
          <p:nvPr/>
        </p:nvGrpSpPr>
        <p:grpSpPr>
          <a:xfrm>
            <a:off x="9259941" y="2297180"/>
            <a:ext cx="653484" cy="1600949"/>
            <a:chOff x="5907833" y="2297180"/>
            <a:chExt cx="653484" cy="1600949"/>
          </a:xfrm>
        </p:grpSpPr>
        <p:grpSp>
          <p:nvGrpSpPr>
            <p:cNvPr id="1271" name="Đồ họa 4">
              <a:extLst>
                <a:ext uri="{FF2B5EF4-FFF2-40B4-BE49-F238E27FC236}">
                  <a16:creationId xmlns:a16="http://schemas.microsoft.com/office/drawing/2014/main" id="{C7E1B534-4F08-479B-8ACB-F80115807981}"/>
                </a:ext>
              </a:extLst>
            </p:cNvPr>
            <p:cNvGrpSpPr/>
            <p:nvPr/>
          </p:nvGrpSpPr>
          <p:grpSpPr>
            <a:xfrm>
              <a:off x="5907833" y="3181649"/>
              <a:ext cx="555212" cy="716480"/>
              <a:chOff x="5907833" y="3181649"/>
              <a:chExt cx="555212" cy="716480"/>
            </a:xfrm>
          </p:grpSpPr>
          <p:sp>
            <p:nvSpPr>
              <p:cNvPr id="1286" name="Hình tự do: Hình 1072">
                <a:extLst>
                  <a:ext uri="{FF2B5EF4-FFF2-40B4-BE49-F238E27FC236}">
                    <a16:creationId xmlns:a16="http://schemas.microsoft.com/office/drawing/2014/main" id="{C7F7E5ED-B7F1-4B4A-8DE3-22B2B05AA1E0}"/>
                  </a:ext>
                </a:extLst>
              </p:cNvPr>
              <p:cNvSpPr/>
              <p:nvPr/>
            </p:nvSpPr>
            <p:spPr>
              <a:xfrm>
                <a:off x="5907833" y="3625441"/>
                <a:ext cx="555212" cy="272688"/>
              </a:xfrm>
              <a:custGeom>
                <a:avLst/>
                <a:gdLst>
                  <a:gd name="connsiteX0" fmla="*/ 473916 w 555212"/>
                  <a:gd name="connsiteY0" fmla="*/ 39969 h 272688"/>
                  <a:gd name="connsiteX1" fmla="*/ 473916 w 555212"/>
                  <a:gd name="connsiteY1" fmla="*/ 232755 h 272688"/>
                  <a:gd name="connsiteX2" fmla="*/ 81296 w 555212"/>
                  <a:gd name="connsiteY2" fmla="*/ 232755 h 272688"/>
                  <a:gd name="connsiteX3" fmla="*/ 81296 w 555212"/>
                  <a:gd name="connsiteY3" fmla="*/ 39969 h 272688"/>
                  <a:gd name="connsiteX4" fmla="*/ 473916 w 555212"/>
                  <a:gd name="connsiteY4" fmla="*/ 39969 h 27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2" h="272688">
                    <a:moveTo>
                      <a:pt x="473916" y="39969"/>
                    </a:moveTo>
                    <a:cubicBezTo>
                      <a:pt x="582311" y="93214"/>
                      <a:pt x="582311" y="179510"/>
                      <a:pt x="473916" y="232755"/>
                    </a:cubicBezTo>
                    <a:cubicBezTo>
                      <a:pt x="365522" y="286000"/>
                      <a:pt x="189690" y="286000"/>
                      <a:pt x="81296" y="232755"/>
                    </a:cubicBezTo>
                    <a:cubicBezTo>
                      <a:pt x="-27099" y="179510"/>
                      <a:pt x="-27099" y="93214"/>
                      <a:pt x="81296" y="39969"/>
                    </a:cubicBezTo>
                    <a:cubicBezTo>
                      <a:pt x="189690" y="-13275"/>
                      <a:pt x="365617" y="-13371"/>
                      <a:pt x="473916" y="39969"/>
                    </a:cubicBezTo>
                    <a:close/>
                  </a:path>
                </a:pathLst>
              </a:custGeom>
              <a:solidFill>
                <a:srgbClr val="37474F"/>
              </a:solidFill>
              <a:ln w="9525" cap="flat">
                <a:noFill/>
                <a:prstDash val="solid"/>
                <a:miter/>
              </a:ln>
            </p:spPr>
            <p:txBody>
              <a:bodyPr rtlCol="0" anchor="ctr"/>
              <a:lstStyle/>
              <a:p>
                <a:endParaRPr lang="en-US"/>
              </a:p>
            </p:txBody>
          </p:sp>
          <p:grpSp>
            <p:nvGrpSpPr>
              <p:cNvPr id="1287" name="Đồ họa 4">
                <a:extLst>
                  <a:ext uri="{FF2B5EF4-FFF2-40B4-BE49-F238E27FC236}">
                    <a16:creationId xmlns:a16="http://schemas.microsoft.com/office/drawing/2014/main" id="{B091BA1B-C6E8-4490-8DFE-601BB93B24C0}"/>
                  </a:ext>
                </a:extLst>
              </p:cNvPr>
              <p:cNvGrpSpPr/>
              <p:nvPr/>
            </p:nvGrpSpPr>
            <p:grpSpPr>
              <a:xfrm>
                <a:off x="5947695" y="3181649"/>
                <a:ext cx="475583" cy="678381"/>
                <a:chOff x="5947695" y="3181649"/>
                <a:chExt cx="475583" cy="678381"/>
              </a:xfrm>
            </p:grpSpPr>
            <p:sp>
              <p:nvSpPr>
                <p:cNvPr id="1288" name="Hình tự do: Hình 1074">
                  <a:extLst>
                    <a:ext uri="{FF2B5EF4-FFF2-40B4-BE49-F238E27FC236}">
                      <a16:creationId xmlns:a16="http://schemas.microsoft.com/office/drawing/2014/main" id="{DA6E7BD2-AF7D-4264-B99B-44AEF4B36200}"/>
                    </a:ext>
                  </a:extLst>
                </p:cNvPr>
                <p:cNvSpPr/>
                <p:nvPr/>
              </p:nvSpPr>
              <p:spPr>
                <a:xfrm>
                  <a:off x="5947695" y="3230689"/>
                  <a:ext cx="475583" cy="629340"/>
                </a:xfrm>
                <a:custGeom>
                  <a:avLst/>
                  <a:gdLst>
                    <a:gd name="connsiteX0" fmla="*/ 0 w 475583"/>
                    <a:gd name="connsiteY0" fmla="*/ 490538 h 629340"/>
                    <a:gd name="connsiteX1" fmla="*/ 10573 w 475583"/>
                    <a:gd name="connsiteY1" fmla="*/ 458248 h 629340"/>
                    <a:gd name="connsiteX2" fmla="*/ 176117 w 475583"/>
                    <a:gd name="connsiteY2" fmla="*/ 215932 h 629340"/>
                    <a:gd name="connsiteX3" fmla="*/ 176117 w 475583"/>
                    <a:gd name="connsiteY3" fmla="*/ 0 h 629340"/>
                    <a:gd name="connsiteX4" fmla="*/ 299466 w 475583"/>
                    <a:gd name="connsiteY4" fmla="*/ 0 h 629340"/>
                    <a:gd name="connsiteX5" fmla="*/ 299466 w 475583"/>
                    <a:gd name="connsiteY5" fmla="*/ 215741 h 629340"/>
                    <a:gd name="connsiteX6" fmla="*/ 465011 w 475583"/>
                    <a:gd name="connsiteY6" fmla="*/ 458057 h 629340"/>
                    <a:gd name="connsiteX7" fmla="*/ 475583 w 475583"/>
                    <a:gd name="connsiteY7" fmla="*/ 490347 h 629340"/>
                    <a:gd name="connsiteX8" fmla="*/ 475583 w 475583"/>
                    <a:gd name="connsiteY8" fmla="*/ 491776 h 629340"/>
                    <a:gd name="connsiteX9" fmla="*/ 475583 w 475583"/>
                    <a:gd name="connsiteY9" fmla="*/ 491776 h 629340"/>
                    <a:gd name="connsiteX10" fmla="*/ 475583 w 475583"/>
                    <a:gd name="connsiteY10" fmla="*/ 495586 h 629340"/>
                    <a:gd name="connsiteX11" fmla="*/ 474726 w 475583"/>
                    <a:gd name="connsiteY11" fmla="*/ 504158 h 629340"/>
                    <a:gd name="connsiteX12" fmla="*/ 406051 w 475583"/>
                    <a:gd name="connsiteY12" fmla="*/ 589121 h 629340"/>
                    <a:gd name="connsiteX13" fmla="*/ 69723 w 475583"/>
                    <a:gd name="connsiteY13" fmla="*/ 589121 h 629340"/>
                    <a:gd name="connsiteX14" fmla="*/ 95 w 475583"/>
                    <a:gd name="connsiteY14" fmla="*/ 491395 h 629340"/>
                    <a:gd name="connsiteX15" fmla="*/ 0 w 475583"/>
                    <a:gd name="connsiteY15" fmla="*/ 490538 h 6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5583" h="629340">
                      <a:moveTo>
                        <a:pt x="0" y="490538"/>
                      </a:moveTo>
                      <a:cubicBezTo>
                        <a:pt x="172" y="478955"/>
                        <a:pt x="3858" y="467687"/>
                        <a:pt x="10573" y="458248"/>
                      </a:cubicBezTo>
                      <a:lnTo>
                        <a:pt x="176117" y="215932"/>
                      </a:lnTo>
                      <a:lnTo>
                        <a:pt x="176117" y="0"/>
                      </a:lnTo>
                      <a:lnTo>
                        <a:pt x="299466" y="0"/>
                      </a:lnTo>
                      <a:lnTo>
                        <a:pt x="299466" y="215741"/>
                      </a:lnTo>
                      <a:lnTo>
                        <a:pt x="465011" y="458057"/>
                      </a:lnTo>
                      <a:cubicBezTo>
                        <a:pt x="471726" y="467496"/>
                        <a:pt x="475412" y="478765"/>
                        <a:pt x="475583" y="490347"/>
                      </a:cubicBezTo>
                      <a:cubicBezTo>
                        <a:pt x="475583" y="490823"/>
                        <a:pt x="475583" y="491300"/>
                        <a:pt x="475583" y="491776"/>
                      </a:cubicBezTo>
                      <a:lnTo>
                        <a:pt x="475583" y="491776"/>
                      </a:lnTo>
                      <a:cubicBezTo>
                        <a:pt x="475583" y="493109"/>
                        <a:pt x="475583" y="494347"/>
                        <a:pt x="475583" y="495586"/>
                      </a:cubicBezTo>
                      <a:cubicBezTo>
                        <a:pt x="475488" y="498462"/>
                        <a:pt x="475202" y="501320"/>
                        <a:pt x="474726" y="504158"/>
                      </a:cubicBezTo>
                      <a:cubicBezTo>
                        <a:pt x="470059" y="535114"/>
                        <a:pt x="447104" y="565404"/>
                        <a:pt x="406051" y="589121"/>
                      </a:cubicBezTo>
                      <a:cubicBezTo>
                        <a:pt x="313182" y="642747"/>
                        <a:pt x="162592" y="642747"/>
                        <a:pt x="69723" y="589121"/>
                      </a:cubicBezTo>
                      <a:cubicBezTo>
                        <a:pt x="22955" y="562166"/>
                        <a:pt x="-190" y="526733"/>
                        <a:pt x="95" y="491395"/>
                      </a:cubicBezTo>
                      <a:cubicBezTo>
                        <a:pt x="95" y="491204"/>
                        <a:pt x="0" y="490823"/>
                        <a:pt x="0" y="490538"/>
                      </a:cubicBezTo>
                      <a:close/>
                    </a:path>
                  </a:pathLst>
                </a:custGeom>
                <a:solidFill>
                  <a:srgbClr val="BA68C8"/>
                </a:solidFill>
                <a:ln w="9525" cap="flat">
                  <a:noFill/>
                  <a:prstDash val="solid"/>
                  <a:miter/>
                </a:ln>
              </p:spPr>
              <p:txBody>
                <a:bodyPr rtlCol="0" anchor="ctr"/>
                <a:lstStyle/>
                <a:p>
                  <a:endParaRPr lang="en-US"/>
                </a:p>
              </p:txBody>
            </p:sp>
            <p:sp>
              <p:nvSpPr>
                <p:cNvPr id="1289" name="Hình tự do: Hình 1075">
                  <a:extLst>
                    <a:ext uri="{FF2B5EF4-FFF2-40B4-BE49-F238E27FC236}">
                      <a16:creationId xmlns:a16="http://schemas.microsoft.com/office/drawing/2014/main" id="{C8A7529A-623A-4169-B86F-09FC99BDEC8D}"/>
                    </a:ext>
                  </a:extLst>
                </p:cNvPr>
                <p:cNvSpPr/>
                <p:nvPr/>
              </p:nvSpPr>
              <p:spPr>
                <a:xfrm>
                  <a:off x="5947695" y="3230689"/>
                  <a:ext cx="475583" cy="629340"/>
                </a:xfrm>
                <a:custGeom>
                  <a:avLst/>
                  <a:gdLst>
                    <a:gd name="connsiteX0" fmla="*/ 0 w 475583"/>
                    <a:gd name="connsiteY0" fmla="*/ 490538 h 629340"/>
                    <a:gd name="connsiteX1" fmla="*/ 10573 w 475583"/>
                    <a:gd name="connsiteY1" fmla="*/ 458248 h 629340"/>
                    <a:gd name="connsiteX2" fmla="*/ 176117 w 475583"/>
                    <a:gd name="connsiteY2" fmla="*/ 215932 h 629340"/>
                    <a:gd name="connsiteX3" fmla="*/ 176117 w 475583"/>
                    <a:gd name="connsiteY3" fmla="*/ 0 h 629340"/>
                    <a:gd name="connsiteX4" fmla="*/ 299466 w 475583"/>
                    <a:gd name="connsiteY4" fmla="*/ 0 h 629340"/>
                    <a:gd name="connsiteX5" fmla="*/ 299466 w 475583"/>
                    <a:gd name="connsiteY5" fmla="*/ 215741 h 629340"/>
                    <a:gd name="connsiteX6" fmla="*/ 465011 w 475583"/>
                    <a:gd name="connsiteY6" fmla="*/ 458057 h 629340"/>
                    <a:gd name="connsiteX7" fmla="*/ 475583 w 475583"/>
                    <a:gd name="connsiteY7" fmla="*/ 490347 h 629340"/>
                    <a:gd name="connsiteX8" fmla="*/ 475583 w 475583"/>
                    <a:gd name="connsiteY8" fmla="*/ 491776 h 629340"/>
                    <a:gd name="connsiteX9" fmla="*/ 475583 w 475583"/>
                    <a:gd name="connsiteY9" fmla="*/ 491776 h 629340"/>
                    <a:gd name="connsiteX10" fmla="*/ 475583 w 475583"/>
                    <a:gd name="connsiteY10" fmla="*/ 495586 h 629340"/>
                    <a:gd name="connsiteX11" fmla="*/ 474726 w 475583"/>
                    <a:gd name="connsiteY11" fmla="*/ 504158 h 629340"/>
                    <a:gd name="connsiteX12" fmla="*/ 406051 w 475583"/>
                    <a:gd name="connsiteY12" fmla="*/ 589121 h 629340"/>
                    <a:gd name="connsiteX13" fmla="*/ 69723 w 475583"/>
                    <a:gd name="connsiteY13" fmla="*/ 589121 h 629340"/>
                    <a:gd name="connsiteX14" fmla="*/ 95 w 475583"/>
                    <a:gd name="connsiteY14" fmla="*/ 491395 h 629340"/>
                    <a:gd name="connsiteX15" fmla="*/ 0 w 475583"/>
                    <a:gd name="connsiteY15" fmla="*/ 490538 h 6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5583" h="629340">
                      <a:moveTo>
                        <a:pt x="0" y="490538"/>
                      </a:moveTo>
                      <a:cubicBezTo>
                        <a:pt x="172" y="478955"/>
                        <a:pt x="3858" y="467687"/>
                        <a:pt x="10573" y="458248"/>
                      </a:cubicBezTo>
                      <a:lnTo>
                        <a:pt x="176117" y="215932"/>
                      </a:lnTo>
                      <a:lnTo>
                        <a:pt x="176117" y="0"/>
                      </a:lnTo>
                      <a:lnTo>
                        <a:pt x="299466" y="0"/>
                      </a:lnTo>
                      <a:lnTo>
                        <a:pt x="299466" y="215741"/>
                      </a:lnTo>
                      <a:lnTo>
                        <a:pt x="465011" y="458057"/>
                      </a:lnTo>
                      <a:cubicBezTo>
                        <a:pt x="471726" y="467496"/>
                        <a:pt x="475412" y="478765"/>
                        <a:pt x="475583" y="490347"/>
                      </a:cubicBezTo>
                      <a:cubicBezTo>
                        <a:pt x="475583" y="490823"/>
                        <a:pt x="475583" y="491300"/>
                        <a:pt x="475583" y="491776"/>
                      </a:cubicBezTo>
                      <a:lnTo>
                        <a:pt x="475583" y="491776"/>
                      </a:lnTo>
                      <a:cubicBezTo>
                        <a:pt x="475583" y="493109"/>
                        <a:pt x="475583" y="494347"/>
                        <a:pt x="475583" y="495586"/>
                      </a:cubicBezTo>
                      <a:cubicBezTo>
                        <a:pt x="475488" y="498462"/>
                        <a:pt x="475202" y="501320"/>
                        <a:pt x="474726" y="504158"/>
                      </a:cubicBezTo>
                      <a:cubicBezTo>
                        <a:pt x="470059" y="535114"/>
                        <a:pt x="447104" y="565404"/>
                        <a:pt x="406051" y="589121"/>
                      </a:cubicBezTo>
                      <a:cubicBezTo>
                        <a:pt x="313182" y="642747"/>
                        <a:pt x="162592" y="642747"/>
                        <a:pt x="69723" y="589121"/>
                      </a:cubicBezTo>
                      <a:cubicBezTo>
                        <a:pt x="22955" y="562166"/>
                        <a:pt x="-190" y="526733"/>
                        <a:pt x="95" y="491395"/>
                      </a:cubicBezTo>
                      <a:cubicBezTo>
                        <a:pt x="95" y="491204"/>
                        <a:pt x="0" y="490823"/>
                        <a:pt x="0" y="490538"/>
                      </a:cubicBezTo>
                      <a:close/>
                    </a:path>
                  </a:pathLst>
                </a:custGeom>
                <a:solidFill>
                  <a:srgbClr val="FFFFFF"/>
                </a:solidFill>
                <a:ln w="9525" cap="flat">
                  <a:noFill/>
                  <a:prstDash val="solid"/>
                  <a:miter/>
                </a:ln>
              </p:spPr>
              <p:txBody>
                <a:bodyPr rtlCol="0" anchor="ctr"/>
                <a:lstStyle/>
                <a:p>
                  <a:endParaRPr lang="en-US"/>
                </a:p>
              </p:txBody>
            </p:sp>
            <p:sp>
              <p:nvSpPr>
                <p:cNvPr id="1290" name="Hình tự do: Hình 1076">
                  <a:extLst>
                    <a:ext uri="{FF2B5EF4-FFF2-40B4-BE49-F238E27FC236}">
                      <a16:creationId xmlns:a16="http://schemas.microsoft.com/office/drawing/2014/main" id="{D496D6A4-CF65-4A76-AA9F-268E23ADEF0C}"/>
                    </a:ext>
                  </a:extLst>
                </p:cNvPr>
                <p:cNvSpPr/>
                <p:nvPr/>
              </p:nvSpPr>
              <p:spPr>
                <a:xfrm>
                  <a:off x="6029801" y="3246500"/>
                  <a:ext cx="110870" cy="365950"/>
                </a:xfrm>
                <a:custGeom>
                  <a:avLst/>
                  <a:gdLst>
                    <a:gd name="connsiteX0" fmla="*/ 110871 w 110870"/>
                    <a:gd name="connsiteY0" fmla="*/ 2762 h 365950"/>
                    <a:gd name="connsiteX1" fmla="*/ 101917 w 110870"/>
                    <a:gd name="connsiteY1" fmla="*/ 0 h 365950"/>
                    <a:gd name="connsiteX2" fmla="*/ 102775 w 110870"/>
                    <a:gd name="connsiteY2" fmla="*/ 205264 h 365950"/>
                    <a:gd name="connsiteX3" fmla="*/ 0 w 110870"/>
                    <a:gd name="connsiteY3" fmla="*/ 365951 h 365950"/>
                    <a:gd name="connsiteX4" fmla="*/ 110871 w 110870"/>
                    <a:gd name="connsiteY4" fmla="*/ 207740 h 365950"/>
                    <a:gd name="connsiteX5" fmla="*/ 110871 w 110870"/>
                    <a:gd name="connsiteY5" fmla="*/ 2762 h 36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70" h="365950">
                      <a:moveTo>
                        <a:pt x="110871" y="2762"/>
                      </a:moveTo>
                      <a:lnTo>
                        <a:pt x="101917" y="0"/>
                      </a:lnTo>
                      <a:lnTo>
                        <a:pt x="102775" y="205264"/>
                      </a:lnTo>
                      <a:lnTo>
                        <a:pt x="0" y="365951"/>
                      </a:lnTo>
                      <a:lnTo>
                        <a:pt x="110871" y="207740"/>
                      </a:lnTo>
                      <a:lnTo>
                        <a:pt x="110871" y="2762"/>
                      </a:lnTo>
                      <a:close/>
                    </a:path>
                  </a:pathLst>
                </a:custGeom>
                <a:solidFill>
                  <a:srgbClr val="FFFFFF">
                    <a:alpha val="30000"/>
                  </a:srgbClr>
                </a:solidFill>
                <a:ln w="9525" cap="flat">
                  <a:noFill/>
                  <a:prstDash val="solid"/>
                  <a:miter/>
                </a:ln>
              </p:spPr>
              <p:txBody>
                <a:bodyPr rtlCol="0" anchor="ctr"/>
                <a:lstStyle/>
                <a:p>
                  <a:endParaRPr lang="en-US"/>
                </a:p>
              </p:txBody>
            </p:sp>
            <p:sp>
              <p:nvSpPr>
                <p:cNvPr id="1291" name="Hình tự do: Hình 1077">
                  <a:extLst>
                    <a:ext uri="{FF2B5EF4-FFF2-40B4-BE49-F238E27FC236}">
                      <a16:creationId xmlns:a16="http://schemas.microsoft.com/office/drawing/2014/main" id="{32CBA010-AEDC-43DB-809A-4F4DB72C1D9E}"/>
                    </a:ext>
                  </a:extLst>
                </p:cNvPr>
                <p:cNvSpPr/>
                <p:nvPr/>
              </p:nvSpPr>
              <p:spPr>
                <a:xfrm>
                  <a:off x="6123908" y="3230879"/>
                  <a:ext cx="123348" cy="19431"/>
                </a:xfrm>
                <a:custGeom>
                  <a:avLst/>
                  <a:gdLst>
                    <a:gd name="connsiteX0" fmla="*/ 0 w 123348"/>
                    <a:gd name="connsiteY0" fmla="*/ 8192 h 19431"/>
                    <a:gd name="connsiteX1" fmla="*/ 61627 w 123348"/>
                    <a:gd name="connsiteY1" fmla="*/ 19431 h 19431"/>
                    <a:gd name="connsiteX2" fmla="*/ 123349 w 123348"/>
                    <a:gd name="connsiteY2" fmla="*/ 8477 h 19431"/>
                    <a:gd name="connsiteX3" fmla="*/ 123349 w 123348"/>
                    <a:gd name="connsiteY3" fmla="*/ 0 h 19431"/>
                    <a:gd name="connsiteX4" fmla="*/ 0 w 123348"/>
                    <a:gd name="connsiteY4" fmla="*/ 0 h 19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48" h="19431">
                      <a:moveTo>
                        <a:pt x="0" y="8192"/>
                      </a:moveTo>
                      <a:cubicBezTo>
                        <a:pt x="0" y="8192"/>
                        <a:pt x="19050" y="19431"/>
                        <a:pt x="61627" y="19431"/>
                      </a:cubicBezTo>
                      <a:cubicBezTo>
                        <a:pt x="104204" y="19431"/>
                        <a:pt x="123349" y="8477"/>
                        <a:pt x="123349" y="8477"/>
                      </a:cubicBezTo>
                      <a:lnTo>
                        <a:pt x="123349" y="0"/>
                      </a:lnTo>
                      <a:lnTo>
                        <a:pt x="0" y="0"/>
                      </a:lnTo>
                      <a:close/>
                    </a:path>
                  </a:pathLst>
                </a:custGeom>
                <a:solidFill>
                  <a:srgbClr val="000000">
                    <a:alpha val="10000"/>
                  </a:srgbClr>
                </a:solidFill>
                <a:ln w="9525" cap="flat">
                  <a:noFill/>
                  <a:prstDash val="solid"/>
                  <a:miter/>
                </a:ln>
              </p:spPr>
              <p:txBody>
                <a:bodyPr rtlCol="0" anchor="ctr"/>
                <a:lstStyle/>
                <a:p>
                  <a:endParaRPr lang="en-US"/>
                </a:p>
              </p:txBody>
            </p:sp>
            <p:sp>
              <p:nvSpPr>
                <p:cNvPr id="1292" name="Hình tự do: Hình 1078">
                  <a:extLst>
                    <a:ext uri="{FF2B5EF4-FFF2-40B4-BE49-F238E27FC236}">
                      <a16:creationId xmlns:a16="http://schemas.microsoft.com/office/drawing/2014/main" id="{D451F7E4-6B06-4812-9C44-08C1B3FEEA64}"/>
                    </a:ext>
                  </a:extLst>
                </p:cNvPr>
                <p:cNvSpPr/>
                <p:nvPr/>
              </p:nvSpPr>
              <p:spPr>
                <a:xfrm>
                  <a:off x="5962018" y="3615189"/>
                  <a:ext cx="446877" cy="224469"/>
                </a:xfrm>
                <a:custGeom>
                  <a:avLst/>
                  <a:gdLst>
                    <a:gd name="connsiteX0" fmla="*/ 151317 w 446877"/>
                    <a:gd name="connsiteY0" fmla="*/ 6311 h 224469"/>
                    <a:gd name="connsiteX1" fmla="*/ 382584 w 446877"/>
                    <a:gd name="connsiteY1" fmla="*/ 32886 h 224469"/>
                    <a:gd name="connsiteX2" fmla="*/ 382584 w 446877"/>
                    <a:gd name="connsiteY2" fmla="*/ 191572 h 224469"/>
                    <a:gd name="connsiteX3" fmla="*/ 66544 w 446877"/>
                    <a:gd name="connsiteY3" fmla="*/ 191572 h 224469"/>
                    <a:gd name="connsiteX4" fmla="*/ 66544 w 446877"/>
                    <a:gd name="connsiteY4" fmla="*/ 32886 h 224469"/>
                    <a:gd name="connsiteX5" fmla="*/ 151317 w 446877"/>
                    <a:gd name="connsiteY5" fmla="*/ 6311 h 22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877" h="224469">
                      <a:moveTo>
                        <a:pt x="151317" y="6311"/>
                      </a:moveTo>
                      <a:cubicBezTo>
                        <a:pt x="230279" y="-7500"/>
                        <a:pt x="320861" y="1358"/>
                        <a:pt x="382584" y="32886"/>
                      </a:cubicBezTo>
                      <a:cubicBezTo>
                        <a:pt x="468309" y="76701"/>
                        <a:pt x="468309" y="147757"/>
                        <a:pt x="382584" y="191572"/>
                      </a:cubicBezTo>
                      <a:cubicBezTo>
                        <a:pt x="296859" y="235387"/>
                        <a:pt x="155317" y="235482"/>
                        <a:pt x="66544" y="191572"/>
                      </a:cubicBezTo>
                      <a:cubicBezTo>
                        <a:pt x="-22229" y="147662"/>
                        <a:pt x="-22134" y="76701"/>
                        <a:pt x="66544" y="32886"/>
                      </a:cubicBezTo>
                      <a:cubicBezTo>
                        <a:pt x="93424" y="20112"/>
                        <a:pt x="121961" y="11169"/>
                        <a:pt x="151317" y="6311"/>
                      </a:cubicBezTo>
                    </a:path>
                  </a:pathLst>
                </a:custGeom>
                <a:solidFill>
                  <a:srgbClr val="BA68C8"/>
                </a:solidFill>
                <a:ln w="9525" cap="flat">
                  <a:noFill/>
                  <a:prstDash val="solid"/>
                  <a:miter/>
                </a:ln>
              </p:spPr>
              <p:txBody>
                <a:bodyPr rtlCol="0" anchor="ctr"/>
                <a:lstStyle/>
                <a:p>
                  <a:endParaRPr lang="en-US"/>
                </a:p>
              </p:txBody>
            </p:sp>
            <p:sp>
              <p:nvSpPr>
                <p:cNvPr id="1293" name="Hình tự do: Hình 1079">
                  <a:extLst>
                    <a:ext uri="{FF2B5EF4-FFF2-40B4-BE49-F238E27FC236}">
                      <a16:creationId xmlns:a16="http://schemas.microsoft.com/office/drawing/2014/main" id="{E22B3F7C-000A-4D30-937B-3BC9AFF2D62B}"/>
                    </a:ext>
                  </a:extLst>
                </p:cNvPr>
                <p:cNvSpPr/>
                <p:nvPr/>
              </p:nvSpPr>
              <p:spPr>
                <a:xfrm>
                  <a:off x="5962018" y="3615189"/>
                  <a:ext cx="446877" cy="224469"/>
                </a:xfrm>
                <a:custGeom>
                  <a:avLst/>
                  <a:gdLst>
                    <a:gd name="connsiteX0" fmla="*/ 151317 w 446877"/>
                    <a:gd name="connsiteY0" fmla="*/ 6311 h 224469"/>
                    <a:gd name="connsiteX1" fmla="*/ 382584 w 446877"/>
                    <a:gd name="connsiteY1" fmla="*/ 32886 h 224469"/>
                    <a:gd name="connsiteX2" fmla="*/ 382584 w 446877"/>
                    <a:gd name="connsiteY2" fmla="*/ 191572 h 224469"/>
                    <a:gd name="connsiteX3" fmla="*/ 66544 w 446877"/>
                    <a:gd name="connsiteY3" fmla="*/ 191572 h 224469"/>
                    <a:gd name="connsiteX4" fmla="*/ 66544 w 446877"/>
                    <a:gd name="connsiteY4" fmla="*/ 32886 h 224469"/>
                    <a:gd name="connsiteX5" fmla="*/ 151317 w 446877"/>
                    <a:gd name="connsiteY5" fmla="*/ 6311 h 22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877" h="224469">
                      <a:moveTo>
                        <a:pt x="151317" y="6311"/>
                      </a:moveTo>
                      <a:cubicBezTo>
                        <a:pt x="230279" y="-7500"/>
                        <a:pt x="320861" y="1358"/>
                        <a:pt x="382584" y="32886"/>
                      </a:cubicBezTo>
                      <a:cubicBezTo>
                        <a:pt x="468309" y="76701"/>
                        <a:pt x="468309" y="147757"/>
                        <a:pt x="382584" y="191572"/>
                      </a:cubicBezTo>
                      <a:cubicBezTo>
                        <a:pt x="296859" y="235387"/>
                        <a:pt x="155317" y="235482"/>
                        <a:pt x="66544" y="191572"/>
                      </a:cubicBezTo>
                      <a:cubicBezTo>
                        <a:pt x="-22229" y="147662"/>
                        <a:pt x="-22134" y="76701"/>
                        <a:pt x="66544" y="32886"/>
                      </a:cubicBezTo>
                      <a:cubicBezTo>
                        <a:pt x="93424" y="20112"/>
                        <a:pt x="121961" y="11169"/>
                        <a:pt x="151317" y="6311"/>
                      </a:cubicBezTo>
                    </a:path>
                  </a:pathLst>
                </a:custGeom>
                <a:solidFill>
                  <a:srgbClr val="FFFFFF"/>
                </a:solidFill>
                <a:ln w="9525" cap="flat">
                  <a:noFill/>
                  <a:prstDash val="solid"/>
                  <a:miter/>
                </a:ln>
              </p:spPr>
              <p:txBody>
                <a:bodyPr rtlCol="0" anchor="ctr"/>
                <a:lstStyle/>
                <a:p>
                  <a:endParaRPr lang="en-US"/>
                </a:p>
              </p:txBody>
            </p:sp>
            <p:sp>
              <p:nvSpPr>
                <p:cNvPr id="1294" name="Hình tự do: Hình 1080">
                  <a:extLst>
                    <a:ext uri="{FF2B5EF4-FFF2-40B4-BE49-F238E27FC236}">
                      <a16:creationId xmlns:a16="http://schemas.microsoft.com/office/drawing/2014/main" id="{913B2C3E-2A00-403F-8DDE-AB17D7C2B408}"/>
                    </a:ext>
                  </a:extLst>
                </p:cNvPr>
                <p:cNvSpPr/>
                <p:nvPr/>
              </p:nvSpPr>
              <p:spPr>
                <a:xfrm>
                  <a:off x="6109287" y="3181731"/>
                  <a:ext cx="152542" cy="62126"/>
                </a:xfrm>
                <a:custGeom>
                  <a:avLst/>
                  <a:gdLst>
                    <a:gd name="connsiteX0" fmla="*/ 22717 w 152542"/>
                    <a:gd name="connsiteY0" fmla="*/ 9144 h 62126"/>
                    <a:gd name="connsiteX1" fmla="*/ 130540 w 152542"/>
                    <a:gd name="connsiteY1" fmla="*/ 9144 h 62126"/>
                    <a:gd name="connsiteX2" fmla="*/ 130540 w 152542"/>
                    <a:gd name="connsiteY2" fmla="*/ 53054 h 62126"/>
                    <a:gd name="connsiteX3" fmla="*/ 22717 w 152542"/>
                    <a:gd name="connsiteY3" fmla="*/ 53054 h 62126"/>
                    <a:gd name="connsiteX4" fmla="*/ 22717 w 152542"/>
                    <a:gd name="connsiteY4" fmla="*/ 9144 h 62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2" h="62126">
                      <a:moveTo>
                        <a:pt x="22717" y="9144"/>
                      </a:moveTo>
                      <a:cubicBezTo>
                        <a:pt x="57626" y="-3048"/>
                        <a:pt x="95631" y="-3048"/>
                        <a:pt x="130540" y="9144"/>
                      </a:cubicBezTo>
                      <a:cubicBezTo>
                        <a:pt x="159877" y="21241"/>
                        <a:pt x="159877" y="40862"/>
                        <a:pt x="130540" y="53054"/>
                      </a:cubicBezTo>
                      <a:cubicBezTo>
                        <a:pt x="95621" y="65151"/>
                        <a:pt x="57636" y="65151"/>
                        <a:pt x="22717" y="53054"/>
                      </a:cubicBezTo>
                      <a:cubicBezTo>
                        <a:pt x="-7572" y="40577"/>
                        <a:pt x="-7572" y="20955"/>
                        <a:pt x="22717" y="9144"/>
                      </a:cubicBezTo>
                      <a:close/>
                    </a:path>
                  </a:pathLst>
                </a:custGeom>
                <a:solidFill>
                  <a:srgbClr val="BA68C8"/>
                </a:solidFill>
                <a:ln w="9525" cap="flat">
                  <a:noFill/>
                  <a:prstDash val="solid"/>
                  <a:miter/>
                </a:ln>
              </p:spPr>
              <p:txBody>
                <a:bodyPr rtlCol="0" anchor="ctr"/>
                <a:lstStyle/>
                <a:p>
                  <a:endParaRPr lang="en-US"/>
                </a:p>
              </p:txBody>
            </p:sp>
            <p:sp>
              <p:nvSpPr>
                <p:cNvPr id="1295" name="Hình tự do: Hình 1081">
                  <a:extLst>
                    <a:ext uri="{FF2B5EF4-FFF2-40B4-BE49-F238E27FC236}">
                      <a16:creationId xmlns:a16="http://schemas.microsoft.com/office/drawing/2014/main" id="{75678813-F5A4-4917-BBEF-70135B8265BA}"/>
                    </a:ext>
                  </a:extLst>
                </p:cNvPr>
                <p:cNvSpPr/>
                <p:nvPr/>
              </p:nvSpPr>
              <p:spPr>
                <a:xfrm>
                  <a:off x="6109287" y="3181731"/>
                  <a:ext cx="152542" cy="62126"/>
                </a:xfrm>
                <a:custGeom>
                  <a:avLst/>
                  <a:gdLst>
                    <a:gd name="connsiteX0" fmla="*/ 22717 w 152542"/>
                    <a:gd name="connsiteY0" fmla="*/ 9144 h 62126"/>
                    <a:gd name="connsiteX1" fmla="*/ 130540 w 152542"/>
                    <a:gd name="connsiteY1" fmla="*/ 9144 h 62126"/>
                    <a:gd name="connsiteX2" fmla="*/ 130540 w 152542"/>
                    <a:gd name="connsiteY2" fmla="*/ 53054 h 62126"/>
                    <a:gd name="connsiteX3" fmla="*/ 22717 w 152542"/>
                    <a:gd name="connsiteY3" fmla="*/ 53054 h 62126"/>
                    <a:gd name="connsiteX4" fmla="*/ 22717 w 152542"/>
                    <a:gd name="connsiteY4" fmla="*/ 9144 h 62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42" h="62126">
                      <a:moveTo>
                        <a:pt x="22717" y="9144"/>
                      </a:moveTo>
                      <a:cubicBezTo>
                        <a:pt x="57626" y="-3048"/>
                        <a:pt x="95631" y="-3048"/>
                        <a:pt x="130540" y="9144"/>
                      </a:cubicBezTo>
                      <a:cubicBezTo>
                        <a:pt x="159877" y="21241"/>
                        <a:pt x="159877" y="40862"/>
                        <a:pt x="130540" y="53054"/>
                      </a:cubicBezTo>
                      <a:cubicBezTo>
                        <a:pt x="95621" y="65151"/>
                        <a:pt x="57636" y="65151"/>
                        <a:pt x="22717" y="53054"/>
                      </a:cubicBezTo>
                      <a:cubicBezTo>
                        <a:pt x="-7572" y="40577"/>
                        <a:pt x="-7572" y="20955"/>
                        <a:pt x="22717" y="9144"/>
                      </a:cubicBezTo>
                      <a:close/>
                    </a:path>
                  </a:pathLst>
                </a:custGeom>
                <a:solidFill>
                  <a:srgbClr val="FFFFFF"/>
                </a:solidFill>
                <a:ln w="9525" cap="flat">
                  <a:noFill/>
                  <a:prstDash val="solid"/>
                  <a:miter/>
                </a:ln>
              </p:spPr>
              <p:txBody>
                <a:bodyPr rtlCol="0" anchor="ctr"/>
                <a:lstStyle/>
                <a:p>
                  <a:endParaRPr lang="en-US"/>
                </a:p>
              </p:txBody>
            </p:sp>
            <p:sp>
              <p:nvSpPr>
                <p:cNvPr id="1296" name="Hình tự do: Hình 1082">
                  <a:extLst>
                    <a:ext uri="{FF2B5EF4-FFF2-40B4-BE49-F238E27FC236}">
                      <a16:creationId xmlns:a16="http://schemas.microsoft.com/office/drawing/2014/main" id="{BF6E8F64-D5BA-4CB2-8182-E87AD08CD36A}"/>
                    </a:ext>
                  </a:extLst>
                </p:cNvPr>
                <p:cNvSpPr/>
                <p:nvPr/>
              </p:nvSpPr>
              <p:spPr>
                <a:xfrm>
                  <a:off x="6132944" y="3194606"/>
                  <a:ext cx="95547" cy="28478"/>
                </a:xfrm>
                <a:custGeom>
                  <a:avLst/>
                  <a:gdLst>
                    <a:gd name="connsiteX0" fmla="*/ 95548 w 95547"/>
                    <a:gd name="connsiteY0" fmla="*/ 18938 h 28478"/>
                    <a:gd name="connsiteX1" fmla="*/ 27920 w 95547"/>
                    <a:gd name="connsiteY1" fmla="*/ 26939 h 28478"/>
                    <a:gd name="connsiteX2" fmla="*/ 25539 w 95547"/>
                    <a:gd name="connsiteY2" fmla="*/ 174 h 28478"/>
                    <a:gd name="connsiteX3" fmla="*/ 95548 w 95547"/>
                    <a:gd name="connsiteY3" fmla="*/ 18938 h 28478"/>
                  </a:gdLst>
                  <a:ahLst/>
                  <a:cxnLst>
                    <a:cxn ang="0">
                      <a:pos x="connsiteX0" y="connsiteY0"/>
                    </a:cxn>
                    <a:cxn ang="0">
                      <a:pos x="connsiteX1" y="connsiteY1"/>
                    </a:cxn>
                    <a:cxn ang="0">
                      <a:pos x="connsiteX2" y="connsiteY2"/>
                    </a:cxn>
                    <a:cxn ang="0">
                      <a:pos x="connsiteX3" y="connsiteY3"/>
                    </a:cxn>
                  </a:cxnLst>
                  <a:rect l="l" t="t" r="r" b="b"/>
                  <a:pathLst>
                    <a:path w="95547" h="28478">
                      <a:moveTo>
                        <a:pt x="95548" y="18938"/>
                      </a:moveTo>
                      <a:cubicBezTo>
                        <a:pt x="90309" y="23034"/>
                        <a:pt x="72593" y="32082"/>
                        <a:pt x="27920" y="26939"/>
                      </a:cubicBezTo>
                      <a:cubicBezTo>
                        <a:pt x="-11608" y="22462"/>
                        <a:pt x="-6179" y="2459"/>
                        <a:pt x="25539" y="174"/>
                      </a:cubicBezTo>
                      <a:cubicBezTo>
                        <a:pt x="57258" y="-2112"/>
                        <a:pt x="95548" y="18938"/>
                        <a:pt x="95548" y="18938"/>
                      </a:cubicBezTo>
                      <a:close/>
                    </a:path>
                  </a:pathLst>
                </a:custGeom>
                <a:solidFill>
                  <a:srgbClr val="FFFFFF">
                    <a:alpha val="30000"/>
                  </a:srgbClr>
                </a:solidFill>
                <a:ln w="9525" cap="flat">
                  <a:noFill/>
                  <a:prstDash val="solid"/>
                  <a:miter/>
                </a:ln>
              </p:spPr>
              <p:txBody>
                <a:bodyPr rtlCol="0" anchor="ctr"/>
                <a:lstStyle/>
                <a:p>
                  <a:endParaRPr lang="en-US"/>
                </a:p>
              </p:txBody>
            </p:sp>
            <p:sp>
              <p:nvSpPr>
                <p:cNvPr id="1297" name="Hình tự do: Hình 1083">
                  <a:extLst>
                    <a:ext uri="{FF2B5EF4-FFF2-40B4-BE49-F238E27FC236}">
                      <a16:creationId xmlns:a16="http://schemas.microsoft.com/office/drawing/2014/main" id="{2B2B50ED-D578-4A23-A620-A503E6D5F6F4}"/>
                    </a:ext>
                  </a:extLst>
                </p:cNvPr>
                <p:cNvSpPr/>
                <p:nvPr/>
              </p:nvSpPr>
              <p:spPr>
                <a:xfrm>
                  <a:off x="6136147" y="3192351"/>
                  <a:ext cx="98917" cy="28289"/>
                </a:xfrm>
                <a:custGeom>
                  <a:avLst/>
                  <a:gdLst>
                    <a:gd name="connsiteX0" fmla="*/ 14716 w 98917"/>
                    <a:gd name="connsiteY0" fmla="*/ 4143 h 28289"/>
                    <a:gd name="connsiteX1" fmla="*/ 84630 w 98917"/>
                    <a:gd name="connsiteY1" fmla="*/ 4143 h 28289"/>
                    <a:gd name="connsiteX2" fmla="*/ 84630 w 98917"/>
                    <a:gd name="connsiteY2" fmla="*/ 24146 h 28289"/>
                    <a:gd name="connsiteX3" fmla="*/ 14716 w 98917"/>
                    <a:gd name="connsiteY3" fmla="*/ 24146 h 28289"/>
                    <a:gd name="connsiteX4" fmla="*/ 14716 w 98917"/>
                    <a:gd name="connsiteY4" fmla="*/ 4143 h 28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17" h="28289">
                      <a:moveTo>
                        <a:pt x="14716" y="4143"/>
                      </a:moveTo>
                      <a:cubicBezTo>
                        <a:pt x="37690" y="-1381"/>
                        <a:pt x="61655" y="-1381"/>
                        <a:pt x="84630" y="4143"/>
                      </a:cubicBezTo>
                      <a:cubicBezTo>
                        <a:pt x="103680" y="9668"/>
                        <a:pt x="103680" y="18621"/>
                        <a:pt x="84630" y="24146"/>
                      </a:cubicBezTo>
                      <a:cubicBezTo>
                        <a:pt x="61655" y="29670"/>
                        <a:pt x="37690" y="29670"/>
                        <a:pt x="14716" y="24146"/>
                      </a:cubicBezTo>
                      <a:cubicBezTo>
                        <a:pt x="-4905" y="18621"/>
                        <a:pt x="-4905" y="9668"/>
                        <a:pt x="14716" y="4143"/>
                      </a:cubicBezTo>
                      <a:close/>
                    </a:path>
                  </a:pathLst>
                </a:custGeom>
                <a:solidFill>
                  <a:srgbClr val="BA68C8"/>
                </a:solidFill>
                <a:ln w="9525" cap="flat">
                  <a:noFill/>
                  <a:prstDash val="solid"/>
                  <a:miter/>
                </a:ln>
              </p:spPr>
              <p:txBody>
                <a:bodyPr rtlCol="0" anchor="ctr"/>
                <a:lstStyle/>
                <a:p>
                  <a:endParaRPr lang="en-US"/>
                </a:p>
              </p:txBody>
            </p:sp>
            <p:sp>
              <p:nvSpPr>
                <p:cNvPr id="1298" name="Hình tự do: Hình 1084">
                  <a:extLst>
                    <a:ext uri="{FF2B5EF4-FFF2-40B4-BE49-F238E27FC236}">
                      <a16:creationId xmlns:a16="http://schemas.microsoft.com/office/drawing/2014/main" id="{53DFFAA2-83FC-4223-9C0E-72C706A28347}"/>
                    </a:ext>
                  </a:extLst>
                </p:cNvPr>
                <p:cNvSpPr/>
                <p:nvPr/>
              </p:nvSpPr>
              <p:spPr>
                <a:xfrm>
                  <a:off x="6136147" y="3192351"/>
                  <a:ext cx="98917" cy="28289"/>
                </a:xfrm>
                <a:custGeom>
                  <a:avLst/>
                  <a:gdLst>
                    <a:gd name="connsiteX0" fmla="*/ 14716 w 98917"/>
                    <a:gd name="connsiteY0" fmla="*/ 4143 h 28289"/>
                    <a:gd name="connsiteX1" fmla="*/ 84630 w 98917"/>
                    <a:gd name="connsiteY1" fmla="*/ 4143 h 28289"/>
                    <a:gd name="connsiteX2" fmla="*/ 84630 w 98917"/>
                    <a:gd name="connsiteY2" fmla="*/ 24146 h 28289"/>
                    <a:gd name="connsiteX3" fmla="*/ 14716 w 98917"/>
                    <a:gd name="connsiteY3" fmla="*/ 24146 h 28289"/>
                    <a:gd name="connsiteX4" fmla="*/ 14716 w 98917"/>
                    <a:gd name="connsiteY4" fmla="*/ 4143 h 28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17" h="28289">
                      <a:moveTo>
                        <a:pt x="14716" y="4143"/>
                      </a:moveTo>
                      <a:cubicBezTo>
                        <a:pt x="37690" y="-1381"/>
                        <a:pt x="61655" y="-1381"/>
                        <a:pt x="84630" y="4143"/>
                      </a:cubicBezTo>
                      <a:cubicBezTo>
                        <a:pt x="103680" y="9668"/>
                        <a:pt x="103680" y="18621"/>
                        <a:pt x="84630" y="24146"/>
                      </a:cubicBezTo>
                      <a:cubicBezTo>
                        <a:pt x="61655" y="29670"/>
                        <a:pt x="37690" y="29670"/>
                        <a:pt x="14716" y="24146"/>
                      </a:cubicBezTo>
                      <a:cubicBezTo>
                        <a:pt x="-4905" y="18621"/>
                        <a:pt x="-4905" y="9668"/>
                        <a:pt x="14716" y="4143"/>
                      </a:cubicBezTo>
                      <a:close/>
                    </a:path>
                  </a:pathLst>
                </a:custGeom>
                <a:solidFill>
                  <a:srgbClr val="000000">
                    <a:alpha val="20000"/>
                  </a:srgbClr>
                </a:solidFill>
                <a:ln w="9525" cap="flat">
                  <a:noFill/>
                  <a:prstDash val="solid"/>
                  <a:miter/>
                </a:ln>
              </p:spPr>
              <p:txBody>
                <a:bodyPr rtlCol="0" anchor="ctr"/>
                <a:lstStyle/>
                <a:p>
                  <a:endParaRPr lang="en-US"/>
                </a:p>
              </p:txBody>
            </p:sp>
            <p:sp>
              <p:nvSpPr>
                <p:cNvPr id="1299" name="Hình tự do: Hình 1085">
                  <a:extLst>
                    <a:ext uri="{FF2B5EF4-FFF2-40B4-BE49-F238E27FC236}">
                      <a16:creationId xmlns:a16="http://schemas.microsoft.com/office/drawing/2014/main" id="{CDB350BD-F870-4BFB-ACE4-6D9128658E16}"/>
                    </a:ext>
                  </a:extLst>
                </p:cNvPr>
                <p:cNvSpPr/>
                <p:nvPr/>
              </p:nvSpPr>
              <p:spPr>
                <a:xfrm>
                  <a:off x="6112097" y="3194018"/>
                  <a:ext cx="149709" cy="49553"/>
                </a:xfrm>
                <a:custGeom>
                  <a:avLst/>
                  <a:gdLst>
                    <a:gd name="connsiteX0" fmla="*/ 19907 w 149709"/>
                    <a:gd name="connsiteY0" fmla="*/ 40481 h 49553"/>
                    <a:gd name="connsiteX1" fmla="*/ 0 w 149709"/>
                    <a:gd name="connsiteY1" fmla="*/ 26765 h 49553"/>
                    <a:gd name="connsiteX2" fmla="*/ 117729 w 149709"/>
                    <a:gd name="connsiteY2" fmla="*/ 35433 h 49553"/>
                    <a:gd name="connsiteX3" fmla="*/ 134779 w 149709"/>
                    <a:gd name="connsiteY3" fmla="*/ 0 h 49553"/>
                    <a:gd name="connsiteX4" fmla="*/ 127730 w 149709"/>
                    <a:gd name="connsiteY4" fmla="*/ 40481 h 49553"/>
                    <a:gd name="connsiteX5" fmla="*/ 19907 w 149709"/>
                    <a:gd name="connsiteY5" fmla="*/ 40481 h 4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709" h="49553">
                      <a:moveTo>
                        <a:pt x="19907" y="40481"/>
                      </a:moveTo>
                      <a:cubicBezTo>
                        <a:pt x="12116" y="37871"/>
                        <a:pt x="5210" y="33118"/>
                        <a:pt x="0" y="26765"/>
                      </a:cubicBezTo>
                      <a:cubicBezTo>
                        <a:pt x="26384" y="47339"/>
                        <a:pt x="90869" y="44577"/>
                        <a:pt x="117729" y="35433"/>
                      </a:cubicBezTo>
                      <a:cubicBezTo>
                        <a:pt x="144589" y="26289"/>
                        <a:pt x="145447" y="8382"/>
                        <a:pt x="134779" y="0"/>
                      </a:cubicBezTo>
                      <a:cubicBezTo>
                        <a:pt x="156781" y="12097"/>
                        <a:pt x="154496" y="29432"/>
                        <a:pt x="127730" y="40481"/>
                      </a:cubicBezTo>
                      <a:cubicBezTo>
                        <a:pt x="92811" y="52578"/>
                        <a:pt x="54826" y="52578"/>
                        <a:pt x="19907" y="40481"/>
                      </a:cubicBezTo>
                      <a:close/>
                    </a:path>
                  </a:pathLst>
                </a:custGeom>
                <a:solidFill>
                  <a:srgbClr val="000000">
                    <a:alpha val="10000"/>
                  </a:srgbClr>
                </a:solidFill>
                <a:ln w="9525" cap="flat">
                  <a:noFill/>
                  <a:prstDash val="solid"/>
                  <a:miter/>
                </a:ln>
              </p:spPr>
              <p:txBody>
                <a:bodyPr rtlCol="0" anchor="ctr"/>
                <a:lstStyle/>
                <a:p>
                  <a:endParaRPr lang="en-US"/>
                </a:p>
              </p:txBody>
            </p:sp>
            <p:sp>
              <p:nvSpPr>
                <p:cNvPr id="1300" name="Hình tự do: Hình 1086">
                  <a:extLst>
                    <a:ext uri="{FF2B5EF4-FFF2-40B4-BE49-F238E27FC236}">
                      <a16:creationId xmlns:a16="http://schemas.microsoft.com/office/drawing/2014/main" id="{C5D3EF53-72E8-4CE1-BEE5-78578D880434}"/>
                    </a:ext>
                  </a:extLst>
                </p:cNvPr>
                <p:cNvSpPr/>
                <p:nvPr/>
              </p:nvSpPr>
              <p:spPr>
                <a:xfrm>
                  <a:off x="6136147" y="3192391"/>
                  <a:ext cx="49387" cy="28587"/>
                </a:xfrm>
                <a:custGeom>
                  <a:avLst/>
                  <a:gdLst>
                    <a:gd name="connsiteX0" fmla="*/ 14716 w 49387"/>
                    <a:gd name="connsiteY0" fmla="*/ 4103 h 28587"/>
                    <a:gd name="connsiteX1" fmla="*/ 49387 w 49387"/>
                    <a:gd name="connsiteY1" fmla="*/ 8 h 28587"/>
                    <a:gd name="connsiteX2" fmla="*/ 49387 w 49387"/>
                    <a:gd name="connsiteY2" fmla="*/ 28583 h 28587"/>
                    <a:gd name="connsiteX3" fmla="*/ 14716 w 49387"/>
                    <a:gd name="connsiteY3" fmla="*/ 24392 h 28587"/>
                    <a:gd name="connsiteX4" fmla="*/ 14716 w 49387"/>
                    <a:gd name="connsiteY4" fmla="*/ 4103 h 28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87" h="28587">
                      <a:moveTo>
                        <a:pt x="14716" y="4103"/>
                      </a:moveTo>
                      <a:cubicBezTo>
                        <a:pt x="26051" y="1255"/>
                        <a:pt x="37700" y="-116"/>
                        <a:pt x="49387" y="8"/>
                      </a:cubicBezTo>
                      <a:lnTo>
                        <a:pt x="49387" y="28583"/>
                      </a:lnTo>
                      <a:cubicBezTo>
                        <a:pt x="37700" y="28678"/>
                        <a:pt x="26041" y="27268"/>
                        <a:pt x="14716" y="24392"/>
                      </a:cubicBezTo>
                      <a:cubicBezTo>
                        <a:pt x="-4905" y="18581"/>
                        <a:pt x="-4905" y="9628"/>
                        <a:pt x="14716" y="4103"/>
                      </a:cubicBezTo>
                      <a:close/>
                    </a:path>
                  </a:pathLst>
                </a:custGeom>
                <a:solidFill>
                  <a:srgbClr val="000000">
                    <a:alpha val="10000"/>
                  </a:srgbClr>
                </a:solidFill>
                <a:ln w="9525" cap="flat">
                  <a:noFill/>
                  <a:prstDash val="solid"/>
                  <a:miter/>
                </a:ln>
              </p:spPr>
              <p:txBody>
                <a:bodyPr rtlCol="0" anchor="ctr"/>
                <a:lstStyle/>
                <a:p>
                  <a:endParaRPr lang="en-US"/>
                </a:p>
              </p:txBody>
            </p:sp>
            <p:sp>
              <p:nvSpPr>
                <p:cNvPr id="1301" name="Hình tự do: Hình 1087">
                  <a:extLst>
                    <a:ext uri="{FF2B5EF4-FFF2-40B4-BE49-F238E27FC236}">
                      <a16:creationId xmlns:a16="http://schemas.microsoft.com/office/drawing/2014/main" id="{7D584BC2-D6CA-4007-BD40-1100BB6A1B5F}"/>
                    </a:ext>
                  </a:extLst>
                </p:cNvPr>
                <p:cNvSpPr/>
                <p:nvPr/>
              </p:nvSpPr>
              <p:spPr>
                <a:xfrm>
                  <a:off x="6109378" y="3181649"/>
                  <a:ext cx="109494" cy="43516"/>
                </a:xfrm>
                <a:custGeom>
                  <a:avLst/>
                  <a:gdLst>
                    <a:gd name="connsiteX0" fmla="*/ 22626 w 109494"/>
                    <a:gd name="connsiteY0" fmla="*/ 9226 h 43516"/>
                    <a:gd name="connsiteX1" fmla="*/ 109494 w 109494"/>
                    <a:gd name="connsiteY1" fmla="*/ 3130 h 43516"/>
                    <a:gd name="connsiteX2" fmla="*/ 23769 w 109494"/>
                    <a:gd name="connsiteY2" fmla="*/ 11702 h 43516"/>
                    <a:gd name="connsiteX3" fmla="*/ 6529 w 109494"/>
                    <a:gd name="connsiteY3" fmla="*/ 43516 h 43516"/>
                    <a:gd name="connsiteX4" fmla="*/ 22626 w 109494"/>
                    <a:gd name="connsiteY4" fmla="*/ 9226 h 4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94" h="43516">
                      <a:moveTo>
                        <a:pt x="22626" y="9226"/>
                      </a:moveTo>
                      <a:cubicBezTo>
                        <a:pt x="50534" y="-461"/>
                        <a:pt x="80510" y="-2566"/>
                        <a:pt x="109494" y="3130"/>
                      </a:cubicBezTo>
                      <a:cubicBezTo>
                        <a:pt x="106637" y="3130"/>
                        <a:pt x="52344" y="-2966"/>
                        <a:pt x="23769" y="11702"/>
                      </a:cubicBezTo>
                      <a:cubicBezTo>
                        <a:pt x="-1281" y="24466"/>
                        <a:pt x="-43" y="35896"/>
                        <a:pt x="6529" y="43516"/>
                      </a:cubicBezTo>
                      <a:cubicBezTo>
                        <a:pt x="-5949" y="31800"/>
                        <a:pt x="-519" y="18179"/>
                        <a:pt x="22626" y="9226"/>
                      </a:cubicBezTo>
                      <a:close/>
                    </a:path>
                  </a:pathLst>
                </a:custGeom>
                <a:solidFill>
                  <a:srgbClr val="FFFFFF">
                    <a:alpha val="30000"/>
                  </a:srgbClr>
                </a:solidFill>
                <a:ln w="9525" cap="flat">
                  <a:noFill/>
                  <a:prstDash val="solid"/>
                  <a:miter/>
                </a:ln>
              </p:spPr>
              <p:txBody>
                <a:bodyPr rtlCol="0" anchor="ctr"/>
                <a:lstStyle/>
                <a:p>
                  <a:endParaRPr lang="en-US"/>
                </a:p>
              </p:txBody>
            </p:sp>
          </p:grpSp>
        </p:grpSp>
        <p:sp>
          <p:nvSpPr>
            <p:cNvPr id="1272" name="Hình tự do: Hình 1088">
              <a:extLst>
                <a:ext uri="{FF2B5EF4-FFF2-40B4-BE49-F238E27FC236}">
                  <a16:creationId xmlns:a16="http://schemas.microsoft.com/office/drawing/2014/main" id="{6B6639FD-53A7-4228-AC3C-6BC923F0746D}"/>
                </a:ext>
              </a:extLst>
            </p:cNvPr>
            <p:cNvSpPr/>
            <p:nvPr/>
          </p:nvSpPr>
          <p:spPr>
            <a:xfrm>
              <a:off x="5969792" y="3252787"/>
              <a:ext cx="431483" cy="585841"/>
            </a:xfrm>
            <a:custGeom>
              <a:avLst/>
              <a:gdLst>
                <a:gd name="connsiteX0" fmla="*/ 215742 w 431483"/>
                <a:gd name="connsiteY0" fmla="*/ 585788 h 585841"/>
                <a:gd name="connsiteX1" fmla="*/ 58675 w 431483"/>
                <a:gd name="connsiteY1" fmla="*/ 548449 h 585841"/>
                <a:gd name="connsiteX2" fmla="*/ 1 w 431483"/>
                <a:gd name="connsiteY2" fmla="*/ 470059 h 585841"/>
                <a:gd name="connsiteX3" fmla="*/ 1 w 431483"/>
                <a:gd name="connsiteY3" fmla="*/ 467868 h 585841"/>
                <a:gd name="connsiteX4" fmla="*/ 6669 w 431483"/>
                <a:gd name="connsiteY4" fmla="*/ 448818 h 585841"/>
                <a:gd name="connsiteX5" fmla="*/ 176119 w 431483"/>
                <a:gd name="connsiteY5" fmla="*/ 201168 h 585841"/>
                <a:gd name="connsiteX6" fmla="*/ 176119 w 431483"/>
                <a:gd name="connsiteY6" fmla="*/ 0 h 585841"/>
                <a:gd name="connsiteX7" fmla="*/ 255367 w 431483"/>
                <a:gd name="connsiteY7" fmla="*/ 0 h 585841"/>
                <a:gd name="connsiteX8" fmla="*/ 255367 w 431483"/>
                <a:gd name="connsiteY8" fmla="*/ 200596 h 585841"/>
                <a:gd name="connsiteX9" fmla="*/ 424721 w 431483"/>
                <a:gd name="connsiteY9" fmla="*/ 448246 h 585841"/>
                <a:gd name="connsiteX10" fmla="*/ 431484 w 431483"/>
                <a:gd name="connsiteY10" fmla="*/ 467296 h 585841"/>
                <a:gd name="connsiteX11" fmla="*/ 431008 w 431483"/>
                <a:gd name="connsiteY11" fmla="*/ 476821 h 585841"/>
                <a:gd name="connsiteX12" fmla="*/ 431008 w 431483"/>
                <a:gd name="connsiteY12" fmla="*/ 478060 h 585841"/>
                <a:gd name="connsiteX13" fmla="*/ 373000 w 431483"/>
                <a:gd name="connsiteY13" fmla="*/ 547783 h 585841"/>
                <a:gd name="connsiteX14" fmla="*/ 215742 w 431483"/>
                <a:gd name="connsiteY14" fmla="*/ 585788 h 58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1483" h="585841">
                  <a:moveTo>
                    <a:pt x="215742" y="585788"/>
                  </a:moveTo>
                  <a:cubicBezTo>
                    <a:pt x="156021" y="585788"/>
                    <a:pt x="100204" y="572548"/>
                    <a:pt x="58675" y="548449"/>
                  </a:cubicBezTo>
                  <a:cubicBezTo>
                    <a:pt x="20575" y="526542"/>
                    <a:pt x="-189" y="498729"/>
                    <a:pt x="1" y="470059"/>
                  </a:cubicBezTo>
                  <a:lnTo>
                    <a:pt x="1" y="467868"/>
                  </a:lnTo>
                  <a:cubicBezTo>
                    <a:pt x="344" y="461010"/>
                    <a:pt x="2659" y="454400"/>
                    <a:pt x="6669" y="448818"/>
                  </a:cubicBezTo>
                  <a:lnTo>
                    <a:pt x="176119" y="201168"/>
                  </a:lnTo>
                  <a:lnTo>
                    <a:pt x="176119" y="0"/>
                  </a:lnTo>
                  <a:lnTo>
                    <a:pt x="255367" y="0"/>
                  </a:lnTo>
                  <a:lnTo>
                    <a:pt x="255367" y="200596"/>
                  </a:lnTo>
                  <a:lnTo>
                    <a:pt x="424721" y="448246"/>
                  </a:lnTo>
                  <a:cubicBezTo>
                    <a:pt x="428731" y="453828"/>
                    <a:pt x="431084" y="460438"/>
                    <a:pt x="431484" y="467296"/>
                  </a:cubicBezTo>
                  <a:lnTo>
                    <a:pt x="431008" y="476821"/>
                  </a:lnTo>
                  <a:cubicBezTo>
                    <a:pt x="431055" y="477231"/>
                    <a:pt x="431055" y="477650"/>
                    <a:pt x="431008" y="478060"/>
                  </a:cubicBezTo>
                  <a:cubicBezTo>
                    <a:pt x="427102" y="503777"/>
                    <a:pt x="406528" y="528352"/>
                    <a:pt x="373000" y="547783"/>
                  </a:cubicBezTo>
                  <a:cubicBezTo>
                    <a:pt x="324699" y="573710"/>
                    <a:pt x="270549" y="586797"/>
                    <a:pt x="215742" y="585788"/>
                  </a:cubicBezTo>
                  <a:close/>
                </a:path>
              </a:pathLst>
            </a:custGeom>
            <a:solidFill>
              <a:srgbClr val="BA68C8"/>
            </a:solidFill>
            <a:ln w="9525" cap="flat">
              <a:noFill/>
              <a:prstDash val="solid"/>
              <a:miter/>
            </a:ln>
          </p:spPr>
          <p:txBody>
            <a:bodyPr rtlCol="0" anchor="ctr"/>
            <a:lstStyle/>
            <a:p>
              <a:endParaRPr lang="en-US"/>
            </a:p>
          </p:txBody>
        </p:sp>
        <p:sp>
          <p:nvSpPr>
            <p:cNvPr id="1273" name="Hình tự do: Hình 1089">
              <a:extLst>
                <a:ext uri="{FF2B5EF4-FFF2-40B4-BE49-F238E27FC236}">
                  <a16:creationId xmlns:a16="http://schemas.microsoft.com/office/drawing/2014/main" id="{DE49398A-7EF3-4D79-8ECC-AAA5D4FC4563}"/>
                </a:ext>
              </a:extLst>
            </p:cNvPr>
            <p:cNvSpPr/>
            <p:nvPr/>
          </p:nvSpPr>
          <p:spPr>
            <a:xfrm>
              <a:off x="5969792" y="3252787"/>
              <a:ext cx="431483" cy="585841"/>
            </a:xfrm>
            <a:custGeom>
              <a:avLst/>
              <a:gdLst>
                <a:gd name="connsiteX0" fmla="*/ 215742 w 431483"/>
                <a:gd name="connsiteY0" fmla="*/ 585788 h 585841"/>
                <a:gd name="connsiteX1" fmla="*/ 58675 w 431483"/>
                <a:gd name="connsiteY1" fmla="*/ 548449 h 585841"/>
                <a:gd name="connsiteX2" fmla="*/ 1 w 431483"/>
                <a:gd name="connsiteY2" fmla="*/ 470059 h 585841"/>
                <a:gd name="connsiteX3" fmla="*/ 1 w 431483"/>
                <a:gd name="connsiteY3" fmla="*/ 467868 h 585841"/>
                <a:gd name="connsiteX4" fmla="*/ 6669 w 431483"/>
                <a:gd name="connsiteY4" fmla="*/ 448818 h 585841"/>
                <a:gd name="connsiteX5" fmla="*/ 176119 w 431483"/>
                <a:gd name="connsiteY5" fmla="*/ 201168 h 585841"/>
                <a:gd name="connsiteX6" fmla="*/ 176119 w 431483"/>
                <a:gd name="connsiteY6" fmla="*/ 0 h 585841"/>
                <a:gd name="connsiteX7" fmla="*/ 255367 w 431483"/>
                <a:gd name="connsiteY7" fmla="*/ 0 h 585841"/>
                <a:gd name="connsiteX8" fmla="*/ 255367 w 431483"/>
                <a:gd name="connsiteY8" fmla="*/ 200596 h 585841"/>
                <a:gd name="connsiteX9" fmla="*/ 424721 w 431483"/>
                <a:gd name="connsiteY9" fmla="*/ 448246 h 585841"/>
                <a:gd name="connsiteX10" fmla="*/ 431484 w 431483"/>
                <a:gd name="connsiteY10" fmla="*/ 467296 h 585841"/>
                <a:gd name="connsiteX11" fmla="*/ 431008 w 431483"/>
                <a:gd name="connsiteY11" fmla="*/ 476821 h 585841"/>
                <a:gd name="connsiteX12" fmla="*/ 431008 w 431483"/>
                <a:gd name="connsiteY12" fmla="*/ 478060 h 585841"/>
                <a:gd name="connsiteX13" fmla="*/ 373000 w 431483"/>
                <a:gd name="connsiteY13" fmla="*/ 547783 h 585841"/>
                <a:gd name="connsiteX14" fmla="*/ 215742 w 431483"/>
                <a:gd name="connsiteY14" fmla="*/ 585788 h 58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1483" h="585841">
                  <a:moveTo>
                    <a:pt x="215742" y="585788"/>
                  </a:moveTo>
                  <a:cubicBezTo>
                    <a:pt x="156021" y="585788"/>
                    <a:pt x="100204" y="572548"/>
                    <a:pt x="58675" y="548449"/>
                  </a:cubicBezTo>
                  <a:cubicBezTo>
                    <a:pt x="20575" y="526542"/>
                    <a:pt x="-189" y="498729"/>
                    <a:pt x="1" y="470059"/>
                  </a:cubicBezTo>
                  <a:lnTo>
                    <a:pt x="1" y="467868"/>
                  </a:lnTo>
                  <a:cubicBezTo>
                    <a:pt x="344" y="461010"/>
                    <a:pt x="2659" y="454400"/>
                    <a:pt x="6669" y="448818"/>
                  </a:cubicBezTo>
                  <a:lnTo>
                    <a:pt x="176119" y="201168"/>
                  </a:lnTo>
                  <a:lnTo>
                    <a:pt x="176119" y="0"/>
                  </a:lnTo>
                  <a:lnTo>
                    <a:pt x="255367" y="0"/>
                  </a:lnTo>
                  <a:lnTo>
                    <a:pt x="255367" y="200596"/>
                  </a:lnTo>
                  <a:lnTo>
                    <a:pt x="424721" y="448246"/>
                  </a:lnTo>
                  <a:cubicBezTo>
                    <a:pt x="428731" y="453828"/>
                    <a:pt x="431084" y="460438"/>
                    <a:pt x="431484" y="467296"/>
                  </a:cubicBezTo>
                  <a:lnTo>
                    <a:pt x="431008" y="476821"/>
                  </a:lnTo>
                  <a:cubicBezTo>
                    <a:pt x="431055" y="477231"/>
                    <a:pt x="431055" y="477650"/>
                    <a:pt x="431008" y="478060"/>
                  </a:cubicBezTo>
                  <a:cubicBezTo>
                    <a:pt x="427102" y="503777"/>
                    <a:pt x="406528" y="528352"/>
                    <a:pt x="373000" y="547783"/>
                  </a:cubicBezTo>
                  <a:cubicBezTo>
                    <a:pt x="324699" y="573710"/>
                    <a:pt x="270549" y="586797"/>
                    <a:pt x="215742" y="585788"/>
                  </a:cubicBezTo>
                  <a:close/>
                </a:path>
              </a:pathLst>
            </a:custGeom>
            <a:solidFill>
              <a:srgbClr val="FFFFFF">
                <a:alpha val="15000"/>
              </a:srgbClr>
            </a:solidFill>
            <a:ln w="9525" cap="flat">
              <a:noFill/>
              <a:prstDash val="solid"/>
              <a:miter/>
            </a:ln>
          </p:spPr>
          <p:txBody>
            <a:bodyPr rtlCol="0" anchor="ctr"/>
            <a:lstStyle/>
            <a:p>
              <a:endParaRPr lang="en-US"/>
            </a:p>
          </p:txBody>
        </p:sp>
        <p:sp>
          <p:nvSpPr>
            <p:cNvPr id="1274" name="Hình tự do: Hình 1090">
              <a:extLst>
                <a:ext uri="{FF2B5EF4-FFF2-40B4-BE49-F238E27FC236}">
                  <a16:creationId xmlns:a16="http://schemas.microsoft.com/office/drawing/2014/main" id="{3F0AB9D8-FF81-4A74-893C-0909C2B25545}"/>
                </a:ext>
              </a:extLst>
            </p:cNvPr>
            <p:cNvSpPr/>
            <p:nvPr/>
          </p:nvSpPr>
          <p:spPr>
            <a:xfrm>
              <a:off x="5969793" y="3616737"/>
              <a:ext cx="403574" cy="221628"/>
            </a:xfrm>
            <a:custGeom>
              <a:avLst/>
              <a:gdLst>
                <a:gd name="connsiteX0" fmla="*/ 372904 w 403574"/>
                <a:gd name="connsiteY0" fmla="*/ 184213 h 221628"/>
                <a:gd name="connsiteX1" fmla="*/ 403574 w 403574"/>
                <a:gd name="connsiteY1" fmla="*/ 161639 h 221628"/>
                <a:gd name="connsiteX2" fmla="*/ 143351 w 403574"/>
                <a:gd name="connsiteY2" fmla="*/ 198977 h 221628"/>
                <a:gd name="connsiteX3" fmla="*/ 33433 w 403574"/>
                <a:gd name="connsiteY3" fmla="*/ 107347 h 221628"/>
                <a:gd name="connsiteX4" fmla="*/ 64484 w 403574"/>
                <a:gd name="connsiteY4" fmla="*/ 0 h 221628"/>
                <a:gd name="connsiteX5" fmla="*/ 6667 w 403574"/>
                <a:gd name="connsiteY5" fmla="*/ 84582 h 221628"/>
                <a:gd name="connsiteX6" fmla="*/ 0 w 403574"/>
                <a:gd name="connsiteY6" fmla="*/ 103632 h 221628"/>
                <a:gd name="connsiteX7" fmla="*/ 0 w 403574"/>
                <a:gd name="connsiteY7" fmla="*/ 105823 h 221628"/>
                <a:gd name="connsiteX8" fmla="*/ 58674 w 403574"/>
                <a:gd name="connsiteY8" fmla="*/ 184213 h 221628"/>
                <a:gd name="connsiteX9" fmla="*/ 215741 w 403574"/>
                <a:gd name="connsiteY9" fmla="*/ 221552 h 221628"/>
                <a:gd name="connsiteX10" fmla="*/ 372904 w 403574"/>
                <a:gd name="connsiteY10" fmla="*/ 184213 h 22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574" h="221628">
                  <a:moveTo>
                    <a:pt x="372904" y="184213"/>
                  </a:moveTo>
                  <a:cubicBezTo>
                    <a:pt x="383962" y="177898"/>
                    <a:pt x="394259" y="170326"/>
                    <a:pt x="403574" y="161639"/>
                  </a:cubicBezTo>
                  <a:cubicBezTo>
                    <a:pt x="342329" y="206312"/>
                    <a:pt x="204883" y="221266"/>
                    <a:pt x="143351" y="198977"/>
                  </a:cubicBezTo>
                  <a:cubicBezTo>
                    <a:pt x="81820" y="176689"/>
                    <a:pt x="46482" y="151352"/>
                    <a:pt x="33433" y="107347"/>
                  </a:cubicBezTo>
                  <a:cubicBezTo>
                    <a:pt x="26289" y="82772"/>
                    <a:pt x="42958" y="32099"/>
                    <a:pt x="64484" y="0"/>
                  </a:cubicBezTo>
                  <a:lnTo>
                    <a:pt x="6667" y="84582"/>
                  </a:lnTo>
                  <a:cubicBezTo>
                    <a:pt x="2658" y="90164"/>
                    <a:pt x="343" y="96774"/>
                    <a:pt x="0" y="103632"/>
                  </a:cubicBezTo>
                  <a:lnTo>
                    <a:pt x="0" y="105823"/>
                  </a:lnTo>
                  <a:cubicBezTo>
                    <a:pt x="0" y="134398"/>
                    <a:pt x="20574" y="162306"/>
                    <a:pt x="58674" y="184213"/>
                  </a:cubicBezTo>
                  <a:cubicBezTo>
                    <a:pt x="100203" y="208312"/>
                    <a:pt x="156020" y="221552"/>
                    <a:pt x="215741" y="221552"/>
                  </a:cubicBezTo>
                  <a:cubicBezTo>
                    <a:pt x="270462" y="222752"/>
                    <a:pt x="324574" y="209893"/>
                    <a:pt x="372904" y="184213"/>
                  </a:cubicBezTo>
                  <a:close/>
                </a:path>
              </a:pathLst>
            </a:custGeom>
            <a:solidFill>
              <a:srgbClr val="000000"/>
            </a:solidFill>
            <a:ln w="9525" cap="flat">
              <a:noFill/>
              <a:prstDash val="solid"/>
              <a:miter/>
            </a:ln>
          </p:spPr>
          <p:txBody>
            <a:bodyPr rtlCol="0" anchor="ctr"/>
            <a:lstStyle/>
            <a:p>
              <a:endParaRPr lang="en-US"/>
            </a:p>
          </p:txBody>
        </p:sp>
        <p:sp>
          <p:nvSpPr>
            <p:cNvPr id="1275" name="Hình tự do: Hình 1091">
              <a:extLst>
                <a:ext uri="{FF2B5EF4-FFF2-40B4-BE49-F238E27FC236}">
                  <a16:creationId xmlns:a16="http://schemas.microsoft.com/office/drawing/2014/main" id="{9591FE52-0036-43FD-A024-DBE49F5DFB3C}"/>
                </a:ext>
              </a:extLst>
            </p:cNvPr>
            <p:cNvSpPr/>
            <p:nvPr/>
          </p:nvSpPr>
          <p:spPr>
            <a:xfrm>
              <a:off x="6123908" y="3230594"/>
              <a:ext cx="123253" cy="49339"/>
            </a:xfrm>
            <a:custGeom>
              <a:avLst/>
              <a:gdLst>
                <a:gd name="connsiteX0" fmla="*/ 123254 w 123253"/>
                <a:gd name="connsiteY0" fmla="*/ 286 h 49339"/>
                <a:gd name="connsiteX1" fmla="*/ 123254 w 123253"/>
                <a:gd name="connsiteY1" fmla="*/ 38386 h 49339"/>
                <a:gd name="connsiteX2" fmla="*/ 61532 w 123253"/>
                <a:gd name="connsiteY2" fmla="*/ 49340 h 49339"/>
                <a:gd name="connsiteX3" fmla="*/ 0 w 123253"/>
                <a:gd name="connsiteY3" fmla="*/ 38100 h 49339"/>
                <a:gd name="connsiteX4" fmla="*/ 0 w 123253"/>
                <a:gd name="connsiteY4" fmla="*/ 0 h 49339"/>
                <a:gd name="connsiteX5" fmla="*/ 0 w 123253"/>
                <a:gd name="connsiteY5" fmla="*/ 0 h 49339"/>
                <a:gd name="connsiteX6" fmla="*/ 7906 w 123253"/>
                <a:gd name="connsiteY6" fmla="*/ 3715 h 49339"/>
                <a:gd name="connsiteX7" fmla="*/ 115824 w 123253"/>
                <a:gd name="connsiteY7" fmla="*/ 3715 h 49339"/>
                <a:gd name="connsiteX8" fmla="*/ 123254 w 123253"/>
                <a:gd name="connsiteY8" fmla="*/ 286 h 4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253" h="49339">
                  <a:moveTo>
                    <a:pt x="123254" y="286"/>
                  </a:moveTo>
                  <a:lnTo>
                    <a:pt x="123254" y="38386"/>
                  </a:lnTo>
                  <a:cubicBezTo>
                    <a:pt x="123254" y="38386"/>
                    <a:pt x="110776" y="49340"/>
                    <a:pt x="61532" y="49340"/>
                  </a:cubicBezTo>
                  <a:cubicBezTo>
                    <a:pt x="12287" y="49340"/>
                    <a:pt x="0" y="38100"/>
                    <a:pt x="0" y="38100"/>
                  </a:cubicBezTo>
                  <a:lnTo>
                    <a:pt x="0" y="0"/>
                  </a:lnTo>
                  <a:lnTo>
                    <a:pt x="0" y="0"/>
                  </a:lnTo>
                  <a:cubicBezTo>
                    <a:pt x="2534" y="1448"/>
                    <a:pt x="5182" y="2686"/>
                    <a:pt x="7906" y="3715"/>
                  </a:cubicBezTo>
                  <a:cubicBezTo>
                    <a:pt x="42844" y="15907"/>
                    <a:pt x="80886" y="15907"/>
                    <a:pt x="115824" y="3715"/>
                  </a:cubicBezTo>
                  <a:cubicBezTo>
                    <a:pt x="118367" y="2734"/>
                    <a:pt x="120853" y="1591"/>
                    <a:pt x="123254" y="286"/>
                  </a:cubicBezTo>
                  <a:close/>
                </a:path>
              </a:pathLst>
            </a:custGeom>
            <a:solidFill>
              <a:srgbClr val="000000">
                <a:alpha val="10000"/>
              </a:srgbClr>
            </a:solidFill>
            <a:ln w="9525" cap="flat">
              <a:noFill/>
              <a:prstDash val="solid"/>
              <a:miter/>
            </a:ln>
          </p:spPr>
          <p:txBody>
            <a:bodyPr rtlCol="0" anchor="ctr"/>
            <a:lstStyle/>
            <a:p>
              <a:endParaRPr lang="en-US"/>
            </a:p>
          </p:txBody>
        </p:sp>
        <p:sp>
          <p:nvSpPr>
            <p:cNvPr id="1276" name="Hình tự do: Hình 1092">
              <a:extLst>
                <a:ext uri="{FF2B5EF4-FFF2-40B4-BE49-F238E27FC236}">
                  <a16:creationId xmlns:a16="http://schemas.microsoft.com/office/drawing/2014/main" id="{091C5F40-2B81-4732-9F88-85E0C331C4CD}"/>
                </a:ext>
              </a:extLst>
            </p:cNvPr>
            <p:cNvSpPr/>
            <p:nvPr/>
          </p:nvSpPr>
          <p:spPr>
            <a:xfrm>
              <a:off x="6207633" y="3236404"/>
              <a:ext cx="199396" cy="601503"/>
            </a:xfrm>
            <a:custGeom>
              <a:avLst/>
              <a:gdLst>
                <a:gd name="connsiteX0" fmla="*/ 0 w 199396"/>
                <a:gd name="connsiteY0" fmla="*/ 230696 h 601503"/>
                <a:gd name="connsiteX1" fmla="*/ 0 w 199396"/>
                <a:gd name="connsiteY1" fmla="*/ 5905 h 601503"/>
                <a:gd name="connsiteX2" fmla="*/ 26956 w 199396"/>
                <a:gd name="connsiteY2" fmla="*/ 0 h 601503"/>
                <a:gd name="connsiteX3" fmla="*/ 26956 w 199396"/>
                <a:gd name="connsiteY3" fmla="*/ 217837 h 601503"/>
                <a:gd name="connsiteX4" fmla="*/ 194215 w 199396"/>
                <a:gd name="connsiteY4" fmla="*/ 461963 h 601503"/>
                <a:gd name="connsiteX5" fmla="*/ 188214 w 199396"/>
                <a:gd name="connsiteY5" fmla="*/ 519874 h 601503"/>
                <a:gd name="connsiteX6" fmla="*/ 140589 w 199396"/>
                <a:gd name="connsiteY6" fmla="*/ 565690 h 601503"/>
                <a:gd name="connsiteX7" fmla="*/ 40767 w 199396"/>
                <a:gd name="connsiteY7" fmla="*/ 601504 h 601503"/>
                <a:gd name="connsiteX8" fmla="*/ 122968 w 199396"/>
                <a:gd name="connsiteY8" fmla="*/ 538639 h 601503"/>
                <a:gd name="connsiteX9" fmla="*/ 109442 w 199396"/>
                <a:gd name="connsiteY9" fmla="*/ 461963 h 60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96" h="601503">
                  <a:moveTo>
                    <a:pt x="0" y="230696"/>
                  </a:moveTo>
                  <a:lnTo>
                    <a:pt x="0" y="5905"/>
                  </a:lnTo>
                  <a:cubicBezTo>
                    <a:pt x="9163" y="4877"/>
                    <a:pt x="18202" y="2896"/>
                    <a:pt x="26956" y="0"/>
                  </a:cubicBezTo>
                  <a:lnTo>
                    <a:pt x="26956" y="217837"/>
                  </a:lnTo>
                  <a:lnTo>
                    <a:pt x="194215" y="461963"/>
                  </a:lnTo>
                  <a:cubicBezTo>
                    <a:pt x="204883" y="477964"/>
                    <a:pt x="197168" y="501110"/>
                    <a:pt x="188214" y="519874"/>
                  </a:cubicBezTo>
                  <a:cubicBezTo>
                    <a:pt x="180785" y="535496"/>
                    <a:pt x="156686" y="556070"/>
                    <a:pt x="140589" y="565690"/>
                  </a:cubicBezTo>
                  <a:cubicBezTo>
                    <a:pt x="110061" y="584225"/>
                    <a:pt x="76114" y="596408"/>
                    <a:pt x="40767" y="601504"/>
                  </a:cubicBezTo>
                  <a:cubicBezTo>
                    <a:pt x="40767" y="601504"/>
                    <a:pt x="109347" y="565690"/>
                    <a:pt x="122968" y="538639"/>
                  </a:cubicBezTo>
                  <a:cubicBezTo>
                    <a:pt x="133064" y="518541"/>
                    <a:pt x="124015" y="488061"/>
                    <a:pt x="109442" y="461963"/>
                  </a:cubicBezTo>
                  <a:close/>
                </a:path>
              </a:pathLst>
            </a:custGeom>
            <a:solidFill>
              <a:srgbClr val="FFFFFF">
                <a:alpha val="30000"/>
              </a:srgbClr>
            </a:solidFill>
            <a:ln w="9525" cap="flat">
              <a:noFill/>
              <a:prstDash val="solid"/>
              <a:miter/>
            </a:ln>
          </p:spPr>
          <p:txBody>
            <a:bodyPr rtlCol="0" anchor="ctr"/>
            <a:lstStyle/>
            <a:p>
              <a:endParaRPr lang="en-US"/>
            </a:p>
          </p:txBody>
        </p:sp>
        <p:grpSp>
          <p:nvGrpSpPr>
            <p:cNvPr id="1277" name="Đồ họa 4">
              <a:extLst>
                <a:ext uri="{FF2B5EF4-FFF2-40B4-BE49-F238E27FC236}">
                  <a16:creationId xmlns:a16="http://schemas.microsoft.com/office/drawing/2014/main" id="{7C588B35-4817-4181-91A6-DE96A64D97F9}"/>
                </a:ext>
              </a:extLst>
            </p:cNvPr>
            <p:cNvGrpSpPr/>
            <p:nvPr/>
          </p:nvGrpSpPr>
          <p:grpSpPr>
            <a:xfrm>
              <a:off x="6085582" y="2297180"/>
              <a:ext cx="475736" cy="923795"/>
              <a:chOff x="6085582" y="2297180"/>
              <a:chExt cx="475736" cy="923795"/>
            </a:xfrm>
          </p:grpSpPr>
          <p:sp>
            <p:nvSpPr>
              <p:cNvPr id="1278" name="Hình tự do: Hình 1094">
                <a:extLst>
                  <a:ext uri="{FF2B5EF4-FFF2-40B4-BE49-F238E27FC236}">
                    <a16:creationId xmlns:a16="http://schemas.microsoft.com/office/drawing/2014/main" id="{726B2AA2-86DF-46BC-B5DC-ABB2BA16EFE0}"/>
                  </a:ext>
                </a:extLst>
              </p:cNvPr>
              <p:cNvSpPr/>
              <p:nvPr/>
            </p:nvSpPr>
            <p:spPr>
              <a:xfrm>
                <a:off x="6085582" y="2297180"/>
                <a:ext cx="475736" cy="923795"/>
              </a:xfrm>
              <a:custGeom>
                <a:avLst/>
                <a:gdLst>
                  <a:gd name="connsiteX0" fmla="*/ 473142 w 475736"/>
                  <a:gd name="connsiteY0" fmla="*/ 411729 h 923795"/>
                  <a:gd name="connsiteX1" fmla="*/ 452188 w 475736"/>
                  <a:gd name="connsiteY1" fmla="*/ 364104 h 923795"/>
                  <a:gd name="connsiteX2" fmla="*/ 369320 w 475736"/>
                  <a:gd name="connsiteY2" fmla="*/ 294762 h 923795"/>
                  <a:gd name="connsiteX3" fmla="*/ 327124 w 475736"/>
                  <a:gd name="connsiteY3" fmla="*/ 266187 h 923795"/>
                  <a:gd name="connsiteX4" fmla="*/ 303693 w 475736"/>
                  <a:gd name="connsiteY4" fmla="*/ 185606 h 923795"/>
                  <a:gd name="connsiteX5" fmla="*/ 303121 w 475736"/>
                  <a:gd name="connsiteY5" fmla="*/ 99881 h 923795"/>
                  <a:gd name="connsiteX6" fmla="*/ 241209 w 475736"/>
                  <a:gd name="connsiteY6" fmla="*/ 14156 h 923795"/>
                  <a:gd name="connsiteX7" fmla="*/ 127956 w 475736"/>
                  <a:gd name="connsiteY7" fmla="*/ 13584 h 923795"/>
                  <a:gd name="connsiteX8" fmla="*/ 58138 w 475736"/>
                  <a:gd name="connsiteY8" fmla="*/ 97023 h 923795"/>
                  <a:gd name="connsiteX9" fmla="*/ 18705 w 475736"/>
                  <a:gd name="connsiteY9" fmla="*/ 160841 h 923795"/>
                  <a:gd name="connsiteX10" fmla="*/ 11942 w 475736"/>
                  <a:gd name="connsiteY10" fmla="*/ 221705 h 923795"/>
                  <a:gd name="connsiteX11" fmla="*/ 23943 w 475736"/>
                  <a:gd name="connsiteY11" fmla="*/ 273617 h 923795"/>
                  <a:gd name="connsiteX12" fmla="*/ 4893 w 475736"/>
                  <a:gd name="connsiteY12" fmla="*/ 335625 h 923795"/>
                  <a:gd name="connsiteX13" fmla="*/ 4893 w 475736"/>
                  <a:gd name="connsiteY13" fmla="*/ 401633 h 923795"/>
                  <a:gd name="connsiteX14" fmla="*/ 28706 w 475736"/>
                  <a:gd name="connsiteY14" fmla="*/ 479833 h 923795"/>
                  <a:gd name="connsiteX15" fmla="*/ 8132 w 475736"/>
                  <a:gd name="connsiteY15" fmla="*/ 538888 h 923795"/>
                  <a:gd name="connsiteX16" fmla="*/ 40898 w 475736"/>
                  <a:gd name="connsiteY16" fmla="*/ 666999 h 923795"/>
                  <a:gd name="connsiteX17" fmla="*/ 38707 w 475736"/>
                  <a:gd name="connsiteY17" fmla="*/ 724149 h 923795"/>
                  <a:gd name="connsiteX18" fmla="*/ 34897 w 475736"/>
                  <a:gd name="connsiteY18" fmla="*/ 792443 h 923795"/>
                  <a:gd name="connsiteX19" fmla="*/ 50042 w 475736"/>
                  <a:gd name="connsiteY19" fmla="*/ 841307 h 923795"/>
                  <a:gd name="connsiteX20" fmla="*/ 43755 w 475736"/>
                  <a:gd name="connsiteY20" fmla="*/ 872834 h 923795"/>
                  <a:gd name="connsiteX21" fmla="*/ 54614 w 475736"/>
                  <a:gd name="connsiteY21" fmla="*/ 915030 h 923795"/>
                  <a:gd name="connsiteX22" fmla="*/ 100239 w 475736"/>
                  <a:gd name="connsiteY22" fmla="*/ 923793 h 923795"/>
                  <a:gd name="connsiteX23" fmla="*/ 144816 w 475736"/>
                  <a:gd name="connsiteY23" fmla="*/ 915602 h 923795"/>
                  <a:gd name="connsiteX24" fmla="*/ 149007 w 475736"/>
                  <a:gd name="connsiteY24" fmla="*/ 876930 h 923795"/>
                  <a:gd name="connsiteX25" fmla="*/ 136815 w 475736"/>
                  <a:gd name="connsiteY25" fmla="*/ 781680 h 923795"/>
                  <a:gd name="connsiteX26" fmla="*/ 180439 w 475736"/>
                  <a:gd name="connsiteY26" fmla="*/ 623565 h 923795"/>
                  <a:gd name="connsiteX27" fmla="*/ 182058 w 475736"/>
                  <a:gd name="connsiteY27" fmla="*/ 544889 h 923795"/>
                  <a:gd name="connsiteX28" fmla="*/ 197108 w 475736"/>
                  <a:gd name="connsiteY28" fmla="*/ 471546 h 923795"/>
                  <a:gd name="connsiteX29" fmla="*/ 178725 w 475736"/>
                  <a:gd name="connsiteY29" fmla="*/ 403633 h 923795"/>
                  <a:gd name="connsiteX30" fmla="*/ 189869 w 475736"/>
                  <a:gd name="connsiteY30" fmla="*/ 326100 h 923795"/>
                  <a:gd name="connsiteX31" fmla="*/ 193012 w 475736"/>
                  <a:gd name="connsiteY31" fmla="*/ 321432 h 923795"/>
                  <a:gd name="connsiteX32" fmla="*/ 206062 w 475736"/>
                  <a:gd name="connsiteY32" fmla="*/ 334005 h 923795"/>
                  <a:gd name="connsiteX33" fmla="*/ 236637 w 475736"/>
                  <a:gd name="connsiteY33" fmla="*/ 394584 h 923795"/>
                  <a:gd name="connsiteX34" fmla="*/ 278737 w 475736"/>
                  <a:gd name="connsiteY34" fmla="*/ 438780 h 923795"/>
                  <a:gd name="connsiteX35" fmla="*/ 307884 w 475736"/>
                  <a:gd name="connsiteY35" fmla="*/ 483262 h 923795"/>
                  <a:gd name="connsiteX36" fmla="*/ 290453 w 475736"/>
                  <a:gd name="connsiteY36" fmla="*/ 537459 h 923795"/>
                  <a:gd name="connsiteX37" fmla="*/ 279975 w 475736"/>
                  <a:gd name="connsiteY37" fmla="*/ 655569 h 923795"/>
                  <a:gd name="connsiteX38" fmla="*/ 359890 w 475736"/>
                  <a:gd name="connsiteY38" fmla="*/ 745390 h 923795"/>
                  <a:gd name="connsiteX39" fmla="*/ 412945 w 475736"/>
                  <a:gd name="connsiteY39" fmla="*/ 745390 h 923795"/>
                  <a:gd name="connsiteX40" fmla="*/ 457045 w 475736"/>
                  <a:gd name="connsiteY40" fmla="*/ 689859 h 923795"/>
                  <a:gd name="connsiteX41" fmla="*/ 413706 w 475736"/>
                  <a:gd name="connsiteY41" fmla="*/ 588609 h 923795"/>
                  <a:gd name="connsiteX42" fmla="*/ 434947 w 475736"/>
                  <a:gd name="connsiteY42" fmla="*/ 524981 h 923795"/>
                  <a:gd name="connsiteX43" fmla="*/ 470571 w 475736"/>
                  <a:gd name="connsiteY43" fmla="*/ 466784 h 923795"/>
                  <a:gd name="connsiteX44" fmla="*/ 473142 w 475736"/>
                  <a:gd name="connsiteY44" fmla="*/ 411729 h 923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5736" h="923795">
                    <a:moveTo>
                      <a:pt x="473142" y="411729"/>
                    </a:moveTo>
                    <a:cubicBezTo>
                      <a:pt x="469332" y="394641"/>
                      <a:pt x="462217" y="378458"/>
                      <a:pt x="452188" y="364104"/>
                    </a:cubicBezTo>
                    <a:cubicBezTo>
                      <a:pt x="430175" y="335005"/>
                      <a:pt x="401838" y="311298"/>
                      <a:pt x="369320" y="294762"/>
                    </a:cubicBezTo>
                    <a:cubicBezTo>
                      <a:pt x="353813" y="287552"/>
                      <a:pt x="339573" y="277903"/>
                      <a:pt x="327124" y="266187"/>
                    </a:cubicBezTo>
                    <a:cubicBezTo>
                      <a:pt x="308074" y="245042"/>
                      <a:pt x="303312" y="214276"/>
                      <a:pt x="303693" y="185606"/>
                    </a:cubicBezTo>
                    <a:cubicBezTo>
                      <a:pt x="304074" y="156935"/>
                      <a:pt x="308455" y="127979"/>
                      <a:pt x="303121" y="99881"/>
                    </a:cubicBezTo>
                    <a:cubicBezTo>
                      <a:pt x="295644" y="63791"/>
                      <a:pt x="273117" y="32606"/>
                      <a:pt x="241209" y="14156"/>
                    </a:cubicBezTo>
                    <a:cubicBezTo>
                      <a:pt x="206728" y="-5942"/>
                      <a:pt x="163866" y="-3275"/>
                      <a:pt x="127956" y="13584"/>
                    </a:cubicBezTo>
                    <a:cubicBezTo>
                      <a:pt x="94619" y="29300"/>
                      <a:pt x="72426" y="64638"/>
                      <a:pt x="58138" y="97023"/>
                    </a:cubicBezTo>
                    <a:cubicBezTo>
                      <a:pt x="47946" y="119883"/>
                      <a:pt x="29563" y="138076"/>
                      <a:pt x="18705" y="160841"/>
                    </a:cubicBezTo>
                    <a:cubicBezTo>
                      <a:pt x="10037" y="179891"/>
                      <a:pt x="7665" y="201217"/>
                      <a:pt x="11942" y="221705"/>
                    </a:cubicBezTo>
                    <a:cubicBezTo>
                      <a:pt x="15561" y="239231"/>
                      <a:pt x="24039" y="255805"/>
                      <a:pt x="23943" y="273617"/>
                    </a:cubicBezTo>
                    <a:cubicBezTo>
                      <a:pt x="23943" y="295429"/>
                      <a:pt x="11275" y="314860"/>
                      <a:pt x="4893" y="335625"/>
                    </a:cubicBezTo>
                    <a:cubicBezTo>
                      <a:pt x="-1631" y="357142"/>
                      <a:pt x="-1631" y="380116"/>
                      <a:pt x="4893" y="401633"/>
                    </a:cubicBezTo>
                    <a:cubicBezTo>
                      <a:pt x="12894" y="427922"/>
                      <a:pt x="30611" y="452401"/>
                      <a:pt x="28706" y="479833"/>
                    </a:cubicBezTo>
                    <a:cubicBezTo>
                      <a:pt x="27277" y="500693"/>
                      <a:pt x="14514" y="518885"/>
                      <a:pt x="8132" y="538888"/>
                    </a:cubicBezTo>
                    <a:cubicBezTo>
                      <a:pt x="-8441" y="591085"/>
                      <a:pt x="28992" y="621184"/>
                      <a:pt x="40898" y="666999"/>
                    </a:cubicBezTo>
                    <a:cubicBezTo>
                      <a:pt x="44870" y="685944"/>
                      <a:pt x="44117" y="705566"/>
                      <a:pt x="38707" y="724149"/>
                    </a:cubicBezTo>
                    <a:cubicBezTo>
                      <a:pt x="33659" y="746438"/>
                      <a:pt x="28230" y="769869"/>
                      <a:pt x="34897" y="792443"/>
                    </a:cubicBezTo>
                    <a:cubicBezTo>
                      <a:pt x="39755" y="808922"/>
                      <a:pt x="50804" y="824162"/>
                      <a:pt x="50042" y="841307"/>
                    </a:cubicBezTo>
                    <a:cubicBezTo>
                      <a:pt x="50042" y="852070"/>
                      <a:pt x="44327" y="862071"/>
                      <a:pt x="43755" y="872834"/>
                    </a:cubicBezTo>
                    <a:cubicBezTo>
                      <a:pt x="42746" y="887703"/>
                      <a:pt x="46556" y="902495"/>
                      <a:pt x="54614" y="915030"/>
                    </a:cubicBezTo>
                    <a:cubicBezTo>
                      <a:pt x="64139" y="921888"/>
                      <a:pt x="85284" y="923698"/>
                      <a:pt x="100239" y="923793"/>
                    </a:cubicBezTo>
                    <a:cubicBezTo>
                      <a:pt x="115193" y="923888"/>
                      <a:pt x="138339" y="921126"/>
                      <a:pt x="144816" y="915602"/>
                    </a:cubicBezTo>
                    <a:cubicBezTo>
                      <a:pt x="140339" y="902743"/>
                      <a:pt x="145578" y="890075"/>
                      <a:pt x="149007" y="876930"/>
                    </a:cubicBezTo>
                    <a:cubicBezTo>
                      <a:pt x="157198" y="845593"/>
                      <a:pt x="138529" y="813779"/>
                      <a:pt x="136815" y="781680"/>
                    </a:cubicBezTo>
                    <a:cubicBezTo>
                      <a:pt x="133957" y="726626"/>
                      <a:pt x="180249" y="678715"/>
                      <a:pt x="180439" y="623565"/>
                    </a:cubicBezTo>
                    <a:cubicBezTo>
                      <a:pt x="180439" y="596705"/>
                      <a:pt x="170914" y="570701"/>
                      <a:pt x="182058" y="544889"/>
                    </a:cubicBezTo>
                    <a:cubicBezTo>
                      <a:pt x="193203" y="519076"/>
                      <a:pt x="201108" y="501550"/>
                      <a:pt x="197108" y="471546"/>
                    </a:cubicBezTo>
                    <a:cubicBezTo>
                      <a:pt x="194060" y="447734"/>
                      <a:pt x="181487" y="427731"/>
                      <a:pt x="178725" y="403633"/>
                    </a:cubicBezTo>
                    <a:cubicBezTo>
                      <a:pt x="175905" y="377268"/>
                      <a:pt x="179734" y="350607"/>
                      <a:pt x="189869" y="326100"/>
                    </a:cubicBezTo>
                    <a:cubicBezTo>
                      <a:pt x="190460" y="324280"/>
                      <a:pt x="191545" y="322661"/>
                      <a:pt x="193012" y="321432"/>
                    </a:cubicBezTo>
                    <a:cubicBezTo>
                      <a:pt x="199013" y="317432"/>
                      <a:pt x="204633" y="326957"/>
                      <a:pt x="206062" y="334005"/>
                    </a:cubicBezTo>
                    <a:cubicBezTo>
                      <a:pt x="211014" y="358294"/>
                      <a:pt x="225112" y="373820"/>
                      <a:pt x="236637" y="394584"/>
                    </a:cubicBezTo>
                    <a:cubicBezTo>
                      <a:pt x="248162" y="415349"/>
                      <a:pt x="261402" y="424588"/>
                      <a:pt x="278737" y="438780"/>
                    </a:cubicBezTo>
                    <a:cubicBezTo>
                      <a:pt x="292834" y="450305"/>
                      <a:pt x="306074" y="465164"/>
                      <a:pt x="307884" y="483262"/>
                    </a:cubicBezTo>
                    <a:cubicBezTo>
                      <a:pt x="309694" y="501359"/>
                      <a:pt x="298359" y="520029"/>
                      <a:pt x="290453" y="537459"/>
                    </a:cubicBezTo>
                    <a:cubicBezTo>
                      <a:pt x="273660" y="574502"/>
                      <a:pt x="269965" y="616155"/>
                      <a:pt x="279975" y="655569"/>
                    </a:cubicBezTo>
                    <a:cubicBezTo>
                      <a:pt x="289005" y="697460"/>
                      <a:pt x="319333" y="731550"/>
                      <a:pt x="359890" y="745390"/>
                    </a:cubicBezTo>
                    <a:cubicBezTo>
                      <a:pt x="377130" y="751000"/>
                      <a:pt x="395704" y="751000"/>
                      <a:pt x="412945" y="745390"/>
                    </a:cubicBezTo>
                    <a:cubicBezTo>
                      <a:pt x="438110" y="738370"/>
                      <a:pt x="455902" y="715958"/>
                      <a:pt x="457045" y="689859"/>
                    </a:cubicBezTo>
                    <a:cubicBezTo>
                      <a:pt x="457045" y="652617"/>
                      <a:pt x="417993" y="625470"/>
                      <a:pt x="413706" y="588609"/>
                    </a:cubicBezTo>
                    <a:cubicBezTo>
                      <a:pt x="411135" y="565939"/>
                      <a:pt x="422184" y="543936"/>
                      <a:pt x="434947" y="524981"/>
                    </a:cubicBezTo>
                    <a:cubicBezTo>
                      <a:pt x="447711" y="506027"/>
                      <a:pt x="463046" y="488310"/>
                      <a:pt x="470571" y="466784"/>
                    </a:cubicBezTo>
                    <a:cubicBezTo>
                      <a:pt x="476438" y="449010"/>
                      <a:pt x="477324" y="429970"/>
                      <a:pt x="473142" y="411729"/>
                    </a:cubicBezTo>
                    <a:close/>
                  </a:path>
                </a:pathLst>
              </a:custGeom>
              <a:solidFill>
                <a:srgbClr val="BA68C8"/>
              </a:solidFill>
              <a:ln w="9525" cap="flat">
                <a:noFill/>
                <a:prstDash val="solid"/>
                <a:miter/>
              </a:ln>
            </p:spPr>
            <p:txBody>
              <a:bodyPr rtlCol="0" anchor="ctr"/>
              <a:lstStyle/>
              <a:p>
                <a:endParaRPr lang="en-US"/>
              </a:p>
            </p:txBody>
          </p:sp>
          <p:sp>
            <p:nvSpPr>
              <p:cNvPr id="1279" name="Hình tự do: Hình 1095">
                <a:extLst>
                  <a:ext uri="{FF2B5EF4-FFF2-40B4-BE49-F238E27FC236}">
                    <a16:creationId xmlns:a16="http://schemas.microsoft.com/office/drawing/2014/main" id="{F752CC92-74AD-4D08-8DE4-14BBBE05F8AB}"/>
                  </a:ext>
                </a:extLst>
              </p:cNvPr>
              <p:cNvSpPr/>
              <p:nvPr/>
            </p:nvSpPr>
            <p:spPr>
              <a:xfrm>
                <a:off x="6164770" y="2554229"/>
                <a:ext cx="334517" cy="666363"/>
              </a:xfrm>
              <a:custGeom>
                <a:avLst/>
                <a:gdLst>
                  <a:gd name="connsiteX0" fmla="*/ 274130 w 334517"/>
                  <a:gd name="connsiteY0" fmla="*/ 475578 h 666363"/>
                  <a:gd name="connsiteX1" fmla="*/ 219551 w 334517"/>
                  <a:gd name="connsiteY1" fmla="*/ 388329 h 666363"/>
                  <a:gd name="connsiteX2" fmla="*/ 239554 w 334517"/>
                  <a:gd name="connsiteY2" fmla="*/ 285364 h 666363"/>
                  <a:gd name="connsiteX3" fmla="*/ 264890 w 334517"/>
                  <a:gd name="connsiteY3" fmla="*/ 229452 h 666363"/>
                  <a:gd name="connsiteX4" fmla="*/ 254794 w 334517"/>
                  <a:gd name="connsiteY4" fmla="*/ 171064 h 666363"/>
                  <a:gd name="connsiteX5" fmla="*/ 215932 w 334517"/>
                  <a:gd name="connsiteY5" fmla="*/ 135536 h 666363"/>
                  <a:gd name="connsiteX6" fmla="*/ 155734 w 334517"/>
                  <a:gd name="connsiteY6" fmla="*/ 34190 h 666363"/>
                  <a:gd name="connsiteX7" fmla="*/ 138874 w 334517"/>
                  <a:gd name="connsiteY7" fmla="*/ 3805 h 666363"/>
                  <a:gd name="connsiteX8" fmla="*/ 76105 w 334517"/>
                  <a:gd name="connsiteY8" fmla="*/ 50192 h 666363"/>
                  <a:gd name="connsiteX9" fmla="*/ 52102 w 334517"/>
                  <a:gd name="connsiteY9" fmla="*/ 145442 h 666363"/>
                  <a:gd name="connsiteX10" fmla="*/ 91059 w 334517"/>
                  <a:gd name="connsiteY10" fmla="*/ 250693 h 666363"/>
                  <a:gd name="connsiteX11" fmla="*/ 48958 w 334517"/>
                  <a:gd name="connsiteY11" fmla="*/ 375375 h 666363"/>
                  <a:gd name="connsiteX12" fmla="*/ 59246 w 334517"/>
                  <a:gd name="connsiteY12" fmla="*/ 408903 h 666363"/>
                  <a:gd name="connsiteX13" fmla="*/ 28956 w 334517"/>
                  <a:gd name="connsiteY13" fmla="*/ 511487 h 666363"/>
                  <a:gd name="connsiteX14" fmla="*/ 43244 w 334517"/>
                  <a:gd name="connsiteY14" fmla="*/ 624073 h 666363"/>
                  <a:gd name="connsiteX15" fmla="*/ 0 w 334517"/>
                  <a:gd name="connsiteY15" fmla="*/ 664935 h 666363"/>
                  <a:gd name="connsiteX16" fmla="*/ 21241 w 334517"/>
                  <a:gd name="connsiteY16" fmla="*/ 666364 h 666363"/>
                  <a:gd name="connsiteX17" fmla="*/ 65818 w 334517"/>
                  <a:gd name="connsiteY17" fmla="*/ 658172 h 666363"/>
                  <a:gd name="connsiteX18" fmla="*/ 70009 w 334517"/>
                  <a:gd name="connsiteY18" fmla="*/ 619501 h 666363"/>
                  <a:gd name="connsiteX19" fmla="*/ 57817 w 334517"/>
                  <a:gd name="connsiteY19" fmla="*/ 524251 h 666363"/>
                  <a:gd name="connsiteX20" fmla="*/ 101441 w 334517"/>
                  <a:gd name="connsiteY20" fmla="*/ 366136 h 666363"/>
                  <a:gd name="connsiteX21" fmla="*/ 103061 w 334517"/>
                  <a:gd name="connsiteY21" fmla="*/ 287459 h 666363"/>
                  <a:gd name="connsiteX22" fmla="*/ 118110 w 334517"/>
                  <a:gd name="connsiteY22" fmla="*/ 214117 h 666363"/>
                  <a:gd name="connsiteX23" fmla="*/ 99727 w 334517"/>
                  <a:gd name="connsiteY23" fmla="*/ 146204 h 666363"/>
                  <a:gd name="connsiteX24" fmla="*/ 110871 w 334517"/>
                  <a:gd name="connsiteY24" fmla="*/ 68670 h 666363"/>
                  <a:gd name="connsiteX25" fmla="*/ 114014 w 334517"/>
                  <a:gd name="connsiteY25" fmla="*/ 64003 h 666363"/>
                  <a:gd name="connsiteX26" fmla="*/ 127063 w 334517"/>
                  <a:gd name="connsiteY26" fmla="*/ 76576 h 666363"/>
                  <a:gd name="connsiteX27" fmla="*/ 157639 w 334517"/>
                  <a:gd name="connsiteY27" fmla="*/ 137155 h 666363"/>
                  <a:gd name="connsiteX28" fmla="*/ 199739 w 334517"/>
                  <a:gd name="connsiteY28" fmla="*/ 181351 h 666363"/>
                  <a:gd name="connsiteX29" fmla="*/ 228886 w 334517"/>
                  <a:gd name="connsiteY29" fmla="*/ 225833 h 666363"/>
                  <a:gd name="connsiteX30" fmla="*/ 211455 w 334517"/>
                  <a:gd name="connsiteY30" fmla="*/ 280030 h 666363"/>
                  <a:gd name="connsiteX31" fmla="*/ 200787 w 334517"/>
                  <a:gd name="connsiteY31" fmla="*/ 398521 h 666363"/>
                  <a:gd name="connsiteX32" fmla="*/ 280702 w 334517"/>
                  <a:gd name="connsiteY32" fmla="*/ 488342 h 666363"/>
                  <a:gd name="connsiteX33" fmla="*/ 333756 w 334517"/>
                  <a:gd name="connsiteY33" fmla="*/ 488342 h 666363"/>
                  <a:gd name="connsiteX34" fmla="*/ 334518 w 334517"/>
                  <a:gd name="connsiteY34" fmla="*/ 488342 h 666363"/>
                  <a:gd name="connsiteX35" fmla="*/ 274130 w 334517"/>
                  <a:gd name="connsiteY35" fmla="*/ 475578 h 66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4517" h="666363">
                    <a:moveTo>
                      <a:pt x="274130" y="475578"/>
                    </a:moveTo>
                    <a:cubicBezTo>
                      <a:pt x="243850" y="456080"/>
                      <a:pt x="223838" y="424095"/>
                      <a:pt x="219551" y="388329"/>
                    </a:cubicBezTo>
                    <a:cubicBezTo>
                      <a:pt x="215579" y="352772"/>
                      <a:pt x="222561" y="316853"/>
                      <a:pt x="239554" y="285364"/>
                    </a:cubicBezTo>
                    <a:cubicBezTo>
                      <a:pt x="249079" y="267076"/>
                      <a:pt x="261080" y="249645"/>
                      <a:pt x="264890" y="229452"/>
                    </a:cubicBezTo>
                    <a:cubicBezTo>
                      <a:pt x="268214" y="209411"/>
                      <a:pt x="264662" y="188828"/>
                      <a:pt x="254794" y="171064"/>
                    </a:cubicBezTo>
                    <a:cubicBezTo>
                      <a:pt x="246221" y="155443"/>
                      <a:pt x="230029" y="146204"/>
                      <a:pt x="215932" y="135536"/>
                    </a:cubicBezTo>
                    <a:cubicBezTo>
                      <a:pt x="182308" y="111904"/>
                      <a:pt x="160401" y="75023"/>
                      <a:pt x="155734" y="34190"/>
                    </a:cubicBezTo>
                    <a:cubicBezTo>
                      <a:pt x="155181" y="21979"/>
                      <a:pt x="148942" y="10739"/>
                      <a:pt x="138874" y="3805"/>
                    </a:cubicBezTo>
                    <a:cubicBezTo>
                      <a:pt x="107252" y="-12959"/>
                      <a:pt x="88202" y="29903"/>
                      <a:pt x="76105" y="50192"/>
                    </a:cubicBezTo>
                    <a:cubicBezTo>
                      <a:pt x="59150" y="78767"/>
                      <a:pt x="44863" y="111818"/>
                      <a:pt x="52102" y="145442"/>
                    </a:cubicBezTo>
                    <a:cubicBezTo>
                      <a:pt x="59912" y="182399"/>
                      <a:pt x="92393" y="212974"/>
                      <a:pt x="91059" y="250693"/>
                    </a:cubicBezTo>
                    <a:cubicBezTo>
                      <a:pt x="89440" y="295365"/>
                      <a:pt x="40577" y="331560"/>
                      <a:pt x="48958" y="375375"/>
                    </a:cubicBezTo>
                    <a:cubicBezTo>
                      <a:pt x="51149" y="386900"/>
                      <a:pt x="57150" y="397378"/>
                      <a:pt x="59246" y="408903"/>
                    </a:cubicBezTo>
                    <a:cubicBezTo>
                      <a:pt x="65532" y="444527"/>
                      <a:pt x="32766" y="475578"/>
                      <a:pt x="28956" y="511487"/>
                    </a:cubicBezTo>
                    <a:cubicBezTo>
                      <a:pt x="24860" y="549587"/>
                      <a:pt x="53816" y="587687"/>
                      <a:pt x="43244" y="624073"/>
                    </a:cubicBezTo>
                    <a:cubicBezTo>
                      <a:pt x="36519" y="644037"/>
                      <a:pt x="20317" y="659353"/>
                      <a:pt x="0" y="664935"/>
                    </a:cubicBezTo>
                    <a:cubicBezTo>
                      <a:pt x="7048" y="665811"/>
                      <a:pt x="14135" y="666288"/>
                      <a:pt x="21241" y="666364"/>
                    </a:cubicBezTo>
                    <a:cubicBezTo>
                      <a:pt x="36290" y="666364"/>
                      <a:pt x="59341" y="663697"/>
                      <a:pt x="65818" y="658172"/>
                    </a:cubicBezTo>
                    <a:cubicBezTo>
                      <a:pt x="61341" y="645314"/>
                      <a:pt x="66580" y="632645"/>
                      <a:pt x="70009" y="619501"/>
                    </a:cubicBezTo>
                    <a:cubicBezTo>
                      <a:pt x="78200" y="588164"/>
                      <a:pt x="59531" y="556350"/>
                      <a:pt x="57817" y="524251"/>
                    </a:cubicBezTo>
                    <a:cubicBezTo>
                      <a:pt x="54959" y="469196"/>
                      <a:pt x="101251" y="421286"/>
                      <a:pt x="101441" y="366136"/>
                    </a:cubicBezTo>
                    <a:cubicBezTo>
                      <a:pt x="101441" y="339275"/>
                      <a:pt x="91916" y="313272"/>
                      <a:pt x="103061" y="287459"/>
                    </a:cubicBezTo>
                    <a:cubicBezTo>
                      <a:pt x="114205" y="261647"/>
                      <a:pt x="122111" y="244121"/>
                      <a:pt x="118110" y="214117"/>
                    </a:cubicBezTo>
                    <a:cubicBezTo>
                      <a:pt x="115062" y="190304"/>
                      <a:pt x="102489" y="170302"/>
                      <a:pt x="99727" y="146204"/>
                    </a:cubicBezTo>
                    <a:cubicBezTo>
                      <a:pt x="96907" y="119838"/>
                      <a:pt x="100736" y="93178"/>
                      <a:pt x="110871" y="68670"/>
                    </a:cubicBezTo>
                    <a:cubicBezTo>
                      <a:pt x="111462" y="66851"/>
                      <a:pt x="112547" y="65232"/>
                      <a:pt x="114014" y="64003"/>
                    </a:cubicBezTo>
                    <a:cubicBezTo>
                      <a:pt x="120015" y="60002"/>
                      <a:pt x="125539" y="69527"/>
                      <a:pt x="127063" y="76576"/>
                    </a:cubicBezTo>
                    <a:cubicBezTo>
                      <a:pt x="132016" y="100865"/>
                      <a:pt x="146113" y="116390"/>
                      <a:pt x="157639" y="137155"/>
                    </a:cubicBezTo>
                    <a:cubicBezTo>
                      <a:pt x="169164" y="157919"/>
                      <a:pt x="182404" y="167159"/>
                      <a:pt x="199739" y="181351"/>
                    </a:cubicBezTo>
                    <a:cubicBezTo>
                      <a:pt x="213836" y="192876"/>
                      <a:pt x="227076" y="207735"/>
                      <a:pt x="228886" y="225833"/>
                    </a:cubicBezTo>
                    <a:cubicBezTo>
                      <a:pt x="230696" y="243930"/>
                      <a:pt x="219361" y="262599"/>
                      <a:pt x="211455" y="280030"/>
                    </a:cubicBezTo>
                    <a:cubicBezTo>
                      <a:pt x="194510" y="317158"/>
                      <a:pt x="190748" y="358964"/>
                      <a:pt x="200787" y="398521"/>
                    </a:cubicBezTo>
                    <a:cubicBezTo>
                      <a:pt x="209817" y="440412"/>
                      <a:pt x="240144" y="474502"/>
                      <a:pt x="280702" y="488342"/>
                    </a:cubicBezTo>
                    <a:cubicBezTo>
                      <a:pt x="297942" y="493952"/>
                      <a:pt x="316516" y="493952"/>
                      <a:pt x="333756" y="488342"/>
                    </a:cubicBezTo>
                    <a:lnTo>
                      <a:pt x="334518" y="488342"/>
                    </a:lnTo>
                    <a:cubicBezTo>
                      <a:pt x="313534" y="490761"/>
                      <a:pt x="292341" y="486275"/>
                      <a:pt x="274130" y="475578"/>
                    </a:cubicBezTo>
                    <a:close/>
                  </a:path>
                </a:pathLst>
              </a:custGeom>
              <a:solidFill>
                <a:srgbClr val="000000">
                  <a:alpha val="15000"/>
                </a:srgbClr>
              </a:solidFill>
              <a:ln w="9525" cap="flat">
                <a:noFill/>
                <a:prstDash val="solid"/>
                <a:miter/>
              </a:ln>
            </p:spPr>
            <p:txBody>
              <a:bodyPr rtlCol="0" anchor="ctr"/>
              <a:lstStyle/>
              <a:p>
                <a:endParaRPr lang="en-US"/>
              </a:p>
            </p:txBody>
          </p:sp>
          <p:sp>
            <p:nvSpPr>
              <p:cNvPr id="1280" name="Hình tự do: Hình 1096">
                <a:extLst>
                  <a:ext uri="{FF2B5EF4-FFF2-40B4-BE49-F238E27FC236}">
                    <a16:creationId xmlns:a16="http://schemas.microsoft.com/office/drawing/2014/main" id="{A23B41FF-2EB5-4C41-B307-1D2E96F551A1}"/>
                  </a:ext>
                </a:extLst>
              </p:cNvPr>
              <p:cNvSpPr/>
              <p:nvPr/>
            </p:nvSpPr>
            <p:spPr>
              <a:xfrm>
                <a:off x="6232852" y="2317987"/>
                <a:ext cx="140462" cy="150479"/>
              </a:xfrm>
              <a:custGeom>
                <a:avLst/>
                <a:gdLst>
                  <a:gd name="connsiteX0" fmla="*/ 4023 w 140462"/>
                  <a:gd name="connsiteY0" fmla="*/ 16590 h 150479"/>
                  <a:gd name="connsiteX1" fmla="*/ 17262 w 140462"/>
                  <a:gd name="connsiteY1" fmla="*/ 33068 h 150479"/>
                  <a:gd name="connsiteX2" fmla="*/ 69555 w 140462"/>
                  <a:gd name="connsiteY2" fmla="*/ 48784 h 150479"/>
                  <a:gd name="connsiteX3" fmla="*/ 119656 w 140462"/>
                  <a:gd name="connsiteY3" fmla="*/ 136795 h 150479"/>
                  <a:gd name="connsiteX4" fmla="*/ 133277 w 140462"/>
                  <a:gd name="connsiteY4" fmla="*/ 150130 h 150479"/>
                  <a:gd name="connsiteX5" fmla="*/ 139754 w 140462"/>
                  <a:gd name="connsiteY5" fmla="*/ 136224 h 150479"/>
                  <a:gd name="connsiteX6" fmla="*/ 133658 w 140462"/>
                  <a:gd name="connsiteY6" fmla="*/ 60024 h 150479"/>
                  <a:gd name="connsiteX7" fmla="*/ 86033 w 140462"/>
                  <a:gd name="connsiteY7" fmla="*/ 4207 h 150479"/>
                  <a:gd name="connsiteX8" fmla="*/ 42408 w 140462"/>
                  <a:gd name="connsiteY8" fmla="*/ 969 h 150479"/>
                  <a:gd name="connsiteX9" fmla="*/ 4023 w 140462"/>
                  <a:gd name="connsiteY9" fmla="*/ 16590 h 15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462" h="150479">
                    <a:moveTo>
                      <a:pt x="4023" y="16590"/>
                    </a:moveTo>
                    <a:cubicBezTo>
                      <a:pt x="-2931" y="22686"/>
                      <a:pt x="-2264" y="29258"/>
                      <a:pt x="17262" y="33068"/>
                    </a:cubicBezTo>
                    <a:cubicBezTo>
                      <a:pt x="35341" y="35830"/>
                      <a:pt x="52943" y="41117"/>
                      <a:pt x="69555" y="48784"/>
                    </a:cubicBezTo>
                    <a:cubicBezTo>
                      <a:pt x="105559" y="64596"/>
                      <a:pt x="110322" y="103363"/>
                      <a:pt x="119656" y="136795"/>
                    </a:cubicBezTo>
                    <a:cubicBezTo>
                      <a:pt x="121561" y="143749"/>
                      <a:pt x="126514" y="152321"/>
                      <a:pt x="133277" y="150130"/>
                    </a:cubicBezTo>
                    <a:cubicBezTo>
                      <a:pt x="138515" y="148511"/>
                      <a:pt x="139563" y="141653"/>
                      <a:pt x="139754" y="136224"/>
                    </a:cubicBezTo>
                    <a:cubicBezTo>
                      <a:pt x="141697" y="110659"/>
                      <a:pt x="139640" y="84951"/>
                      <a:pt x="133658" y="60024"/>
                    </a:cubicBezTo>
                    <a:cubicBezTo>
                      <a:pt x="127428" y="34973"/>
                      <a:pt x="109788" y="14304"/>
                      <a:pt x="86033" y="4207"/>
                    </a:cubicBezTo>
                    <a:cubicBezTo>
                      <a:pt x="71879" y="74"/>
                      <a:pt x="57020" y="-1031"/>
                      <a:pt x="42408" y="969"/>
                    </a:cubicBezTo>
                    <a:cubicBezTo>
                      <a:pt x="28521" y="2921"/>
                      <a:pt x="15329" y="8294"/>
                      <a:pt x="4023" y="16590"/>
                    </a:cubicBezTo>
                    <a:close/>
                  </a:path>
                </a:pathLst>
              </a:custGeom>
              <a:solidFill>
                <a:srgbClr val="FFFFFF">
                  <a:alpha val="20000"/>
                </a:srgbClr>
              </a:solidFill>
              <a:ln w="9525" cap="flat">
                <a:noFill/>
                <a:prstDash val="solid"/>
                <a:miter/>
              </a:ln>
            </p:spPr>
            <p:txBody>
              <a:bodyPr rtlCol="0" anchor="ctr"/>
              <a:lstStyle/>
              <a:p>
                <a:endParaRPr lang="en-US"/>
              </a:p>
            </p:txBody>
          </p:sp>
          <p:sp>
            <p:nvSpPr>
              <p:cNvPr id="1281" name="Hình tự do: Hình 1097">
                <a:extLst>
                  <a:ext uri="{FF2B5EF4-FFF2-40B4-BE49-F238E27FC236}">
                    <a16:creationId xmlns:a16="http://schemas.microsoft.com/office/drawing/2014/main" id="{599936C0-78A4-483C-84F7-121A17C3D2C9}"/>
                  </a:ext>
                </a:extLst>
              </p:cNvPr>
              <p:cNvSpPr/>
              <p:nvPr/>
            </p:nvSpPr>
            <p:spPr>
              <a:xfrm>
                <a:off x="6356041" y="2482697"/>
                <a:ext cx="19236" cy="25031"/>
              </a:xfrm>
              <a:custGeom>
                <a:avLst/>
                <a:gdLst>
                  <a:gd name="connsiteX0" fmla="*/ 19232 w 19236"/>
                  <a:gd name="connsiteY0" fmla="*/ 14281 h 25031"/>
                  <a:gd name="connsiteX1" fmla="*/ 7421 w 19236"/>
                  <a:gd name="connsiteY1" fmla="*/ 89 h 25031"/>
                  <a:gd name="connsiteX2" fmla="*/ 182 w 19236"/>
                  <a:gd name="connsiteY2" fmla="*/ 9614 h 25031"/>
                  <a:gd name="connsiteX3" fmla="*/ 19232 w 19236"/>
                  <a:gd name="connsiteY3" fmla="*/ 14281 h 25031"/>
                </a:gdLst>
                <a:ahLst/>
                <a:cxnLst>
                  <a:cxn ang="0">
                    <a:pos x="connsiteX0" y="connsiteY0"/>
                  </a:cxn>
                  <a:cxn ang="0">
                    <a:pos x="connsiteX1" y="connsiteY1"/>
                  </a:cxn>
                  <a:cxn ang="0">
                    <a:pos x="connsiteX2" y="connsiteY2"/>
                  </a:cxn>
                  <a:cxn ang="0">
                    <a:pos x="connsiteX3" y="connsiteY3"/>
                  </a:cxn>
                </a:cxnLst>
                <a:rect l="l" t="t" r="r" b="b"/>
                <a:pathLst>
                  <a:path w="19236" h="25031">
                    <a:moveTo>
                      <a:pt x="19232" y="14281"/>
                    </a:moveTo>
                    <a:cubicBezTo>
                      <a:pt x="19232" y="7423"/>
                      <a:pt x="16088" y="-958"/>
                      <a:pt x="7421" y="89"/>
                    </a:cubicBezTo>
                    <a:cubicBezTo>
                      <a:pt x="3039" y="566"/>
                      <a:pt x="849" y="5614"/>
                      <a:pt x="182" y="9614"/>
                    </a:cubicBezTo>
                    <a:cubicBezTo>
                      <a:pt x="-2200" y="26093"/>
                      <a:pt x="19613" y="31903"/>
                      <a:pt x="19232" y="14281"/>
                    </a:cubicBezTo>
                    <a:close/>
                  </a:path>
                </a:pathLst>
              </a:custGeom>
              <a:solidFill>
                <a:srgbClr val="FFFFFF">
                  <a:alpha val="20000"/>
                </a:srgbClr>
              </a:solidFill>
              <a:ln w="9525" cap="flat">
                <a:noFill/>
                <a:prstDash val="solid"/>
                <a:miter/>
              </a:ln>
            </p:spPr>
            <p:txBody>
              <a:bodyPr rtlCol="0" anchor="ctr"/>
              <a:lstStyle/>
              <a:p>
                <a:endParaRPr lang="en-US"/>
              </a:p>
            </p:txBody>
          </p:sp>
          <p:sp>
            <p:nvSpPr>
              <p:cNvPr id="1282" name="Hình tự do: Hình 1098">
                <a:extLst>
                  <a:ext uri="{FF2B5EF4-FFF2-40B4-BE49-F238E27FC236}">
                    <a16:creationId xmlns:a16="http://schemas.microsoft.com/office/drawing/2014/main" id="{92BFC248-044F-4F64-8B62-9A905BC9A911}"/>
                  </a:ext>
                </a:extLst>
              </p:cNvPr>
              <p:cNvSpPr/>
              <p:nvPr/>
            </p:nvSpPr>
            <p:spPr>
              <a:xfrm>
                <a:off x="6441047" y="2624102"/>
                <a:ext cx="101145" cy="136166"/>
              </a:xfrm>
              <a:custGeom>
                <a:avLst/>
                <a:gdLst>
                  <a:gd name="connsiteX0" fmla="*/ 18426 w 101145"/>
                  <a:gd name="connsiteY0" fmla="*/ 46327 h 136166"/>
                  <a:gd name="connsiteX1" fmla="*/ 59384 w 101145"/>
                  <a:gd name="connsiteY1" fmla="*/ 78902 h 136166"/>
                  <a:gd name="connsiteX2" fmla="*/ 83768 w 101145"/>
                  <a:gd name="connsiteY2" fmla="*/ 124051 h 136166"/>
                  <a:gd name="connsiteX3" fmla="*/ 90626 w 101145"/>
                  <a:gd name="connsiteY3" fmla="*/ 136147 h 136166"/>
                  <a:gd name="connsiteX4" fmla="*/ 98627 w 101145"/>
                  <a:gd name="connsiteY4" fmla="*/ 126622 h 136166"/>
                  <a:gd name="connsiteX5" fmla="*/ 53955 w 101145"/>
                  <a:gd name="connsiteY5" fmla="*/ 12322 h 136166"/>
                  <a:gd name="connsiteX6" fmla="*/ 13854 w 101145"/>
                  <a:gd name="connsiteY6" fmla="*/ 1559 h 136166"/>
                  <a:gd name="connsiteX7" fmla="*/ 18426 w 101145"/>
                  <a:gd name="connsiteY7" fmla="*/ 46327 h 13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145" h="136166">
                    <a:moveTo>
                      <a:pt x="18426" y="46327"/>
                    </a:moveTo>
                    <a:cubicBezTo>
                      <a:pt x="32733" y="56328"/>
                      <a:pt x="46420" y="67205"/>
                      <a:pt x="59384" y="78902"/>
                    </a:cubicBezTo>
                    <a:cubicBezTo>
                      <a:pt x="72424" y="90732"/>
                      <a:pt x="81025" y="106658"/>
                      <a:pt x="83768" y="124051"/>
                    </a:cubicBezTo>
                    <a:cubicBezTo>
                      <a:pt x="84339" y="129099"/>
                      <a:pt x="85578" y="135766"/>
                      <a:pt x="90626" y="136147"/>
                    </a:cubicBezTo>
                    <a:cubicBezTo>
                      <a:pt x="95674" y="136528"/>
                      <a:pt x="97674" y="131194"/>
                      <a:pt x="98627" y="126622"/>
                    </a:cubicBezTo>
                    <a:cubicBezTo>
                      <a:pt x="108914" y="81093"/>
                      <a:pt x="86435" y="42421"/>
                      <a:pt x="53955" y="12322"/>
                    </a:cubicBezTo>
                    <a:cubicBezTo>
                      <a:pt x="43610" y="1597"/>
                      <a:pt x="28180" y="-2546"/>
                      <a:pt x="13854" y="1559"/>
                    </a:cubicBezTo>
                    <a:cubicBezTo>
                      <a:pt x="-12435" y="9751"/>
                      <a:pt x="4234" y="35373"/>
                      <a:pt x="18426" y="46327"/>
                    </a:cubicBezTo>
                    <a:close/>
                  </a:path>
                </a:pathLst>
              </a:custGeom>
              <a:solidFill>
                <a:srgbClr val="FFFFFF">
                  <a:alpha val="20000"/>
                </a:srgbClr>
              </a:solidFill>
              <a:ln w="9525" cap="flat">
                <a:noFill/>
                <a:prstDash val="solid"/>
                <a:miter/>
              </a:ln>
            </p:spPr>
            <p:txBody>
              <a:bodyPr rtlCol="0" anchor="ctr"/>
              <a:lstStyle/>
              <a:p>
                <a:endParaRPr lang="en-US"/>
              </a:p>
            </p:txBody>
          </p:sp>
          <p:sp>
            <p:nvSpPr>
              <p:cNvPr id="1283" name="Hình tự do: Hình 1099">
                <a:extLst>
                  <a:ext uri="{FF2B5EF4-FFF2-40B4-BE49-F238E27FC236}">
                    <a16:creationId xmlns:a16="http://schemas.microsoft.com/office/drawing/2014/main" id="{BF76D64A-3B78-4E36-833A-82A5AA399CA8}"/>
                  </a:ext>
                </a:extLst>
              </p:cNvPr>
              <p:cNvSpPr/>
              <p:nvPr/>
            </p:nvSpPr>
            <p:spPr>
              <a:xfrm>
                <a:off x="6503896" y="2775514"/>
                <a:ext cx="24331" cy="28847"/>
              </a:xfrm>
              <a:custGeom>
                <a:avLst/>
                <a:gdLst>
                  <a:gd name="connsiteX0" fmla="*/ 1679 w 24331"/>
                  <a:gd name="connsiteY0" fmla="*/ 11310 h 28847"/>
                  <a:gd name="connsiteX1" fmla="*/ 1679 w 24331"/>
                  <a:gd name="connsiteY1" fmla="*/ 25026 h 28847"/>
                  <a:gd name="connsiteX2" fmla="*/ 17957 w 24331"/>
                  <a:gd name="connsiteY2" fmla="*/ 25893 h 28847"/>
                  <a:gd name="connsiteX3" fmla="*/ 18824 w 24331"/>
                  <a:gd name="connsiteY3" fmla="*/ 25026 h 28847"/>
                  <a:gd name="connsiteX4" fmla="*/ 24158 w 24331"/>
                  <a:gd name="connsiteY4" fmla="*/ 6738 h 28847"/>
                  <a:gd name="connsiteX5" fmla="*/ 1679 w 24331"/>
                  <a:gd name="connsiteY5" fmla="*/ 11310 h 2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31" h="28847">
                    <a:moveTo>
                      <a:pt x="1679" y="11310"/>
                    </a:moveTo>
                    <a:cubicBezTo>
                      <a:pt x="-560" y="15606"/>
                      <a:pt x="-560" y="20730"/>
                      <a:pt x="1679" y="25026"/>
                    </a:cubicBezTo>
                    <a:cubicBezTo>
                      <a:pt x="5936" y="29760"/>
                      <a:pt x="13223" y="30150"/>
                      <a:pt x="17957" y="25893"/>
                    </a:cubicBezTo>
                    <a:cubicBezTo>
                      <a:pt x="18262" y="25617"/>
                      <a:pt x="18547" y="25331"/>
                      <a:pt x="18824" y="25026"/>
                    </a:cubicBezTo>
                    <a:cubicBezTo>
                      <a:pt x="23015" y="19911"/>
                      <a:pt x="24948" y="13310"/>
                      <a:pt x="24158" y="6738"/>
                    </a:cubicBezTo>
                    <a:cubicBezTo>
                      <a:pt x="23300" y="-7454"/>
                      <a:pt x="4917" y="4071"/>
                      <a:pt x="1679" y="11310"/>
                    </a:cubicBezTo>
                    <a:close/>
                  </a:path>
                </a:pathLst>
              </a:custGeom>
              <a:solidFill>
                <a:srgbClr val="FFFFFF">
                  <a:alpha val="20000"/>
                </a:srgbClr>
              </a:solidFill>
              <a:ln w="9525" cap="flat">
                <a:noFill/>
                <a:prstDash val="solid"/>
                <a:miter/>
              </a:ln>
            </p:spPr>
            <p:txBody>
              <a:bodyPr rtlCol="0" anchor="ctr"/>
              <a:lstStyle/>
              <a:p>
                <a:endParaRPr lang="en-US"/>
              </a:p>
            </p:txBody>
          </p:sp>
          <p:sp>
            <p:nvSpPr>
              <p:cNvPr id="1284" name="Hình tự do: Hình 1100">
                <a:extLst>
                  <a:ext uri="{FF2B5EF4-FFF2-40B4-BE49-F238E27FC236}">
                    <a16:creationId xmlns:a16="http://schemas.microsoft.com/office/drawing/2014/main" id="{337DE4B5-B087-429A-BEC2-4DBF51C3A10D}"/>
                  </a:ext>
                </a:extLst>
              </p:cNvPr>
              <p:cNvSpPr/>
              <p:nvPr/>
            </p:nvSpPr>
            <p:spPr>
              <a:xfrm>
                <a:off x="6471350" y="2902770"/>
                <a:ext cx="52893" cy="124990"/>
              </a:xfrm>
              <a:custGeom>
                <a:avLst/>
                <a:gdLst>
                  <a:gd name="connsiteX0" fmla="*/ 16032 w 52893"/>
                  <a:gd name="connsiteY0" fmla="*/ 60361 h 124990"/>
                  <a:gd name="connsiteX1" fmla="*/ 16508 w 52893"/>
                  <a:gd name="connsiteY1" fmla="*/ 92746 h 124990"/>
                  <a:gd name="connsiteX2" fmla="*/ 33082 w 52893"/>
                  <a:gd name="connsiteY2" fmla="*/ 123703 h 124990"/>
                  <a:gd name="connsiteX3" fmla="*/ 52894 w 52893"/>
                  <a:gd name="connsiteY3" fmla="*/ 90270 h 124990"/>
                  <a:gd name="connsiteX4" fmla="*/ 27652 w 52893"/>
                  <a:gd name="connsiteY4" fmla="*/ 27310 h 124990"/>
                  <a:gd name="connsiteX5" fmla="*/ 7745 w 52893"/>
                  <a:gd name="connsiteY5" fmla="*/ 163 h 124990"/>
                  <a:gd name="connsiteX6" fmla="*/ 12698 w 52893"/>
                  <a:gd name="connsiteY6" fmla="*/ 49408 h 124990"/>
                  <a:gd name="connsiteX7" fmla="*/ 16032 w 52893"/>
                  <a:gd name="connsiteY7" fmla="*/ 60361 h 12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93" h="124990">
                    <a:moveTo>
                      <a:pt x="16032" y="60361"/>
                    </a:moveTo>
                    <a:cubicBezTo>
                      <a:pt x="19090" y="70915"/>
                      <a:pt x="19252" y="82107"/>
                      <a:pt x="16508" y="92746"/>
                    </a:cubicBezTo>
                    <a:cubicBezTo>
                      <a:pt x="12412" y="106558"/>
                      <a:pt x="10031" y="130846"/>
                      <a:pt x="33082" y="123703"/>
                    </a:cubicBezTo>
                    <a:cubicBezTo>
                      <a:pt x="45941" y="119607"/>
                      <a:pt x="52703" y="102557"/>
                      <a:pt x="52894" y="90270"/>
                    </a:cubicBezTo>
                    <a:cubicBezTo>
                      <a:pt x="52894" y="67315"/>
                      <a:pt x="40130" y="46550"/>
                      <a:pt x="27652" y="27310"/>
                    </a:cubicBezTo>
                    <a:cubicBezTo>
                      <a:pt x="23271" y="20452"/>
                      <a:pt x="16889" y="1687"/>
                      <a:pt x="7745" y="163"/>
                    </a:cubicBezTo>
                    <a:cubicBezTo>
                      <a:pt x="-11305" y="-3075"/>
                      <a:pt x="10508" y="42835"/>
                      <a:pt x="12698" y="49408"/>
                    </a:cubicBezTo>
                    <a:cubicBezTo>
                      <a:pt x="13936" y="52932"/>
                      <a:pt x="15175" y="56647"/>
                      <a:pt x="16032" y="60361"/>
                    </a:cubicBezTo>
                    <a:close/>
                  </a:path>
                </a:pathLst>
              </a:custGeom>
              <a:solidFill>
                <a:srgbClr val="FFFFFF">
                  <a:alpha val="20000"/>
                </a:srgbClr>
              </a:solidFill>
              <a:ln w="9525" cap="flat">
                <a:noFill/>
                <a:prstDash val="solid"/>
                <a:miter/>
              </a:ln>
            </p:spPr>
            <p:txBody>
              <a:bodyPr rtlCol="0" anchor="ctr"/>
              <a:lstStyle/>
              <a:p>
                <a:endParaRPr lang="en-US"/>
              </a:p>
            </p:txBody>
          </p:sp>
          <p:sp>
            <p:nvSpPr>
              <p:cNvPr id="1285" name="Hình tự do: Hình 1101">
                <a:extLst>
                  <a:ext uri="{FF2B5EF4-FFF2-40B4-BE49-F238E27FC236}">
                    <a16:creationId xmlns:a16="http://schemas.microsoft.com/office/drawing/2014/main" id="{7C314FC4-9DE3-43B6-9B5E-B328053C7B88}"/>
                  </a:ext>
                </a:extLst>
              </p:cNvPr>
              <p:cNvSpPr/>
              <p:nvPr/>
            </p:nvSpPr>
            <p:spPr>
              <a:xfrm>
                <a:off x="6091713" y="2499931"/>
                <a:ext cx="48724" cy="548639"/>
              </a:xfrm>
              <a:custGeom>
                <a:avLst/>
                <a:gdLst>
                  <a:gd name="connsiteX0" fmla="*/ 17812 w 48724"/>
                  <a:gd name="connsiteY0" fmla="*/ 70485 h 548639"/>
                  <a:gd name="connsiteX1" fmla="*/ 13621 w 48724"/>
                  <a:gd name="connsiteY1" fmla="*/ 93535 h 548639"/>
                  <a:gd name="connsiteX2" fmla="*/ 29051 w 48724"/>
                  <a:gd name="connsiteY2" fmla="*/ 44291 h 548639"/>
                  <a:gd name="connsiteX3" fmla="*/ 3810 w 48724"/>
                  <a:gd name="connsiteY3" fmla="*/ 0 h 548639"/>
                  <a:gd name="connsiteX4" fmla="*/ 5810 w 48724"/>
                  <a:gd name="connsiteY4" fmla="*/ 18574 h 548639"/>
                  <a:gd name="connsiteX5" fmla="*/ 17812 w 48724"/>
                  <a:gd name="connsiteY5" fmla="*/ 70485 h 548639"/>
                  <a:gd name="connsiteX6" fmla="*/ 41529 w 48724"/>
                  <a:gd name="connsiteY6" fmla="*/ 477964 h 548639"/>
                  <a:gd name="connsiteX7" fmla="*/ 33623 w 48724"/>
                  <a:gd name="connsiteY7" fmla="*/ 461010 h 548639"/>
                  <a:gd name="connsiteX8" fmla="*/ 34480 w 48724"/>
                  <a:gd name="connsiteY8" fmla="*/ 463867 h 548639"/>
                  <a:gd name="connsiteX9" fmla="*/ 32290 w 48724"/>
                  <a:gd name="connsiteY9" fmla="*/ 521017 h 548639"/>
                  <a:gd name="connsiteX10" fmla="*/ 26765 w 48724"/>
                  <a:gd name="connsiteY10" fmla="*/ 548640 h 548639"/>
                  <a:gd name="connsiteX11" fmla="*/ 32956 w 48724"/>
                  <a:gd name="connsiteY11" fmla="*/ 540448 h 548639"/>
                  <a:gd name="connsiteX12" fmla="*/ 48673 w 48724"/>
                  <a:gd name="connsiteY12" fmla="*/ 509588 h 548639"/>
                  <a:gd name="connsiteX13" fmla="*/ 41529 w 48724"/>
                  <a:gd name="connsiteY13" fmla="*/ 477964 h 548639"/>
                  <a:gd name="connsiteX14" fmla="*/ 18383 w 48724"/>
                  <a:gd name="connsiteY14" fmla="*/ 245269 h 548639"/>
                  <a:gd name="connsiteX15" fmla="*/ 16478 w 48724"/>
                  <a:gd name="connsiteY15" fmla="*/ 243649 h 548639"/>
                  <a:gd name="connsiteX16" fmla="*/ 22288 w 48724"/>
                  <a:gd name="connsiteY16" fmla="*/ 276701 h 548639"/>
                  <a:gd name="connsiteX17" fmla="*/ 1714 w 48724"/>
                  <a:gd name="connsiteY17" fmla="*/ 335756 h 548639"/>
                  <a:gd name="connsiteX18" fmla="*/ 0 w 48724"/>
                  <a:gd name="connsiteY18" fmla="*/ 342424 h 548639"/>
                  <a:gd name="connsiteX19" fmla="*/ 14097 w 48724"/>
                  <a:gd name="connsiteY19" fmla="*/ 320802 h 548639"/>
                  <a:gd name="connsiteX20" fmla="*/ 37624 w 48724"/>
                  <a:gd name="connsiteY20" fmla="*/ 286988 h 548639"/>
                  <a:gd name="connsiteX21" fmla="*/ 18383 w 48724"/>
                  <a:gd name="connsiteY21" fmla="*/ 245269 h 54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724" h="548639">
                    <a:moveTo>
                      <a:pt x="17812" y="70485"/>
                    </a:moveTo>
                    <a:cubicBezTo>
                      <a:pt x="17659" y="78343"/>
                      <a:pt x="16240" y="86125"/>
                      <a:pt x="13621" y="93535"/>
                    </a:cubicBezTo>
                    <a:cubicBezTo>
                      <a:pt x="23813" y="78391"/>
                      <a:pt x="32671" y="61722"/>
                      <a:pt x="29051" y="44291"/>
                    </a:cubicBezTo>
                    <a:cubicBezTo>
                      <a:pt x="25432" y="26860"/>
                      <a:pt x="12097" y="14859"/>
                      <a:pt x="3810" y="0"/>
                    </a:cubicBezTo>
                    <a:cubicBezTo>
                      <a:pt x="3848" y="6239"/>
                      <a:pt x="4524" y="12468"/>
                      <a:pt x="5810" y="18574"/>
                    </a:cubicBezTo>
                    <a:cubicBezTo>
                      <a:pt x="9430" y="36100"/>
                      <a:pt x="17907" y="52768"/>
                      <a:pt x="17812" y="70485"/>
                    </a:cubicBezTo>
                    <a:close/>
                    <a:moveTo>
                      <a:pt x="41529" y="477964"/>
                    </a:moveTo>
                    <a:cubicBezTo>
                      <a:pt x="39052" y="472249"/>
                      <a:pt x="36290" y="466630"/>
                      <a:pt x="33623" y="461010"/>
                    </a:cubicBezTo>
                    <a:cubicBezTo>
                      <a:pt x="33623" y="461963"/>
                      <a:pt x="34290" y="462915"/>
                      <a:pt x="34480" y="463867"/>
                    </a:cubicBezTo>
                    <a:cubicBezTo>
                      <a:pt x="38452" y="482813"/>
                      <a:pt x="37700" y="502434"/>
                      <a:pt x="32290" y="521017"/>
                    </a:cubicBezTo>
                    <a:cubicBezTo>
                      <a:pt x="30194" y="530543"/>
                      <a:pt x="28099" y="539305"/>
                      <a:pt x="26765" y="548640"/>
                    </a:cubicBezTo>
                    <a:cubicBezTo>
                      <a:pt x="28861" y="545878"/>
                      <a:pt x="30956" y="543211"/>
                      <a:pt x="32956" y="540448"/>
                    </a:cubicBezTo>
                    <a:cubicBezTo>
                      <a:pt x="40795" y="531714"/>
                      <a:pt x="46215" y="521075"/>
                      <a:pt x="48673" y="509588"/>
                    </a:cubicBezTo>
                    <a:cubicBezTo>
                      <a:pt x="49120" y="498605"/>
                      <a:pt x="46653" y="487689"/>
                      <a:pt x="41529" y="477964"/>
                    </a:cubicBezTo>
                    <a:close/>
                    <a:moveTo>
                      <a:pt x="18383" y="245269"/>
                    </a:moveTo>
                    <a:lnTo>
                      <a:pt x="16478" y="243649"/>
                    </a:lnTo>
                    <a:cubicBezTo>
                      <a:pt x="20717" y="254137"/>
                      <a:pt x="22689" y="265395"/>
                      <a:pt x="22288" y="276701"/>
                    </a:cubicBezTo>
                    <a:cubicBezTo>
                      <a:pt x="20860" y="297561"/>
                      <a:pt x="8096" y="315754"/>
                      <a:pt x="1714" y="335756"/>
                    </a:cubicBezTo>
                    <a:cubicBezTo>
                      <a:pt x="1048" y="338042"/>
                      <a:pt x="571" y="340233"/>
                      <a:pt x="0" y="342424"/>
                    </a:cubicBezTo>
                    <a:cubicBezTo>
                      <a:pt x="3648" y="334585"/>
                      <a:pt x="8391" y="327298"/>
                      <a:pt x="14097" y="320802"/>
                    </a:cubicBezTo>
                    <a:cubicBezTo>
                      <a:pt x="23622" y="310324"/>
                      <a:pt x="35052" y="300609"/>
                      <a:pt x="37624" y="286988"/>
                    </a:cubicBezTo>
                    <a:cubicBezTo>
                      <a:pt x="40672" y="271177"/>
                      <a:pt x="30289" y="256032"/>
                      <a:pt x="18383" y="245269"/>
                    </a:cubicBezTo>
                    <a:close/>
                  </a:path>
                </a:pathLst>
              </a:custGeom>
              <a:solidFill>
                <a:srgbClr val="000000">
                  <a:alpha val="15000"/>
                </a:srgbClr>
              </a:solidFill>
              <a:ln w="9525" cap="flat">
                <a:noFill/>
                <a:prstDash val="solid"/>
                <a:miter/>
              </a:ln>
            </p:spPr>
            <p:txBody>
              <a:bodyPr rtlCol="0" anchor="ctr"/>
              <a:lstStyle/>
              <a:p>
                <a:endParaRPr lang="en-US"/>
              </a:p>
            </p:txBody>
          </p:sp>
        </p:grpSp>
      </p:grpSp>
      <p:grpSp>
        <p:nvGrpSpPr>
          <p:cNvPr id="1302" name="Đồ họa 4">
            <a:extLst>
              <a:ext uri="{FF2B5EF4-FFF2-40B4-BE49-F238E27FC236}">
                <a16:creationId xmlns:a16="http://schemas.microsoft.com/office/drawing/2014/main" id="{CDE7C528-F9A3-4076-ABE8-FFCEC266A652}"/>
              </a:ext>
            </a:extLst>
          </p:cNvPr>
          <p:cNvGrpSpPr/>
          <p:nvPr/>
        </p:nvGrpSpPr>
        <p:grpSpPr>
          <a:xfrm>
            <a:off x="9248845" y="2212562"/>
            <a:ext cx="768095" cy="817721"/>
            <a:chOff x="5896737" y="2212562"/>
            <a:chExt cx="768095" cy="817721"/>
          </a:xfrm>
          <a:solidFill>
            <a:srgbClr val="BA68C8"/>
          </a:solidFill>
        </p:grpSpPr>
        <p:grpSp>
          <p:nvGrpSpPr>
            <p:cNvPr id="1303" name="Đồ họa 4">
              <a:extLst>
                <a:ext uri="{FF2B5EF4-FFF2-40B4-BE49-F238E27FC236}">
                  <a16:creationId xmlns:a16="http://schemas.microsoft.com/office/drawing/2014/main" id="{029251FE-C0F1-4070-961C-299EB77DEBC5}"/>
                </a:ext>
              </a:extLst>
            </p:cNvPr>
            <p:cNvGrpSpPr/>
            <p:nvPr/>
          </p:nvGrpSpPr>
          <p:grpSpPr>
            <a:xfrm>
              <a:off x="5903309" y="2869215"/>
              <a:ext cx="169735" cy="161067"/>
              <a:chOff x="5903309" y="2869215"/>
              <a:chExt cx="169735" cy="161067"/>
            </a:xfrm>
            <a:solidFill>
              <a:srgbClr val="BA68C8"/>
            </a:solidFill>
          </p:grpSpPr>
          <p:sp>
            <p:nvSpPr>
              <p:cNvPr id="1313" name="Hình tự do: Hình 1104">
                <a:extLst>
                  <a:ext uri="{FF2B5EF4-FFF2-40B4-BE49-F238E27FC236}">
                    <a16:creationId xmlns:a16="http://schemas.microsoft.com/office/drawing/2014/main" id="{AE44B331-9BCE-43B9-BF5C-B43640F12AC9}"/>
                  </a:ext>
                </a:extLst>
              </p:cNvPr>
              <p:cNvSpPr/>
              <p:nvPr/>
            </p:nvSpPr>
            <p:spPr>
              <a:xfrm>
                <a:off x="5903309" y="2869215"/>
                <a:ext cx="100869" cy="120681"/>
              </a:xfrm>
              <a:custGeom>
                <a:avLst/>
                <a:gdLst>
                  <a:gd name="connsiteX0" fmla="*/ 50387 w 100869"/>
                  <a:gd name="connsiteY0" fmla="*/ 120682 h 120681"/>
                  <a:gd name="connsiteX1" fmla="*/ 48768 w 100869"/>
                  <a:gd name="connsiteY1" fmla="*/ 119158 h 120681"/>
                  <a:gd name="connsiteX2" fmla="*/ 44672 w 100869"/>
                  <a:gd name="connsiteY2" fmla="*/ 73343 h 120681"/>
                  <a:gd name="connsiteX3" fmla="*/ 37433 w 100869"/>
                  <a:gd name="connsiteY3" fmla="*/ 65913 h 120681"/>
                  <a:gd name="connsiteX4" fmla="*/ 1524 w 100869"/>
                  <a:gd name="connsiteY4" fmla="*/ 62008 h 120681"/>
                  <a:gd name="connsiteX5" fmla="*/ 0 w 100869"/>
                  <a:gd name="connsiteY5" fmla="*/ 60389 h 120681"/>
                  <a:gd name="connsiteX6" fmla="*/ 1524 w 100869"/>
                  <a:gd name="connsiteY6" fmla="*/ 58674 h 120681"/>
                  <a:gd name="connsiteX7" fmla="*/ 37433 w 100869"/>
                  <a:gd name="connsiteY7" fmla="*/ 54769 h 120681"/>
                  <a:gd name="connsiteX8" fmla="*/ 44672 w 100869"/>
                  <a:gd name="connsiteY8" fmla="*/ 47339 h 120681"/>
                  <a:gd name="connsiteX9" fmla="*/ 48768 w 100869"/>
                  <a:gd name="connsiteY9" fmla="*/ 1524 h 120681"/>
                  <a:gd name="connsiteX10" fmla="*/ 50387 w 100869"/>
                  <a:gd name="connsiteY10" fmla="*/ 0 h 120681"/>
                  <a:gd name="connsiteX11" fmla="*/ 52102 w 100869"/>
                  <a:gd name="connsiteY11" fmla="*/ 1524 h 120681"/>
                  <a:gd name="connsiteX12" fmla="*/ 56198 w 100869"/>
                  <a:gd name="connsiteY12" fmla="*/ 47339 h 120681"/>
                  <a:gd name="connsiteX13" fmla="*/ 63436 w 100869"/>
                  <a:gd name="connsiteY13" fmla="*/ 54769 h 120681"/>
                  <a:gd name="connsiteX14" fmla="*/ 99346 w 100869"/>
                  <a:gd name="connsiteY14" fmla="*/ 58674 h 120681"/>
                  <a:gd name="connsiteX15" fmla="*/ 100870 w 100869"/>
                  <a:gd name="connsiteY15" fmla="*/ 60389 h 120681"/>
                  <a:gd name="connsiteX16" fmla="*/ 99346 w 100869"/>
                  <a:gd name="connsiteY16" fmla="*/ 62008 h 120681"/>
                  <a:gd name="connsiteX17" fmla="*/ 63436 w 100869"/>
                  <a:gd name="connsiteY17" fmla="*/ 65913 h 120681"/>
                  <a:gd name="connsiteX18" fmla="*/ 56198 w 100869"/>
                  <a:gd name="connsiteY18" fmla="*/ 73343 h 120681"/>
                  <a:gd name="connsiteX19" fmla="*/ 52102 w 100869"/>
                  <a:gd name="connsiteY19" fmla="*/ 119158 h 120681"/>
                  <a:gd name="connsiteX20" fmla="*/ 50387 w 100869"/>
                  <a:gd name="connsiteY20" fmla="*/ 120682 h 120681"/>
                  <a:gd name="connsiteX21" fmla="*/ 16764 w 100869"/>
                  <a:gd name="connsiteY21" fmla="*/ 60389 h 120681"/>
                  <a:gd name="connsiteX22" fmla="*/ 37814 w 100869"/>
                  <a:gd name="connsiteY22" fmla="*/ 62675 h 120681"/>
                  <a:gd name="connsiteX23" fmla="*/ 47911 w 100869"/>
                  <a:gd name="connsiteY23" fmla="*/ 73057 h 120681"/>
                  <a:gd name="connsiteX24" fmla="*/ 50387 w 100869"/>
                  <a:gd name="connsiteY24" fmla="*/ 100584 h 120681"/>
                  <a:gd name="connsiteX25" fmla="*/ 52864 w 100869"/>
                  <a:gd name="connsiteY25" fmla="*/ 73057 h 120681"/>
                  <a:gd name="connsiteX26" fmla="*/ 63056 w 100869"/>
                  <a:gd name="connsiteY26" fmla="*/ 62675 h 120681"/>
                  <a:gd name="connsiteX27" fmla="*/ 84106 w 100869"/>
                  <a:gd name="connsiteY27" fmla="*/ 60389 h 120681"/>
                  <a:gd name="connsiteX28" fmla="*/ 63056 w 100869"/>
                  <a:gd name="connsiteY28" fmla="*/ 58007 h 120681"/>
                  <a:gd name="connsiteX29" fmla="*/ 52864 w 100869"/>
                  <a:gd name="connsiteY29" fmla="*/ 47625 h 120681"/>
                  <a:gd name="connsiteX30" fmla="*/ 50387 w 100869"/>
                  <a:gd name="connsiteY30" fmla="*/ 20098 h 120681"/>
                  <a:gd name="connsiteX31" fmla="*/ 47911 w 100869"/>
                  <a:gd name="connsiteY31" fmla="*/ 47625 h 120681"/>
                  <a:gd name="connsiteX32" fmla="*/ 47911 w 100869"/>
                  <a:gd name="connsiteY32" fmla="*/ 47625 h 120681"/>
                  <a:gd name="connsiteX33" fmla="*/ 37814 w 100869"/>
                  <a:gd name="connsiteY33" fmla="*/ 58007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869" h="120681">
                    <a:moveTo>
                      <a:pt x="50387" y="120682"/>
                    </a:moveTo>
                    <a:cubicBezTo>
                      <a:pt x="49530" y="120682"/>
                      <a:pt x="48816" y="120015"/>
                      <a:pt x="48768" y="119158"/>
                    </a:cubicBezTo>
                    <a:lnTo>
                      <a:pt x="44672" y="73343"/>
                    </a:lnTo>
                    <a:cubicBezTo>
                      <a:pt x="44301" y="69476"/>
                      <a:pt x="41291" y="66389"/>
                      <a:pt x="37433" y="65913"/>
                    </a:cubicBezTo>
                    <a:lnTo>
                      <a:pt x="1524" y="62008"/>
                    </a:lnTo>
                    <a:cubicBezTo>
                      <a:pt x="686" y="61913"/>
                      <a:pt x="38" y="61227"/>
                      <a:pt x="0" y="60389"/>
                    </a:cubicBezTo>
                    <a:cubicBezTo>
                      <a:pt x="-9" y="59512"/>
                      <a:pt x="648" y="58769"/>
                      <a:pt x="1524" y="58674"/>
                    </a:cubicBezTo>
                    <a:lnTo>
                      <a:pt x="37433" y="54769"/>
                    </a:lnTo>
                    <a:cubicBezTo>
                      <a:pt x="41291" y="54293"/>
                      <a:pt x="44301" y="51207"/>
                      <a:pt x="44672" y="47339"/>
                    </a:cubicBezTo>
                    <a:lnTo>
                      <a:pt x="48768" y="1524"/>
                    </a:lnTo>
                    <a:cubicBezTo>
                      <a:pt x="48816" y="667"/>
                      <a:pt x="49530" y="0"/>
                      <a:pt x="50387" y="0"/>
                    </a:cubicBezTo>
                    <a:cubicBezTo>
                      <a:pt x="51264" y="-9"/>
                      <a:pt x="52007" y="648"/>
                      <a:pt x="52102" y="1524"/>
                    </a:cubicBezTo>
                    <a:lnTo>
                      <a:pt x="56198" y="47339"/>
                    </a:lnTo>
                    <a:cubicBezTo>
                      <a:pt x="56569" y="51207"/>
                      <a:pt x="59579" y="54293"/>
                      <a:pt x="63436" y="54769"/>
                    </a:cubicBezTo>
                    <a:lnTo>
                      <a:pt x="99346" y="58674"/>
                    </a:lnTo>
                    <a:cubicBezTo>
                      <a:pt x="100222" y="58769"/>
                      <a:pt x="100879" y="59512"/>
                      <a:pt x="100870" y="60389"/>
                    </a:cubicBezTo>
                    <a:cubicBezTo>
                      <a:pt x="100832" y="61227"/>
                      <a:pt x="100184" y="61913"/>
                      <a:pt x="99346" y="62008"/>
                    </a:cubicBezTo>
                    <a:lnTo>
                      <a:pt x="63436" y="65913"/>
                    </a:lnTo>
                    <a:cubicBezTo>
                      <a:pt x="59579" y="66389"/>
                      <a:pt x="56569" y="69476"/>
                      <a:pt x="56198" y="73343"/>
                    </a:cubicBezTo>
                    <a:lnTo>
                      <a:pt x="52102" y="119158"/>
                    </a:lnTo>
                    <a:cubicBezTo>
                      <a:pt x="52007" y="120034"/>
                      <a:pt x="51264" y="120691"/>
                      <a:pt x="50387" y="120682"/>
                    </a:cubicBezTo>
                    <a:close/>
                    <a:moveTo>
                      <a:pt x="16764" y="60389"/>
                    </a:moveTo>
                    <a:lnTo>
                      <a:pt x="37814" y="62675"/>
                    </a:lnTo>
                    <a:cubicBezTo>
                      <a:pt x="43244" y="63256"/>
                      <a:pt x="47482" y="67618"/>
                      <a:pt x="47911" y="73057"/>
                    </a:cubicBezTo>
                    <a:lnTo>
                      <a:pt x="50387" y="100584"/>
                    </a:lnTo>
                    <a:lnTo>
                      <a:pt x="52864" y="73057"/>
                    </a:lnTo>
                    <a:cubicBezTo>
                      <a:pt x="53369" y="67618"/>
                      <a:pt x="57626" y="63284"/>
                      <a:pt x="63056" y="62675"/>
                    </a:cubicBezTo>
                    <a:lnTo>
                      <a:pt x="84106" y="60389"/>
                    </a:lnTo>
                    <a:lnTo>
                      <a:pt x="63056" y="58007"/>
                    </a:lnTo>
                    <a:cubicBezTo>
                      <a:pt x="57626" y="57398"/>
                      <a:pt x="53369" y="53064"/>
                      <a:pt x="52864" y="47625"/>
                    </a:cubicBezTo>
                    <a:lnTo>
                      <a:pt x="50387" y="20098"/>
                    </a:lnTo>
                    <a:lnTo>
                      <a:pt x="47911" y="47625"/>
                    </a:lnTo>
                    <a:lnTo>
                      <a:pt x="47911" y="47625"/>
                    </a:lnTo>
                    <a:cubicBezTo>
                      <a:pt x="47482" y="53064"/>
                      <a:pt x="43244" y="57426"/>
                      <a:pt x="37814" y="58007"/>
                    </a:cubicBezTo>
                    <a:close/>
                  </a:path>
                </a:pathLst>
              </a:custGeom>
              <a:solidFill>
                <a:srgbClr val="BA68C8"/>
              </a:solidFill>
              <a:ln w="9525" cap="flat">
                <a:noFill/>
                <a:prstDash val="solid"/>
                <a:miter/>
              </a:ln>
            </p:spPr>
            <p:txBody>
              <a:bodyPr rtlCol="0" anchor="ctr"/>
              <a:lstStyle/>
              <a:p>
                <a:endParaRPr lang="en-US"/>
              </a:p>
            </p:txBody>
          </p:sp>
          <p:sp>
            <p:nvSpPr>
              <p:cNvPr id="1314" name="Hình tự do: Hình 1105">
                <a:extLst>
                  <a:ext uri="{FF2B5EF4-FFF2-40B4-BE49-F238E27FC236}">
                    <a16:creationId xmlns:a16="http://schemas.microsoft.com/office/drawing/2014/main" id="{B641D023-C05C-4A35-B62F-8B3FC942772F}"/>
                  </a:ext>
                </a:extLst>
              </p:cNvPr>
              <p:cNvSpPr/>
              <p:nvPr/>
            </p:nvSpPr>
            <p:spPr>
              <a:xfrm>
                <a:off x="6003321" y="2947130"/>
                <a:ext cx="69723" cy="83153"/>
              </a:xfrm>
              <a:custGeom>
                <a:avLst/>
                <a:gdLst>
                  <a:gd name="connsiteX0" fmla="*/ 34861 w 69723"/>
                  <a:gd name="connsiteY0" fmla="*/ 83153 h 83153"/>
                  <a:gd name="connsiteX1" fmla="*/ 33242 w 69723"/>
                  <a:gd name="connsiteY1" fmla="*/ 81629 h 83153"/>
                  <a:gd name="connsiteX2" fmla="*/ 30385 w 69723"/>
                  <a:gd name="connsiteY2" fmla="*/ 50483 h 83153"/>
                  <a:gd name="connsiteX3" fmla="*/ 26003 w 69723"/>
                  <a:gd name="connsiteY3" fmla="*/ 45910 h 83153"/>
                  <a:gd name="connsiteX4" fmla="*/ 1524 w 69723"/>
                  <a:gd name="connsiteY4" fmla="*/ 43243 h 83153"/>
                  <a:gd name="connsiteX5" fmla="*/ 0 w 69723"/>
                  <a:gd name="connsiteY5" fmla="*/ 41529 h 83153"/>
                  <a:gd name="connsiteX6" fmla="*/ 1524 w 69723"/>
                  <a:gd name="connsiteY6" fmla="*/ 39910 h 83153"/>
                  <a:gd name="connsiteX7" fmla="*/ 26003 w 69723"/>
                  <a:gd name="connsiteY7" fmla="*/ 37243 h 83153"/>
                  <a:gd name="connsiteX8" fmla="*/ 30385 w 69723"/>
                  <a:gd name="connsiteY8" fmla="*/ 32671 h 83153"/>
                  <a:gd name="connsiteX9" fmla="*/ 33242 w 69723"/>
                  <a:gd name="connsiteY9" fmla="*/ 1524 h 83153"/>
                  <a:gd name="connsiteX10" fmla="*/ 34861 w 69723"/>
                  <a:gd name="connsiteY10" fmla="*/ 0 h 83153"/>
                  <a:gd name="connsiteX11" fmla="*/ 36481 w 69723"/>
                  <a:gd name="connsiteY11" fmla="*/ 1524 h 83153"/>
                  <a:gd name="connsiteX12" fmla="*/ 39338 w 69723"/>
                  <a:gd name="connsiteY12" fmla="*/ 32671 h 83153"/>
                  <a:gd name="connsiteX13" fmla="*/ 43720 w 69723"/>
                  <a:gd name="connsiteY13" fmla="*/ 37243 h 83153"/>
                  <a:gd name="connsiteX14" fmla="*/ 68199 w 69723"/>
                  <a:gd name="connsiteY14" fmla="*/ 39910 h 83153"/>
                  <a:gd name="connsiteX15" fmla="*/ 69723 w 69723"/>
                  <a:gd name="connsiteY15" fmla="*/ 41529 h 83153"/>
                  <a:gd name="connsiteX16" fmla="*/ 68199 w 69723"/>
                  <a:gd name="connsiteY16" fmla="*/ 43243 h 83153"/>
                  <a:gd name="connsiteX17" fmla="*/ 43720 w 69723"/>
                  <a:gd name="connsiteY17" fmla="*/ 45910 h 83153"/>
                  <a:gd name="connsiteX18" fmla="*/ 39338 w 69723"/>
                  <a:gd name="connsiteY18" fmla="*/ 50483 h 83153"/>
                  <a:gd name="connsiteX19" fmla="*/ 36481 w 69723"/>
                  <a:gd name="connsiteY19" fmla="*/ 81629 h 83153"/>
                  <a:gd name="connsiteX20" fmla="*/ 34861 w 69723"/>
                  <a:gd name="connsiteY20" fmla="*/ 83153 h 83153"/>
                  <a:gd name="connsiteX21" fmla="*/ 16764 w 69723"/>
                  <a:gd name="connsiteY21" fmla="*/ 41529 h 83153"/>
                  <a:gd name="connsiteX22" fmla="*/ 26289 w 69723"/>
                  <a:gd name="connsiteY22" fmla="*/ 42672 h 83153"/>
                  <a:gd name="connsiteX23" fmla="*/ 33719 w 69723"/>
                  <a:gd name="connsiteY23" fmla="*/ 50197 h 83153"/>
                  <a:gd name="connsiteX24" fmla="*/ 34861 w 69723"/>
                  <a:gd name="connsiteY24" fmla="*/ 63055 h 83153"/>
                  <a:gd name="connsiteX25" fmla="*/ 36005 w 69723"/>
                  <a:gd name="connsiteY25" fmla="*/ 50197 h 83153"/>
                  <a:gd name="connsiteX26" fmla="*/ 43434 w 69723"/>
                  <a:gd name="connsiteY26" fmla="*/ 42672 h 83153"/>
                  <a:gd name="connsiteX27" fmla="*/ 52959 w 69723"/>
                  <a:gd name="connsiteY27" fmla="*/ 41529 h 83153"/>
                  <a:gd name="connsiteX28" fmla="*/ 43434 w 69723"/>
                  <a:gd name="connsiteY28" fmla="*/ 40481 h 83153"/>
                  <a:gd name="connsiteX29" fmla="*/ 36005 w 69723"/>
                  <a:gd name="connsiteY29" fmla="*/ 32956 h 83153"/>
                  <a:gd name="connsiteX30" fmla="*/ 34861 w 69723"/>
                  <a:gd name="connsiteY30" fmla="*/ 20098 h 83153"/>
                  <a:gd name="connsiteX31" fmla="*/ 33719 w 69723"/>
                  <a:gd name="connsiteY31" fmla="*/ 32956 h 83153"/>
                  <a:gd name="connsiteX32" fmla="*/ 33719 w 69723"/>
                  <a:gd name="connsiteY32" fmla="*/ 32956 h 83153"/>
                  <a:gd name="connsiteX33" fmla="*/ 26289 w 69723"/>
                  <a:gd name="connsiteY33" fmla="*/ 40481 h 8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723" h="83153">
                    <a:moveTo>
                      <a:pt x="34861" y="83153"/>
                    </a:moveTo>
                    <a:cubicBezTo>
                      <a:pt x="34004" y="83153"/>
                      <a:pt x="33290" y="82487"/>
                      <a:pt x="33242" y="81629"/>
                    </a:cubicBezTo>
                    <a:lnTo>
                      <a:pt x="30385" y="50483"/>
                    </a:lnTo>
                    <a:cubicBezTo>
                      <a:pt x="30185" y="48120"/>
                      <a:pt x="28356" y="46215"/>
                      <a:pt x="26003" y="45910"/>
                    </a:cubicBezTo>
                    <a:lnTo>
                      <a:pt x="1524" y="43243"/>
                    </a:lnTo>
                    <a:cubicBezTo>
                      <a:pt x="648" y="43148"/>
                      <a:pt x="-9" y="42405"/>
                      <a:pt x="0" y="41529"/>
                    </a:cubicBezTo>
                    <a:cubicBezTo>
                      <a:pt x="38" y="40691"/>
                      <a:pt x="686" y="40005"/>
                      <a:pt x="1524" y="39910"/>
                    </a:cubicBezTo>
                    <a:lnTo>
                      <a:pt x="26003" y="37243"/>
                    </a:lnTo>
                    <a:cubicBezTo>
                      <a:pt x="28356" y="36938"/>
                      <a:pt x="30185" y="35033"/>
                      <a:pt x="30385" y="32671"/>
                    </a:cubicBezTo>
                    <a:lnTo>
                      <a:pt x="33242" y="1524"/>
                    </a:lnTo>
                    <a:cubicBezTo>
                      <a:pt x="33290" y="667"/>
                      <a:pt x="34004" y="0"/>
                      <a:pt x="34861" y="0"/>
                    </a:cubicBezTo>
                    <a:cubicBezTo>
                      <a:pt x="35719" y="0"/>
                      <a:pt x="36433" y="667"/>
                      <a:pt x="36481" y="1524"/>
                    </a:cubicBezTo>
                    <a:lnTo>
                      <a:pt x="39338" y="32671"/>
                    </a:lnTo>
                    <a:cubicBezTo>
                      <a:pt x="39538" y="35033"/>
                      <a:pt x="41367" y="36938"/>
                      <a:pt x="43720" y="37243"/>
                    </a:cubicBezTo>
                    <a:lnTo>
                      <a:pt x="68199" y="39910"/>
                    </a:lnTo>
                    <a:cubicBezTo>
                      <a:pt x="69037" y="40005"/>
                      <a:pt x="69685" y="40691"/>
                      <a:pt x="69723" y="41529"/>
                    </a:cubicBezTo>
                    <a:cubicBezTo>
                      <a:pt x="69733" y="42405"/>
                      <a:pt x="69075" y="43148"/>
                      <a:pt x="68199" y="43243"/>
                    </a:cubicBezTo>
                    <a:lnTo>
                      <a:pt x="43720" y="45910"/>
                    </a:lnTo>
                    <a:cubicBezTo>
                      <a:pt x="41367" y="46215"/>
                      <a:pt x="39538" y="48120"/>
                      <a:pt x="39338" y="50483"/>
                    </a:cubicBezTo>
                    <a:lnTo>
                      <a:pt x="36481" y="81629"/>
                    </a:lnTo>
                    <a:cubicBezTo>
                      <a:pt x="36433" y="82487"/>
                      <a:pt x="35719" y="83153"/>
                      <a:pt x="34861" y="83153"/>
                    </a:cubicBezTo>
                    <a:close/>
                    <a:moveTo>
                      <a:pt x="16764" y="41529"/>
                    </a:moveTo>
                    <a:lnTo>
                      <a:pt x="26289" y="42672"/>
                    </a:lnTo>
                    <a:cubicBezTo>
                      <a:pt x="30251" y="43072"/>
                      <a:pt x="33376" y="46225"/>
                      <a:pt x="33719" y="50197"/>
                    </a:cubicBezTo>
                    <a:lnTo>
                      <a:pt x="34861" y="63055"/>
                    </a:lnTo>
                    <a:lnTo>
                      <a:pt x="36005" y="50197"/>
                    </a:lnTo>
                    <a:cubicBezTo>
                      <a:pt x="36347" y="46225"/>
                      <a:pt x="39472" y="43072"/>
                      <a:pt x="43434" y="42672"/>
                    </a:cubicBezTo>
                    <a:lnTo>
                      <a:pt x="52959" y="41529"/>
                    </a:lnTo>
                    <a:lnTo>
                      <a:pt x="43434" y="40481"/>
                    </a:lnTo>
                    <a:cubicBezTo>
                      <a:pt x="39472" y="40081"/>
                      <a:pt x="36347" y="36928"/>
                      <a:pt x="36005" y="32956"/>
                    </a:cubicBezTo>
                    <a:lnTo>
                      <a:pt x="34861" y="20098"/>
                    </a:lnTo>
                    <a:lnTo>
                      <a:pt x="33719" y="32956"/>
                    </a:lnTo>
                    <a:lnTo>
                      <a:pt x="33719" y="32956"/>
                    </a:lnTo>
                    <a:cubicBezTo>
                      <a:pt x="33376" y="36928"/>
                      <a:pt x="30251" y="40081"/>
                      <a:pt x="26289" y="40481"/>
                    </a:cubicBezTo>
                    <a:close/>
                  </a:path>
                </a:pathLst>
              </a:custGeom>
              <a:solidFill>
                <a:srgbClr val="BA68C8"/>
              </a:solidFill>
              <a:ln w="9525" cap="flat">
                <a:noFill/>
                <a:prstDash val="solid"/>
                <a:miter/>
              </a:ln>
            </p:spPr>
            <p:txBody>
              <a:bodyPr rtlCol="0" anchor="ctr"/>
              <a:lstStyle/>
              <a:p>
                <a:endParaRPr lang="en-US"/>
              </a:p>
            </p:txBody>
          </p:sp>
        </p:grpSp>
        <p:grpSp>
          <p:nvGrpSpPr>
            <p:cNvPr id="1304" name="Đồ họa 4">
              <a:extLst>
                <a:ext uri="{FF2B5EF4-FFF2-40B4-BE49-F238E27FC236}">
                  <a16:creationId xmlns:a16="http://schemas.microsoft.com/office/drawing/2014/main" id="{309F5F06-CBA6-447E-B60B-FCEE592732C6}"/>
                </a:ext>
              </a:extLst>
            </p:cNvPr>
            <p:cNvGrpSpPr/>
            <p:nvPr/>
          </p:nvGrpSpPr>
          <p:grpSpPr>
            <a:xfrm>
              <a:off x="5896737" y="2571178"/>
              <a:ext cx="133826" cy="112784"/>
              <a:chOff x="5896737" y="2571178"/>
              <a:chExt cx="133826" cy="112784"/>
            </a:xfrm>
            <a:solidFill>
              <a:srgbClr val="BA68C8"/>
            </a:solidFill>
          </p:grpSpPr>
          <p:sp>
            <p:nvSpPr>
              <p:cNvPr id="1311" name="Hình tự do: Hình 1107">
                <a:extLst>
                  <a:ext uri="{FF2B5EF4-FFF2-40B4-BE49-F238E27FC236}">
                    <a16:creationId xmlns:a16="http://schemas.microsoft.com/office/drawing/2014/main" id="{1E44322B-987C-42C5-B2EB-FE0B0EA8BB58}"/>
                  </a:ext>
                </a:extLst>
              </p:cNvPr>
              <p:cNvSpPr/>
              <p:nvPr/>
            </p:nvSpPr>
            <p:spPr>
              <a:xfrm>
                <a:off x="5947406" y="2571178"/>
                <a:ext cx="83156" cy="100107"/>
              </a:xfrm>
              <a:custGeom>
                <a:avLst/>
                <a:gdLst>
                  <a:gd name="connsiteX0" fmla="*/ 41532 w 83156"/>
                  <a:gd name="connsiteY0" fmla="*/ 100108 h 100107"/>
                  <a:gd name="connsiteX1" fmla="*/ 40199 w 83156"/>
                  <a:gd name="connsiteY1" fmla="*/ 98870 h 100107"/>
                  <a:gd name="connsiteX2" fmla="*/ 36770 w 83156"/>
                  <a:gd name="connsiteY2" fmla="*/ 60770 h 100107"/>
                  <a:gd name="connsiteX3" fmla="*/ 30864 w 83156"/>
                  <a:gd name="connsiteY3" fmla="*/ 54769 h 100107"/>
                  <a:gd name="connsiteX4" fmla="*/ 1146 w 83156"/>
                  <a:gd name="connsiteY4" fmla="*/ 51435 h 100107"/>
                  <a:gd name="connsiteX5" fmla="*/ 3 w 83156"/>
                  <a:gd name="connsiteY5" fmla="*/ 50111 h 100107"/>
                  <a:gd name="connsiteX6" fmla="*/ 3 w 83156"/>
                  <a:gd name="connsiteY6" fmla="*/ 50101 h 100107"/>
                  <a:gd name="connsiteX7" fmla="*/ 1146 w 83156"/>
                  <a:gd name="connsiteY7" fmla="*/ 48768 h 100107"/>
                  <a:gd name="connsiteX8" fmla="*/ 30864 w 83156"/>
                  <a:gd name="connsiteY8" fmla="*/ 45434 h 100107"/>
                  <a:gd name="connsiteX9" fmla="*/ 36770 w 83156"/>
                  <a:gd name="connsiteY9" fmla="*/ 39433 h 100107"/>
                  <a:gd name="connsiteX10" fmla="*/ 40199 w 83156"/>
                  <a:gd name="connsiteY10" fmla="*/ 1333 h 100107"/>
                  <a:gd name="connsiteX11" fmla="*/ 41532 w 83156"/>
                  <a:gd name="connsiteY11" fmla="*/ 0 h 100107"/>
                  <a:gd name="connsiteX12" fmla="*/ 42866 w 83156"/>
                  <a:gd name="connsiteY12" fmla="*/ 1333 h 100107"/>
                  <a:gd name="connsiteX13" fmla="*/ 46295 w 83156"/>
                  <a:gd name="connsiteY13" fmla="*/ 39433 h 100107"/>
                  <a:gd name="connsiteX14" fmla="*/ 46295 w 83156"/>
                  <a:gd name="connsiteY14" fmla="*/ 39433 h 100107"/>
                  <a:gd name="connsiteX15" fmla="*/ 52295 w 83156"/>
                  <a:gd name="connsiteY15" fmla="*/ 45434 h 100107"/>
                  <a:gd name="connsiteX16" fmla="*/ 81918 w 83156"/>
                  <a:gd name="connsiteY16" fmla="*/ 48768 h 100107"/>
                  <a:gd name="connsiteX17" fmla="*/ 83156 w 83156"/>
                  <a:gd name="connsiteY17" fmla="*/ 50101 h 100107"/>
                  <a:gd name="connsiteX18" fmla="*/ 81918 w 83156"/>
                  <a:gd name="connsiteY18" fmla="*/ 51435 h 100107"/>
                  <a:gd name="connsiteX19" fmla="*/ 52295 w 83156"/>
                  <a:gd name="connsiteY19" fmla="*/ 54769 h 100107"/>
                  <a:gd name="connsiteX20" fmla="*/ 46295 w 83156"/>
                  <a:gd name="connsiteY20" fmla="*/ 60770 h 100107"/>
                  <a:gd name="connsiteX21" fmla="*/ 42866 w 83156"/>
                  <a:gd name="connsiteY21" fmla="*/ 98870 h 100107"/>
                  <a:gd name="connsiteX22" fmla="*/ 41627 w 83156"/>
                  <a:gd name="connsiteY22" fmla="*/ 100108 h 100107"/>
                  <a:gd name="connsiteX23" fmla="*/ 41532 w 83156"/>
                  <a:gd name="connsiteY23" fmla="*/ 100108 h 100107"/>
                  <a:gd name="connsiteX24" fmla="*/ 13814 w 83156"/>
                  <a:gd name="connsiteY24" fmla="*/ 50292 h 100107"/>
                  <a:gd name="connsiteX25" fmla="*/ 31150 w 83156"/>
                  <a:gd name="connsiteY25" fmla="*/ 52197 h 100107"/>
                  <a:gd name="connsiteX26" fmla="*/ 39532 w 83156"/>
                  <a:gd name="connsiteY26" fmla="*/ 60770 h 100107"/>
                  <a:gd name="connsiteX27" fmla="*/ 41532 w 83156"/>
                  <a:gd name="connsiteY27" fmla="*/ 83534 h 100107"/>
                  <a:gd name="connsiteX28" fmla="*/ 43628 w 83156"/>
                  <a:gd name="connsiteY28" fmla="*/ 60770 h 100107"/>
                  <a:gd name="connsiteX29" fmla="*/ 52010 w 83156"/>
                  <a:gd name="connsiteY29" fmla="*/ 52197 h 100107"/>
                  <a:gd name="connsiteX30" fmla="*/ 69345 w 83156"/>
                  <a:gd name="connsiteY30" fmla="*/ 50292 h 100107"/>
                  <a:gd name="connsiteX31" fmla="*/ 52010 w 83156"/>
                  <a:gd name="connsiteY31" fmla="*/ 48387 h 100107"/>
                  <a:gd name="connsiteX32" fmla="*/ 43628 w 83156"/>
                  <a:gd name="connsiteY32" fmla="*/ 39814 h 100107"/>
                  <a:gd name="connsiteX33" fmla="*/ 41532 w 83156"/>
                  <a:gd name="connsiteY33" fmla="*/ 17145 h 100107"/>
                  <a:gd name="connsiteX34" fmla="*/ 39532 w 83156"/>
                  <a:gd name="connsiteY34" fmla="*/ 39814 h 100107"/>
                  <a:gd name="connsiteX35" fmla="*/ 31150 w 83156"/>
                  <a:gd name="connsiteY35" fmla="*/ 48387 h 10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156" h="100107">
                    <a:moveTo>
                      <a:pt x="41532" y="100108"/>
                    </a:moveTo>
                    <a:cubicBezTo>
                      <a:pt x="40846" y="100070"/>
                      <a:pt x="40284" y="99546"/>
                      <a:pt x="40199" y="98870"/>
                    </a:cubicBezTo>
                    <a:lnTo>
                      <a:pt x="36770" y="60770"/>
                    </a:lnTo>
                    <a:cubicBezTo>
                      <a:pt x="36512" y="57607"/>
                      <a:pt x="34026" y="55083"/>
                      <a:pt x="30864" y="54769"/>
                    </a:cubicBezTo>
                    <a:lnTo>
                      <a:pt x="1146" y="51435"/>
                    </a:lnTo>
                    <a:cubicBezTo>
                      <a:pt x="460" y="51387"/>
                      <a:pt x="-44" y="50787"/>
                      <a:pt x="3" y="50111"/>
                    </a:cubicBezTo>
                    <a:cubicBezTo>
                      <a:pt x="3" y="50111"/>
                      <a:pt x="3" y="50101"/>
                      <a:pt x="3" y="50101"/>
                    </a:cubicBezTo>
                    <a:cubicBezTo>
                      <a:pt x="-6" y="49435"/>
                      <a:pt x="489" y="48863"/>
                      <a:pt x="1146" y="48768"/>
                    </a:cubicBezTo>
                    <a:lnTo>
                      <a:pt x="30864" y="45434"/>
                    </a:lnTo>
                    <a:cubicBezTo>
                      <a:pt x="34026" y="45120"/>
                      <a:pt x="36512" y="42596"/>
                      <a:pt x="36770" y="39433"/>
                    </a:cubicBezTo>
                    <a:lnTo>
                      <a:pt x="40199" y="1333"/>
                    </a:lnTo>
                    <a:cubicBezTo>
                      <a:pt x="40246" y="619"/>
                      <a:pt x="40818" y="48"/>
                      <a:pt x="41532" y="0"/>
                    </a:cubicBezTo>
                    <a:cubicBezTo>
                      <a:pt x="42266" y="0"/>
                      <a:pt x="42866" y="600"/>
                      <a:pt x="42866" y="1333"/>
                    </a:cubicBezTo>
                    <a:lnTo>
                      <a:pt x="46295" y="39433"/>
                    </a:lnTo>
                    <a:lnTo>
                      <a:pt x="46295" y="39433"/>
                    </a:lnTo>
                    <a:cubicBezTo>
                      <a:pt x="46600" y="42615"/>
                      <a:pt x="49114" y="45129"/>
                      <a:pt x="52295" y="45434"/>
                    </a:cubicBezTo>
                    <a:lnTo>
                      <a:pt x="81918" y="48768"/>
                    </a:lnTo>
                    <a:cubicBezTo>
                      <a:pt x="82594" y="48854"/>
                      <a:pt x="83118" y="49416"/>
                      <a:pt x="83156" y="50101"/>
                    </a:cubicBezTo>
                    <a:cubicBezTo>
                      <a:pt x="83156" y="50806"/>
                      <a:pt x="82613" y="51387"/>
                      <a:pt x="81918" y="51435"/>
                    </a:cubicBezTo>
                    <a:lnTo>
                      <a:pt x="52295" y="54769"/>
                    </a:lnTo>
                    <a:cubicBezTo>
                      <a:pt x="49114" y="55074"/>
                      <a:pt x="46600" y="57588"/>
                      <a:pt x="46295" y="60770"/>
                    </a:cubicBezTo>
                    <a:lnTo>
                      <a:pt x="42866" y="98870"/>
                    </a:lnTo>
                    <a:cubicBezTo>
                      <a:pt x="42866" y="99555"/>
                      <a:pt x="42313" y="100108"/>
                      <a:pt x="41627" y="100108"/>
                    </a:cubicBezTo>
                    <a:cubicBezTo>
                      <a:pt x="41599" y="100108"/>
                      <a:pt x="41561" y="100108"/>
                      <a:pt x="41532" y="100108"/>
                    </a:cubicBezTo>
                    <a:close/>
                    <a:moveTo>
                      <a:pt x="13814" y="50292"/>
                    </a:moveTo>
                    <a:lnTo>
                      <a:pt x="31150" y="52197"/>
                    </a:lnTo>
                    <a:cubicBezTo>
                      <a:pt x="35617" y="52721"/>
                      <a:pt x="39113" y="56293"/>
                      <a:pt x="39532" y="60770"/>
                    </a:cubicBezTo>
                    <a:lnTo>
                      <a:pt x="41532" y="83534"/>
                    </a:lnTo>
                    <a:lnTo>
                      <a:pt x="43628" y="60770"/>
                    </a:lnTo>
                    <a:cubicBezTo>
                      <a:pt x="44047" y="56293"/>
                      <a:pt x="47542" y="52721"/>
                      <a:pt x="52010" y="52197"/>
                    </a:cubicBezTo>
                    <a:lnTo>
                      <a:pt x="69345" y="50292"/>
                    </a:lnTo>
                    <a:lnTo>
                      <a:pt x="52010" y="48387"/>
                    </a:lnTo>
                    <a:cubicBezTo>
                      <a:pt x="47542" y="47863"/>
                      <a:pt x="44047" y="44291"/>
                      <a:pt x="43628" y="39814"/>
                    </a:cubicBezTo>
                    <a:lnTo>
                      <a:pt x="41532" y="17145"/>
                    </a:lnTo>
                    <a:lnTo>
                      <a:pt x="39532" y="39814"/>
                    </a:lnTo>
                    <a:cubicBezTo>
                      <a:pt x="39113" y="44291"/>
                      <a:pt x="35617" y="47863"/>
                      <a:pt x="31150" y="48387"/>
                    </a:cubicBezTo>
                    <a:close/>
                  </a:path>
                </a:pathLst>
              </a:custGeom>
              <a:solidFill>
                <a:srgbClr val="BA68C8"/>
              </a:solidFill>
              <a:ln w="9525" cap="flat">
                <a:noFill/>
                <a:prstDash val="solid"/>
                <a:miter/>
              </a:ln>
            </p:spPr>
            <p:txBody>
              <a:bodyPr rtlCol="0" anchor="ctr"/>
              <a:lstStyle/>
              <a:p>
                <a:endParaRPr lang="en-US"/>
              </a:p>
            </p:txBody>
          </p:sp>
          <p:sp>
            <p:nvSpPr>
              <p:cNvPr id="1312" name="Hình tự do: Hình 1108">
                <a:extLst>
                  <a:ext uri="{FF2B5EF4-FFF2-40B4-BE49-F238E27FC236}">
                    <a16:creationId xmlns:a16="http://schemas.microsoft.com/office/drawing/2014/main" id="{D921A799-E4EE-4A98-9A52-F5CAFFEFB1C5}"/>
                  </a:ext>
                </a:extLst>
              </p:cNvPr>
              <p:cNvSpPr/>
              <p:nvPr/>
            </p:nvSpPr>
            <p:spPr>
              <a:xfrm>
                <a:off x="5896737" y="2628233"/>
                <a:ext cx="47243" cy="55730"/>
              </a:xfrm>
              <a:custGeom>
                <a:avLst/>
                <a:gdLst>
                  <a:gd name="connsiteX0" fmla="*/ 23622 w 47243"/>
                  <a:gd name="connsiteY0" fmla="*/ 55721 h 55730"/>
                  <a:gd name="connsiteX1" fmla="*/ 22479 w 47243"/>
                  <a:gd name="connsiteY1" fmla="*/ 54769 h 55730"/>
                  <a:gd name="connsiteX2" fmla="*/ 20669 w 47243"/>
                  <a:gd name="connsiteY2" fmla="*/ 33719 h 55730"/>
                  <a:gd name="connsiteX3" fmla="*/ 17621 w 47243"/>
                  <a:gd name="connsiteY3" fmla="*/ 30671 h 55730"/>
                  <a:gd name="connsiteX4" fmla="*/ 1143 w 47243"/>
                  <a:gd name="connsiteY4" fmla="*/ 29242 h 55730"/>
                  <a:gd name="connsiteX5" fmla="*/ 0 w 47243"/>
                  <a:gd name="connsiteY5" fmla="*/ 28099 h 55730"/>
                  <a:gd name="connsiteX6" fmla="*/ 1143 w 47243"/>
                  <a:gd name="connsiteY6" fmla="*/ 26956 h 55730"/>
                  <a:gd name="connsiteX7" fmla="*/ 17621 w 47243"/>
                  <a:gd name="connsiteY7" fmla="*/ 25146 h 55730"/>
                  <a:gd name="connsiteX8" fmla="*/ 20669 w 47243"/>
                  <a:gd name="connsiteY8" fmla="*/ 22098 h 55730"/>
                  <a:gd name="connsiteX9" fmla="*/ 22479 w 47243"/>
                  <a:gd name="connsiteY9" fmla="*/ 1048 h 55730"/>
                  <a:gd name="connsiteX10" fmla="*/ 23622 w 47243"/>
                  <a:gd name="connsiteY10" fmla="*/ 0 h 55730"/>
                  <a:gd name="connsiteX11" fmla="*/ 23622 w 47243"/>
                  <a:gd name="connsiteY11" fmla="*/ 0 h 55730"/>
                  <a:gd name="connsiteX12" fmla="*/ 24765 w 47243"/>
                  <a:gd name="connsiteY12" fmla="*/ 1048 h 55730"/>
                  <a:gd name="connsiteX13" fmla="*/ 26670 w 47243"/>
                  <a:gd name="connsiteY13" fmla="*/ 22098 h 55730"/>
                  <a:gd name="connsiteX14" fmla="*/ 29623 w 47243"/>
                  <a:gd name="connsiteY14" fmla="*/ 25146 h 55730"/>
                  <a:gd name="connsiteX15" fmla="*/ 46101 w 47243"/>
                  <a:gd name="connsiteY15" fmla="*/ 26956 h 55730"/>
                  <a:gd name="connsiteX16" fmla="*/ 47244 w 47243"/>
                  <a:gd name="connsiteY16" fmla="*/ 28099 h 55730"/>
                  <a:gd name="connsiteX17" fmla="*/ 46101 w 47243"/>
                  <a:gd name="connsiteY17" fmla="*/ 29242 h 55730"/>
                  <a:gd name="connsiteX18" fmla="*/ 29623 w 47243"/>
                  <a:gd name="connsiteY18" fmla="*/ 31052 h 55730"/>
                  <a:gd name="connsiteX19" fmla="*/ 26670 w 47243"/>
                  <a:gd name="connsiteY19" fmla="*/ 34100 h 55730"/>
                  <a:gd name="connsiteX20" fmla="*/ 24765 w 47243"/>
                  <a:gd name="connsiteY20" fmla="*/ 55150 h 55730"/>
                  <a:gd name="connsiteX21" fmla="*/ 23622 w 47243"/>
                  <a:gd name="connsiteY21" fmla="*/ 55721 h 55730"/>
                  <a:gd name="connsiteX22" fmla="*/ 11430 w 47243"/>
                  <a:gd name="connsiteY22" fmla="*/ 27718 h 55730"/>
                  <a:gd name="connsiteX23" fmla="*/ 17907 w 47243"/>
                  <a:gd name="connsiteY23" fmla="*/ 28385 h 55730"/>
                  <a:gd name="connsiteX24" fmla="*/ 22860 w 47243"/>
                  <a:gd name="connsiteY24" fmla="*/ 33528 h 55730"/>
                  <a:gd name="connsiteX25" fmla="*/ 23622 w 47243"/>
                  <a:gd name="connsiteY25" fmla="*/ 42196 h 55730"/>
                  <a:gd name="connsiteX26" fmla="*/ 24384 w 47243"/>
                  <a:gd name="connsiteY26" fmla="*/ 33528 h 55730"/>
                  <a:gd name="connsiteX27" fmla="*/ 29432 w 47243"/>
                  <a:gd name="connsiteY27" fmla="*/ 28385 h 55730"/>
                  <a:gd name="connsiteX28" fmla="*/ 35814 w 47243"/>
                  <a:gd name="connsiteY28" fmla="*/ 27718 h 55730"/>
                  <a:gd name="connsiteX29" fmla="*/ 29432 w 47243"/>
                  <a:gd name="connsiteY29" fmla="*/ 26956 h 55730"/>
                  <a:gd name="connsiteX30" fmla="*/ 24384 w 47243"/>
                  <a:gd name="connsiteY30" fmla="*/ 21908 h 55730"/>
                  <a:gd name="connsiteX31" fmla="*/ 24384 w 47243"/>
                  <a:gd name="connsiteY31" fmla="*/ 21908 h 55730"/>
                  <a:gd name="connsiteX32" fmla="*/ 23622 w 47243"/>
                  <a:gd name="connsiteY32" fmla="*/ 13240 h 55730"/>
                  <a:gd name="connsiteX33" fmla="*/ 22860 w 47243"/>
                  <a:gd name="connsiteY33" fmla="*/ 21908 h 55730"/>
                  <a:gd name="connsiteX34" fmla="*/ 17907 w 47243"/>
                  <a:gd name="connsiteY34" fmla="*/ 26956 h 5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7243" h="55730">
                    <a:moveTo>
                      <a:pt x="23622" y="55721"/>
                    </a:moveTo>
                    <a:cubicBezTo>
                      <a:pt x="23060" y="55731"/>
                      <a:pt x="22574" y="55321"/>
                      <a:pt x="22479" y="54769"/>
                    </a:cubicBezTo>
                    <a:lnTo>
                      <a:pt x="20669" y="33719"/>
                    </a:lnTo>
                    <a:cubicBezTo>
                      <a:pt x="20536" y="32090"/>
                      <a:pt x="19250" y="30804"/>
                      <a:pt x="17621" y="30671"/>
                    </a:cubicBezTo>
                    <a:lnTo>
                      <a:pt x="1143" y="29242"/>
                    </a:lnTo>
                    <a:cubicBezTo>
                      <a:pt x="514" y="29242"/>
                      <a:pt x="0" y="28727"/>
                      <a:pt x="0" y="28099"/>
                    </a:cubicBezTo>
                    <a:cubicBezTo>
                      <a:pt x="0" y="27470"/>
                      <a:pt x="514" y="26956"/>
                      <a:pt x="1143" y="26956"/>
                    </a:cubicBezTo>
                    <a:lnTo>
                      <a:pt x="17621" y="25146"/>
                    </a:lnTo>
                    <a:cubicBezTo>
                      <a:pt x="19231" y="24975"/>
                      <a:pt x="20498" y="23708"/>
                      <a:pt x="20669" y="22098"/>
                    </a:cubicBezTo>
                    <a:lnTo>
                      <a:pt x="22479" y="1048"/>
                    </a:lnTo>
                    <a:cubicBezTo>
                      <a:pt x="22565" y="476"/>
                      <a:pt x="23041" y="38"/>
                      <a:pt x="23622" y="0"/>
                    </a:cubicBezTo>
                    <a:lnTo>
                      <a:pt x="23622" y="0"/>
                    </a:lnTo>
                    <a:cubicBezTo>
                      <a:pt x="24203" y="38"/>
                      <a:pt x="24679" y="476"/>
                      <a:pt x="24765" y="1048"/>
                    </a:cubicBezTo>
                    <a:lnTo>
                      <a:pt x="26670" y="22098"/>
                    </a:lnTo>
                    <a:cubicBezTo>
                      <a:pt x="26756" y="23708"/>
                      <a:pt x="28013" y="25003"/>
                      <a:pt x="29623" y="25146"/>
                    </a:cubicBezTo>
                    <a:lnTo>
                      <a:pt x="46101" y="26956"/>
                    </a:lnTo>
                    <a:cubicBezTo>
                      <a:pt x="46730" y="26956"/>
                      <a:pt x="47244" y="27470"/>
                      <a:pt x="47244" y="28099"/>
                    </a:cubicBezTo>
                    <a:cubicBezTo>
                      <a:pt x="47244" y="28727"/>
                      <a:pt x="46730" y="29242"/>
                      <a:pt x="46101" y="29242"/>
                    </a:cubicBezTo>
                    <a:lnTo>
                      <a:pt x="29623" y="31052"/>
                    </a:lnTo>
                    <a:cubicBezTo>
                      <a:pt x="27994" y="31147"/>
                      <a:pt x="26718" y="32471"/>
                      <a:pt x="26670" y="34100"/>
                    </a:cubicBezTo>
                    <a:lnTo>
                      <a:pt x="24765" y="55150"/>
                    </a:lnTo>
                    <a:cubicBezTo>
                      <a:pt x="24536" y="55559"/>
                      <a:pt x="24079" y="55778"/>
                      <a:pt x="23622" y="55721"/>
                    </a:cubicBezTo>
                    <a:close/>
                    <a:moveTo>
                      <a:pt x="11430" y="27718"/>
                    </a:moveTo>
                    <a:lnTo>
                      <a:pt x="17907" y="28385"/>
                    </a:lnTo>
                    <a:cubicBezTo>
                      <a:pt x="20545" y="28766"/>
                      <a:pt x="22584" y="30880"/>
                      <a:pt x="22860" y="33528"/>
                    </a:cubicBezTo>
                    <a:lnTo>
                      <a:pt x="23622" y="42196"/>
                    </a:lnTo>
                    <a:lnTo>
                      <a:pt x="24384" y="33528"/>
                    </a:lnTo>
                    <a:cubicBezTo>
                      <a:pt x="24670" y="30852"/>
                      <a:pt x="26765" y="28718"/>
                      <a:pt x="29432" y="28385"/>
                    </a:cubicBezTo>
                    <a:lnTo>
                      <a:pt x="35814" y="27718"/>
                    </a:lnTo>
                    <a:lnTo>
                      <a:pt x="29432" y="26956"/>
                    </a:lnTo>
                    <a:cubicBezTo>
                      <a:pt x="26775" y="26661"/>
                      <a:pt x="24679" y="24565"/>
                      <a:pt x="24384" y="21908"/>
                    </a:cubicBezTo>
                    <a:lnTo>
                      <a:pt x="24384" y="21908"/>
                    </a:lnTo>
                    <a:lnTo>
                      <a:pt x="23622" y="13240"/>
                    </a:lnTo>
                    <a:lnTo>
                      <a:pt x="22860" y="21908"/>
                    </a:lnTo>
                    <a:cubicBezTo>
                      <a:pt x="22574" y="24536"/>
                      <a:pt x="20526" y="26623"/>
                      <a:pt x="17907" y="26956"/>
                    </a:cubicBezTo>
                    <a:close/>
                  </a:path>
                </a:pathLst>
              </a:custGeom>
              <a:solidFill>
                <a:srgbClr val="BA68C8"/>
              </a:solidFill>
              <a:ln w="9525" cap="flat">
                <a:noFill/>
                <a:prstDash val="solid"/>
                <a:miter/>
              </a:ln>
            </p:spPr>
            <p:txBody>
              <a:bodyPr rtlCol="0" anchor="ctr"/>
              <a:lstStyle/>
              <a:p>
                <a:endParaRPr lang="en-US"/>
              </a:p>
            </p:txBody>
          </p:sp>
        </p:grpSp>
        <p:grpSp>
          <p:nvGrpSpPr>
            <p:cNvPr id="1305" name="Đồ họa 4">
              <a:extLst>
                <a:ext uri="{FF2B5EF4-FFF2-40B4-BE49-F238E27FC236}">
                  <a16:creationId xmlns:a16="http://schemas.microsoft.com/office/drawing/2014/main" id="{2D4B30E7-F323-4BCD-8AA5-60CB2779A62B}"/>
                </a:ext>
              </a:extLst>
            </p:cNvPr>
            <p:cNvGrpSpPr/>
            <p:nvPr/>
          </p:nvGrpSpPr>
          <p:grpSpPr>
            <a:xfrm>
              <a:off x="6512147" y="2432208"/>
              <a:ext cx="150019" cy="170307"/>
              <a:chOff x="6512147" y="2432208"/>
              <a:chExt cx="150019" cy="170307"/>
            </a:xfrm>
            <a:solidFill>
              <a:srgbClr val="BA68C8"/>
            </a:solidFill>
          </p:grpSpPr>
          <p:sp>
            <p:nvSpPr>
              <p:cNvPr id="1308" name="Hình tự do: Hình 1110">
                <a:extLst>
                  <a:ext uri="{FF2B5EF4-FFF2-40B4-BE49-F238E27FC236}">
                    <a16:creationId xmlns:a16="http://schemas.microsoft.com/office/drawing/2014/main" id="{FF0E125D-A9A5-45D2-8950-1BC43951435C}"/>
                  </a:ext>
                </a:extLst>
              </p:cNvPr>
              <p:cNvSpPr/>
              <p:nvPr/>
            </p:nvSpPr>
            <p:spPr>
              <a:xfrm>
                <a:off x="6556696" y="2432208"/>
                <a:ext cx="79656" cy="94587"/>
              </a:xfrm>
              <a:custGeom>
                <a:avLst/>
                <a:gdLst>
                  <a:gd name="connsiteX0" fmla="*/ 39747 w 79656"/>
                  <a:gd name="connsiteY0" fmla="*/ 94583 h 94587"/>
                  <a:gd name="connsiteX1" fmla="*/ 38509 w 79656"/>
                  <a:gd name="connsiteY1" fmla="*/ 93536 h 94587"/>
                  <a:gd name="connsiteX2" fmla="*/ 38509 w 79656"/>
                  <a:gd name="connsiteY2" fmla="*/ 93440 h 94587"/>
                  <a:gd name="connsiteX3" fmla="*/ 35270 w 79656"/>
                  <a:gd name="connsiteY3" fmla="*/ 57436 h 94587"/>
                  <a:gd name="connsiteX4" fmla="*/ 29555 w 79656"/>
                  <a:gd name="connsiteY4" fmla="*/ 51721 h 94587"/>
                  <a:gd name="connsiteX5" fmla="*/ 980 w 79656"/>
                  <a:gd name="connsiteY5" fmla="*/ 48578 h 94587"/>
                  <a:gd name="connsiteX6" fmla="*/ 47 w 79656"/>
                  <a:gd name="connsiteY6" fmla="*/ 46939 h 94587"/>
                  <a:gd name="connsiteX7" fmla="*/ 980 w 79656"/>
                  <a:gd name="connsiteY7" fmla="*/ 46006 h 94587"/>
                  <a:gd name="connsiteX8" fmla="*/ 29555 w 79656"/>
                  <a:gd name="connsiteY8" fmla="*/ 42863 h 94587"/>
                  <a:gd name="connsiteX9" fmla="*/ 35270 w 79656"/>
                  <a:gd name="connsiteY9" fmla="*/ 37148 h 94587"/>
                  <a:gd name="connsiteX10" fmla="*/ 38509 w 79656"/>
                  <a:gd name="connsiteY10" fmla="*/ 1143 h 94587"/>
                  <a:gd name="connsiteX11" fmla="*/ 39652 w 79656"/>
                  <a:gd name="connsiteY11" fmla="*/ 0 h 94587"/>
                  <a:gd name="connsiteX12" fmla="*/ 39747 w 79656"/>
                  <a:gd name="connsiteY12" fmla="*/ 0 h 94587"/>
                  <a:gd name="connsiteX13" fmla="*/ 41080 w 79656"/>
                  <a:gd name="connsiteY13" fmla="*/ 1143 h 94587"/>
                  <a:gd name="connsiteX14" fmla="*/ 44319 w 79656"/>
                  <a:gd name="connsiteY14" fmla="*/ 37148 h 94587"/>
                  <a:gd name="connsiteX15" fmla="*/ 49938 w 79656"/>
                  <a:gd name="connsiteY15" fmla="*/ 42863 h 94587"/>
                  <a:gd name="connsiteX16" fmla="*/ 78513 w 79656"/>
                  <a:gd name="connsiteY16" fmla="*/ 46006 h 94587"/>
                  <a:gd name="connsiteX17" fmla="*/ 79657 w 79656"/>
                  <a:gd name="connsiteY17" fmla="*/ 47244 h 94587"/>
                  <a:gd name="connsiteX18" fmla="*/ 78513 w 79656"/>
                  <a:gd name="connsiteY18" fmla="*/ 48578 h 94587"/>
                  <a:gd name="connsiteX19" fmla="*/ 49938 w 79656"/>
                  <a:gd name="connsiteY19" fmla="*/ 51721 h 94587"/>
                  <a:gd name="connsiteX20" fmla="*/ 44319 w 79656"/>
                  <a:gd name="connsiteY20" fmla="*/ 57436 h 94587"/>
                  <a:gd name="connsiteX21" fmla="*/ 41080 w 79656"/>
                  <a:gd name="connsiteY21" fmla="*/ 93440 h 94587"/>
                  <a:gd name="connsiteX22" fmla="*/ 39747 w 79656"/>
                  <a:gd name="connsiteY22" fmla="*/ 94583 h 94587"/>
                  <a:gd name="connsiteX23" fmla="*/ 13362 w 79656"/>
                  <a:gd name="connsiteY23" fmla="*/ 46958 h 94587"/>
                  <a:gd name="connsiteX24" fmla="*/ 29841 w 79656"/>
                  <a:gd name="connsiteY24" fmla="*/ 48863 h 94587"/>
                  <a:gd name="connsiteX25" fmla="*/ 37842 w 79656"/>
                  <a:gd name="connsiteY25" fmla="*/ 56960 h 94587"/>
                  <a:gd name="connsiteX26" fmla="*/ 39747 w 79656"/>
                  <a:gd name="connsiteY26" fmla="*/ 78581 h 94587"/>
                  <a:gd name="connsiteX27" fmla="*/ 41747 w 79656"/>
                  <a:gd name="connsiteY27" fmla="*/ 56960 h 94587"/>
                  <a:gd name="connsiteX28" fmla="*/ 49653 w 79656"/>
                  <a:gd name="connsiteY28" fmla="*/ 48863 h 94587"/>
                  <a:gd name="connsiteX29" fmla="*/ 66131 w 79656"/>
                  <a:gd name="connsiteY29" fmla="*/ 46958 h 94587"/>
                  <a:gd name="connsiteX30" fmla="*/ 49653 w 79656"/>
                  <a:gd name="connsiteY30" fmla="*/ 45149 h 94587"/>
                  <a:gd name="connsiteX31" fmla="*/ 41747 w 79656"/>
                  <a:gd name="connsiteY31" fmla="*/ 37052 h 94587"/>
                  <a:gd name="connsiteX32" fmla="*/ 41747 w 79656"/>
                  <a:gd name="connsiteY32" fmla="*/ 37052 h 94587"/>
                  <a:gd name="connsiteX33" fmla="*/ 39747 w 79656"/>
                  <a:gd name="connsiteY33" fmla="*/ 15431 h 94587"/>
                  <a:gd name="connsiteX34" fmla="*/ 37842 w 79656"/>
                  <a:gd name="connsiteY34" fmla="*/ 37052 h 94587"/>
                  <a:gd name="connsiteX35" fmla="*/ 29841 w 79656"/>
                  <a:gd name="connsiteY35" fmla="*/ 45149 h 9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656" h="94587">
                    <a:moveTo>
                      <a:pt x="39747" y="94583"/>
                    </a:moveTo>
                    <a:cubicBezTo>
                      <a:pt x="39118" y="94640"/>
                      <a:pt x="38566" y="94164"/>
                      <a:pt x="38509" y="93536"/>
                    </a:cubicBezTo>
                    <a:cubicBezTo>
                      <a:pt x="38509" y="93507"/>
                      <a:pt x="38509" y="93469"/>
                      <a:pt x="38509" y="93440"/>
                    </a:cubicBezTo>
                    <a:lnTo>
                      <a:pt x="35270" y="57436"/>
                    </a:lnTo>
                    <a:cubicBezTo>
                      <a:pt x="34965" y="54416"/>
                      <a:pt x="32574" y="52026"/>
                      <a:pt x="29555" y="51721"/>
                    </a:cubicBezTo>
                    <a:lnTo>
                      <a:pt x="980" y="48578"/>
                    </a:lnTo>
                    <a:cubicBezTo>
                      <a:pt x="266" y="48387"/>
                      <a:pt x="-144" y="47644"/>
                      <a:pt x="47" y="46939"/>
                    </a:cubicBezTo>
                    <a:cubicBezTo>
                      <a:pt x="171" y="46482"/>
                      <a:pt x="523" y="46130"/>
                      <a:pt x="980" y="46006"/>
                    </a:cubicBezTo>
                    <a:lnTo>
                      <a:pt x="29555" y="42863"/>
                    </a:lnTo>
                    <a:cubicBezTo>
                      <a:pt x="32574" y="42558"/>
                      <a:pt x="34965" y="40167"/>
                      <a:pt x="35270" y="37148"/>
                    </a:cubicBezTo>
                    <a:lnTo>
                      <a:pt x="38509" y="1143"/>
                    </a:lnTo>
                    <a:cubicBezTo>
                      <a:pt x="38509" y="514"/>
                      <a:pt x="39014" y="0"/>
                      <a:pt x="39652" y="0"/>
                    </a:cubicBezTo>
                    <a:cubicBezTo>
                      <a:pt x="39680" y="0"/>
                      <a:pt x="39718" y="0"/>
                      <a:pt x="39747" y="0"/>
                    </a:cubicBezTo>
                    <a:cubicBezTo>
                      <a:pt x="40413" y="-9"/>
                      <a:pt x="40985" y="486"/>
                      <a:pt x="41080" y="1143"/>
                    </a:cubicBezTo>
                    <a:lnTo>
                      <a:pt x="44319" y="37148"/>
                    </a:lnTo>
                    <a:cubicBezTo>
                      <a:pt x="44614" y="40138"/>
                      <a:pt x="46957" y="42520"/>
                      <a:pt x="49938" y="42863"/>
                    </a:cubicBezTo>
                    <a:lnTo>
                      <a:pt x="78513" y="46006"/>
                    </a:lnTo>
                    <a:cubicBezTo>
                      <a:pt x="79142" y="46092"/>
                      <a:pt x="79619" y="46615"/>
                      <a:pt x="79657" y="47244"/>
                    </a:cubicBezTo>
                    <a:cubicBezTo>
                      <a:pt x="79666" y="47911"/>
                      <a:pt x="79171" y="48482"/>
                      <a:pt x="78513" y="48578"/>
                    </a:cubicBezTo>
                    <a:lnTo>
                      <a:pt x="49938" y="51721"/>
                    </a:lnTo>
                    <a:cubicBezTo>
                      <a:pt x="46957" y="52064"/>
                      <a:pt x="44614" y="54445"/>
                      <a:pt x="44319" y="57436"/>
                    </a:cubicBezTo>
                    <a:lnTo>
                      <a:pt x="41080" y="93440"/>
                    </a:lnTo>
                    <a:cubicBezTo>
                      <a:pt x="40985" y="94098"/>
                      <a:pt x="40413" y="94593"/>
                      <a:pt x="39747" y="94583"/>
                    </a:cubicBezTo>
                    <a:close/>
                    <a:moveTo>
                      <a:pt x="13362" y="46958"/>
                    </a:moveTo>
                    <a:lnTo>
                      <a:pt x="29841" y="48863"/>
                    </a:lnTo>
                    <a:cubicBezTo>
                      <a:pt x="34098" y="49301"/>
                      <a:pt x="37451" y="52692"/>
                      <a:pt x="37842" y="56960"/>
                    </a:cubicBezTo>
                    <a:lnTo>
                      <a:pt x="39747" y="78581"/>
                    </a:lnTo>
                    <a:lnTo>
                      <a:pt x="41747" y="56960"/>
                    </a:lnTo>
                    <a:cubicBezTo>
                      <a:pt x="42128" y="52730"/>
                      <a:pt x="45433" y="49340"/>
                      <a:pt x="49653" y="48863"/>
                    </a:cubicBezTo>
                    <a:lnTo>
                      <a:pt x="66131" y="46958"/>
                    </a:lnTo>
                    <a:lnTo>
                      <a:pt x="49653" y="45149"/>
                    </a:lnTo>
                    <a:cubicBezTo>
                      <a:pt x="45433" y="44672"/>
                      <a:pt x="42128" y="41281"/>
                      <a:pt x="41747" y="37052"/>
                    </a:cubicBezTo>
                    <a:lnTo>
                      <a:pt x="41747" y="37052"/>
                    </a:lnTo>
                    <a:lnTo>
                      <a:pt x="39747" y="15431"/>
                    </a:lnTo>
                    <a:lnTo>
                      <a:pt x="37842" y="37052"/>
                    </a:lnTo>
                    <a:cubicBezTo>
                      <a:pt x="37451" y="41320"/>
                      <a:pt x="34098" y="44710"/>
                      <a:pt x="29841" y="45149"/>
                    </a:cubicBezTo>
                    <a:close/>
                  </a:path>
                </a:pathLst>
              </a:custGeom>
              <a:solidFill>
                <a:srgbClr val="BA68C8"/>
              </a:solidFill>
              <a:ln w="9525" cap="flat">
                <a:noFill/>
                <a:prstDash val="solid"/>
                <a:miter/>
              </a:ln>
            </p:spPr>
            <p:txBody>
              <a:bodyPr rtlCol="0" anchor="ctr"/>
              <a:lstStyle/>
              <a:p>
                <a:endParaRPr lang="en-US"/>
              </a:p>
            </p:txBody>
          </p:sp>
          <p:sp>
            <p:nvSpPr>
              <p:cNvPr id="1309" name="Hình tự do: Hình 1111">
                <a:extLst>
                  <a:ext uri="{FF2B5EF4-FFF2-40B4-BE49-F238E27FC236}">
                    <a16:creationId xmlns:a16="http://schemas.microsoft.com/office/drawing/2014/main" id="{781B4EB2-8012-4F16-B27A-933A21F9E33B}"/>
                  </a:ext>
                </a:extLst>
              </p:cNvPr>
              <p:cNvSpPr/>
              <p:nvPr/>
            </p:nvSpPr>
            <p:spPr>
              <a:xfrm>
                <a:off x="6512147" y="2491259"/>
                <a:ext cx="54387" cy="65155"/>
              </a:xfrm>
              <a:custGeom>
                <a:avLst/>
                <a:gdLst>
                  <a:gd name="connsiteX0" fmla="*/ 27146 w 54387"/>
                  <a:gd name="connsiteY0" fmla="*/ 65156 h 65155"/>
                  <a:gd name="connsiteX1" fmla="*/ 25813 w 54387"/>
                  <a:gd name="connsiteY1" fmla="*/ 64013 h 65155"/>
                  <a:gd name="connsiteX2" fmla="*/ 23622 w 54387"/>
                  <a:gd name="connsiteY2" fmla="*/ 39533 h 65155"/>
                  <a:gd name="connsiteX3" fmla="*/ 20193 w 54387"/>
                  <a:gd name="connsiteY3" fmla="*/ 36009 h 65155"/>
                  <a:gd name="connsiteX4" fmla="*/ 1143 w 54387"/>
                  <a:gd name="connsiteY4" fmla="*/ 33818 h 65155"/>
                  <a:gd name="connsiteX5" fmla="*/ 0 w 54387"/>
                  <a:gd name="connsiteY5" fmla="*/ 32675 h 65155"/>
                  <a:gd name="connsiteX6" fmla="*/ 0 w 54387"/>
                  <a:gd name="connsiteY6" fmla="*/ 32580 h 65155"/>
                  <a:gd name="connsiteX7" fmla="*/ 1143 w 54387"/>
                  <a:gd name="connsiteY7" fmla="*/ 31247 h 65155"/>
                  <a:gd name="connsiteX8" fmla="*/ 20193 w 54387"/>
                  <a:gd name="connsiteY8" fmla="*/ 29151 h 65155"/>
                  <a:gd name="connsiteX9" fmla="*/ 23622 w 54387"/>
                  <a:gd name="connsiteY9" fmla="*/ 25627 h 65155"/>
                  <a:gd name="connsiteX10" fmla="*/ 25813 w 54387"/>
                  <a:gd name="connsiteY10" fmla="*/ 1148 h 65155"/>
                  <a:gd name="connsiteX11" fmla="*/ 27146 w 54387"/>
                  <a:gd name="connsiteY11" fmla="*/ 5 h 65155"/>
                  <a:gd name="connsiteX12" fmla="*/ 28385 w 54387"/>
                  <a:gd name="connsiteY12" fmla="*/ 1052 h 65155"/>
                  <a:gd name="connsiteX13" fmla="*/ 28385 w 54387"/>
                  <a:gd name="connsiteY13" fmla="*/ 1148 h 65155"/>
                  <a:gd name="connsiteX14" fmla="*/ 30671 w 54387"/>
                  <a:gd name="connsiteY14" fmla="*/ 25627 h 65155"/>
                  <a:gd name="connsiteX15" fmla="*/ 30671 w 54387"/>
                  <a:gd name="connsiteY15" fmla="*/ 25627 h 65155"/>
                  <a:gd name="connsiteX16" fmla="*/ 34100 w 54387"/>
                  <a:gd name="connsiteY16" fmla="*/ 29151 h 65155"/>
                  <a:gd name="connsiteX17" fmla="*/ 53150 w 54387"/>
                  <a:gd name="connsiteY17" fmla="*/ 31247 h 65155"/>
                  <a:gd name="connsiteX18" fmla="*/ 54388 w 54387"/>
                  <a:gd name="connsiteY18" fmla="*/ 32580 h 65155"/>
                  <a:gd name="connsiteX19" fmla="*/ 53150 w 54387"/>
                  <a:gd name="connsiteY19" fmla="*/ 33818 h 65155"/>
                  <a:gd name="connsiteX20" fmla="*/ 34100 w 54387"/>
                  <a:gd name="connsiteY20" fmla="*/ 36009 h 65155"/>
                  <a:gd name="connsiteX21" fmla="*/ 30671 w 54387"/>
                  <a:gd name="connsiteY21" fmla="*/ 39533 h 65155"/>
                  <a:gd name="connsiteX22" fmla="*/ 28385 w 54387"/>
                  <a:gd name="connsiteY22" fmla="*/ 64013 h 65155"/>
                  <a:gd name="connsiteX23" fmla="*/ 27241 w 54387"/>
                  <a:gd name="connsiteY23" fmla="*/ 65156 h 65155"/>
                  <a:gd name="connsiteX24" fmla="*/ 27146 w 54387"/>
                  <a:gd name="connsiteY24" fmla="*/ 65156 h 65155"/>
                  <a:gd name="connsiteX25" fmla="*/ 12954 w 54387"/>
                  <a:gd name="connsiteY25" fmla="*/ 32866 h 65155"/>
                  <a:gd name="connsiteX26" fmla="*/ 20479 w 54387"/>
                  <a:gd name="connsiteY26" fmla="*/ 33723 h 65155"/>
                  <a:gd name="connsiteX27" fmla="*/ 26194 w 54387"/>
                  <a:gd name="connsiteY27" fmla="*/ 39533 h 65155"/>
                  <a:gd name="connsiteX28" fmla="*/ 27146 w 54387"/>
                  <a:gd name="connsiteY28" fmla="*/ 49725 h 65155"/>
                  <a:gd name="connsiteX29" fmla="*/ 28099 w 54387"/>
                  <a:gd name="connsiteY29" fmla="*/ 39533 h 65155"/>
                  <a:gd name="connsiteX30" fmla="*/ 33814 w 54387"/>
                  <a:gd name="connsiteY30" fmla="*/ 33723 h 65155"/>
                  <a:gd name="connsiteX31" fmla="*/ 41053 w 54387"/>
                  <a:gd name="connsiteY31" fmla="*/ 32866 h 65155"/>
                  <a:gd name="connsiteX32" fmla="*/ 33528 w 54387"/>
                  <a:gd name="connsiteY32" fmla="*/ 32009 h 65155"/>
                  <a:gd name="connsiteX33" fmla="*/ 27813 w 54387"/>
                  <a:gd name="connsiteY33" fmla="*/ 26103 h 65155"/>
                  <a:gd name="connsiteX34" fmla="*/ 26861 w 54387"/>
                  <a:gd name="connsiteY34" fmla="*/ 16007 h 65155"/>
                  <a:gd name="connsiteX35" fmla="*/ 25908 w 54387"/>
                  <a:gd name="connsiteY35" fmla="*/ 26103 h 65155"/>
                  <a:gd name="connsiteX36" fmla="*/ 20193 w 54387"/>
                  <a:gd name="connsiteY36" fmla="*/ 32009 h 6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4387" h="65155">
                    <a:moveTo>
                      <a:pt x="27146" y="65156"/>
                    </a:moveTo>
                    <a:cubicBezTo>
                      <a:pt x="26480" y="65165"/>
                      <a:pt x="25908" y="64670"/>
                      <a:pt x="25813" y="64013"/>
                    </a:cubicBezTo>
                    <a:lnTo>
                      <a:pt x="23622" y="39533"/>
                    </a:lnTo>
                    <a:cubicBezTo>
                      <a:pt x="23451" y="37695"/>
                      <a:pt x="22022" y="36228"/>
                      <a:pt x="20193" y="36009"/>
                    </a:cubicBezTo>
                    <a:lnTo>
                      <a:pt x="1143" y="33818"/>
                    </a:lnTo>
                    <a:cubicBezTo>
                      <a:pt x="514" y="33818"/>
                      <a:pt x="0" y="33314"/>
                      <a:pt x="0" y="32675"/>
                    </a:cubicBezTo>
                    <a:cubicBezTo>
                      <a:pt x="0" y="32647"/>
                      <a:pt x="0" y="32609"/>
                      <a:pt x="0" y="32580"/>
                    </a:cubicBezTo>
                    <a:cubicBezTo>
                      <a:pt x="-9" y="31913"/>
                      <a:pt x="486" y="31342"/>
                      <a:pt x="1143" y="31247"/>
                    </a:cubicBezTo>
                    <a:lnTo>
                      <a:pt x="20193" y="29151"/>
                    </a:lnTo>
                    <a:cubicBezTo>
                      <a:pt x="22022" y="28932"/>
                      <a:pt x="23451" y="27465"/>
                      <a:pt x="23622" y="25627"/>
                    </a:cubicBezTo>
                    <a:lnTo>
                      <a:pt x="25813" y="1148"/>
                    </a:lnTo>
                    <a:cubicBezTo>
                      <a:pt x="25908" y="490"/>
                      <a:pt x="26480" y="-5"/>
                      <a:pt x="27146" y="5"/>
                    </a:cubicBezTo>
                    <a:cubicBezTo>
                      <a:pt x="27775" y="-52"/>
                      <a:pt x="28327" y="424"/>
                      <a:pt x="28385" y="1052"/>
                    </a:cubicBezTo>
                    <a:cubicBezTo>
                      <a:pt x="28385" y="1081"/>
                      <a:pt x="28385" y="1119"/>
                      <a:pt x="28385" y="1148"/>
                    </a:cubicBezTo>
                    <a:lnTo>
                      <a:pt x="30671" y="25627"/>
                    </a:lnTo>
                    <a:lnTo>
                      <a:pt x="30671" y="25627"/>
                    </a:lnTo>
                    <a:cubicBezTo>
                      <a:pt x="30842" y="27465"/>
                      <a:pt x="32271" y="28932"/>
                      <a:pt x="34100" y="29151"/>
                    </a:cubicBezTo>
                    <a:lnTo>
                      <a:pt x="53150" y="31247"/>
                    </a:lnTo>
                    <a:cubicBezTo>
                      <a:pt x="53826" y="31332"/>
                      <a:pt x="54350" y="31894"/>
                      <a:pt x="54388" y="32580"/>
                    </a:cubicBezTo>
                    <a:cubicBezTo>
                      <a:pt x="54388" y="33266"/>
                      <a:pt x="53836" y="33818"/>
                      <a:pt x="53150" y="33818"/>
                    </a:cubicBezTo>
                    <a:lnTo>
                      <a:pt x="34100" y="36009"/>
                    </a:lnTo>
                    <a:cubicBezTo>
                      <a:pt x="32271" y="36228"/>
                      <a:pt x="30842" y="37695"/>
                      <a:pt x="30671" y="39533"/>
                    </a:cubicBezTo>
                    <a:lnTo>
                      <a:pt x="28385" y="64013"/>
                    </a:lnTo>
                    <a:cubicBezTo>
                      <a:pt x="28385" y="64641"/>
                      <a:pt x="27880" y="65156"/>
                      <a:pt x="27241" y="65156"/>
                    </a:cubicBezTo>
                    <a:cubicBezTo>
                      <a:pt x="27213" y="65156"/>
                      <a:pt x="27175" y="65156"/>
                      <a:pt x="27146" y="65156"/>
                    </a:cubicBezTo>
                    <a:close/>
                    <a:moveTo>
                      <a:pt x="12954" y="32866"/>
                    </a:moveTo>
                    <a:lnTo>
                      <a:pt x="20479" y="33723"/>
                    </a:lnTo>
                    <a:cubicBezTo>
                      <a:pt x="23536" y="34037"/>
                      <a:pt x="25937" y="36476"/>
                      <a:pt x="26194" y="39533"/>
                    </a:cubicBezTo>
                    <a:lnTo>
                      <a:pt x="27146" y="49725"/>
                    </a:lnTo>
                    <a:lnTo>
                      <a:pt x="28099" y="39533"/>
                    </a:lnTo>
                    <a:cubicBezTo>
                      <a:pt x="28318" y="36457"/>
                      <a:pt x="30737" y="33999"/>
                      <a:pt x="33814" y="33723"/>
                    </a:cubicBezTo>
                    <a:lnTo>
                      <a:pt x="41053" y="32866"/>
                    </a:lnTo>
                    <a:lnTo>
                      <a:pt x="33528" y="32009"/>
                    </a:lnTo>
                    <a:cubicBezTo>
                      <a:pt x="30423" y="31732"/>
                      <a:pt x="27994" y="29218"/>
                      <a:pt x="27813" y="26103"/>
                    </a:cubicBezTo>
                    <a:lnTo>
                      <a:pt x="26861" y="16007"/>
                    </a:lnTo>
                    <a:lnTo>
                      <a:pt x="25908" y="26103"/>
                    </a:lnTo>
                    <a:cubicBezTo>
                      <a:pt x="25689" y="29199"/>
                      <a:pt x="23279" y="31694"/>
                      <a:pt x="20193" y="32009"/>
                    </a:cubicBezTo>
                    <a:close/>
                  </a:path>
                </a:pathLst>
              </a:custGeom>
              <a:solidFill>
                <a:srgbClr val="BA68C8"/>
              </a:solidFill>
              <a:ln w="9525" cap="flat">
                <a:noFill/>
                <a:prstDash val="solid"/>
                <a:miter/>
              </a:ln>
            </p:spPr>
            <p:txBody>
              <a:bodyPr rtlCol="0" anchor="ctr"/>
              <a:lstStyle/>
              <a:p>
                <a:endParaRPr lang="en-US"/>
              </a:p>
            </p:txBody>
          </p:sp>
          <p:sp>
            <p:nvSpPr>
              <p:cNvPr id="1310" name="Hình tự do: Hình 1112">
                <a:extLst>
                  <a:ext uri="{FF2B5EF4-FFF2-40B4-BE49-F238E27FC236}">
                    <a16:creationId xmlns:a16="http://schemas.microsoft.com/office/drawing/2014/main" id="{6E1E7177-F90D-439E-B68D-07A567B7C8C1}"/>
                  </a:ext>
                </a:extLst>
              </p:cNvPr>
              <p:cNvSpPr/>
              <p:nvPr/>
            </p:nvSpPr>
            <p:spPr>
              <a:xfrm>
                <a:off x="6608036" y="2537269"/>
                <a:ext cx="54129" cy="65246"/>
              </a:xfrm>
              <a:custGeom>
                <a:avLst/>
                <a:gdLst>
                  <a:gd name="connsiteX0" fmla="*/ 26983 w 54129"/>
                  <a:gd name="connsiteY0" fmla="*/ 65246 h 65246"/>
                  <a:gd name="connsiteX1" fmla="*/ 25745 w 54129"/>
                  <a:gd name="connsiteY1" fmla="*/ 64008 h 65246"/>
                  <a:gd name="connsiteX2" fmla="*/ 23459 w 54129"/>
                  <a:gd name="connsiteY2" fmla="*/ 39624 h 65246"/>
                  <a:gd name="connsiteX3" fmla="*/ 20030 w 54129"/>
                  <a:gd name="connsiteY3" fmla="*/ 36004 h 65246"/>
                  <a:gd name="connsiteX4" fmla="*/ 980 w 54129"/>
                  <a:gd name="connsiteY4" fmla="*/ 33909 h 65246"/>
                  <a:gd name="connsiteX5" fmla="*/ 47 w 54129"/>
                  <a:gd name="connsiteY5" fmla="*/ 32271 h 65246"/>
                  <a:gd name="connsiteX6" fmla="*/ 980 w 54129"/>
                  <a:gd name="connsiteY6" fmla="*/ 31337 h 65246"/>
                  <a:gd name="connsiteX7" fmla="*/ 20030 w 54129"/>
                  <a:gd name="connsiteY7" fmla="*/ 29242 h 65246"/>
                  <a:gd name="connsiteX8" fmla="*/ 23459 w 54129"/>
                  <a:gd name="connsiteY8" fmla="*/ 25622 h 65246"/>
                  <a:gd name="connsiteX9" fmla="*/ 25745 w 54129"/>
                  <a:gd name="connsiteY9" fmla="*/ 1238 h 65246"/>
                  <a:gd name="connsiteX10" fmla="*/ 26983 w 54129"/>
                  <a:gd name="connsiteY10" fmla="*/ 0 h 65246"/>
                  <a:gd name="connsiteX11" fmla="*/ 28317 w 54129"/>
                  <a:gd name="connsiteY11" fmla="*/ 1238 h 65246"/>
                  <a:gd name="connsiteX12" fmla="*/ 30508 w 54129"/>
                  <a:gd name="connsiteY12" fmla="*/ 25622 h 65246"/>
                  <a:gd name="connsiteX13" fmla="*/ 30508 w 54129"/>
                  <a:gd name="connsiteY13" fmla="*/ 25622 h 65246"/>
                  <a:gd name="connsiteX14" fmla="*/ 33937 w 54129"/>
                  <a:gd name="connsiteY14" fmla="*/ 29242 h 65246"/>
                  <a:gd name="connsiteX15" fmla="*/ 52987 w 54129"/>
                  <a:gd name="connsiteY15" fmla="*/ 31337 h 65246"/>
                  <a:gd name="connsiteX16" fmla="*/ 54130 w 54129"/>
                  <a:gd name="connsiteY16" fmla="*/ 32671 h 65246"/>
                  <a:gd name="connsiteX17" fmla="*/ 52987 w 54129"/>
                  <a:gd name="connsiteY17" fmla="*/ 33909 h 65246"/>
                  <a:gd name="connsiteX18" fmla="*/ 33937 w 54129"/>
                  <a:gd name="connsiteY18" fmla="*/ 36004 h 65246"/>
                  <a:gd name="connsiteX19" fmla="*/ 30508 w 54129"/>
                  <a:gd name="connsiteY19" fmla="*/ 39624 h 65246"/>
                  <a:gd name="connsiteX20" fmla="*/ 28317 w 54129"/>
                  <a:gd name="connsiteY20" fmla="*/ 64008 h 65246"/>
                  <a:gd name="connsiteX21" fmla="*/ 26983 w 54129"/>
                  <a:gd name="connsiteY21" fmla="*/ 65246 h 65246"/>
                  <a:gd name="connsiteX22" fmla="*/ 12791 w 54129"/>
                  <a:gd name="connsiteY22" fmla="*/ 32671 h 65246"/>
                  <a:gd name="connsiteX23" fmla="*/ 20316 w 54129"/>
                  <a:gd name="connsiteY23" fmla="*/ 33433 h 65246"/>
                  <a:gd name="connsiteX24" fmla="*/ 26126 w 54129"/>
                  <a:gd name="connsiteY24" fmla="*/ 39338 h 65246"/>
                  <a:gd name="connsiteX25" fmla="*/ 26983 w 54129"/>
                  <a:gd name="connsiteY25" fmla="*/ 49530 h 65246"/>
                  <a:gd name="connsiteX26" fmla="*/ 27936 w 54129"/>
                  <a:gd name="connsiteY26" fmla="*/ 39338 h 65246"/>
                  <a:gd name="connsiteX27" fmla="*/ 33651 w 54129"/>
                  <a:gd name="connsiteY27" fmla="*/ 33433 h 65246"/>
                  <a:gd name="connsiteX28" fmla="*/ 41175 w 54129"/>
                  <a:gd name="connsiteY28" fmla="*/ 32671 h 65246"/>
                  <a:gd name="connsiteX29" fmla="*/ 33651 w 54129"/>
                  <a:gd name="connsiteY29" fmla="*/ 31813 h 65246"/>
                  <a:gd name="connsiteX30" fmla="*/ 27936 w 54129"/>
                  <a:gd name="connsiteY30" fmla="*/ 25908 h 65246"/>
                  <a:gd name="connsiteX31" fmla="*/ 26983 w 54129"/>
                  <a:gd name="connsiteY31" fmla="*/ 15811 h 65246"/>
                  <a:gd name="connsiteX32" fmla="*/ 26126 w 54129"/>
                  <a:gd name="connsiteY32" fmla="*/ 25908 h 65246"/>
                  <a:gd name="connsiteX33" fmla="*/ 20316 w 54129"/>
                  <a:gd name="connsiteY33" fmla="*/ 31813 h 6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129" h="65246">
                    <a:moveTo>
                      <a:pt x="26983" y="65246"/>
                    </a:moveTo>
                    <a:cubicBezTo>
                      <a:pt x="26298" y="65246"/>
                      <a:pt x="25745" y="64694"/>
                      <a:pt x="25745" y="64008"/>
                    </a:cubicBezTo>
                    <a:lnTo>
                      <a:pt x="23459" y="39624"/>
                    </a:lnTo>
                    <a:cubicBezTo>
                      <a:pt x="23335" y="37748"/>
                      <a:pt x="21897" y="36233"/>
                      <a:pt x="20030" y="36004"/>
                    </a:cubicBezTo>
                    <a:lnTo>
                      <a:pt x="980" y="33909"/>
                    </a:lnTo>
                    <a:cubicBezTo>
                      <a:pt x="266" y="33718"/>
                      <a:pt x="-144" y="32975"/>
                      <a:pt x="47" y="32271"/>
                    </a:cubicBezTo>
                    <a:cubicBezTo>
                      <a:pt x="170" y="31813"/>
                      <a:pt x="523" y="31461"/>
                      <a:pt x="980" y="31337"/>
                    </a:cubicBezTo>
                    <a:lnTo>
                      <a:pt x="20030" y="29242"/>
                    </a:lnTo>
                    <a:cubicBezTo>
                      <a:pt x="21897" y="29013"/>
                      <a:pt x="23335" y="27499"/>
                      <a:pt x="23459" y="25622"/>
                    </a:cubicBezTo>
                    <a:lnTo>
                      <a:pt x="25745" y="1238"/>
                    </a:lnTo>
                    <a:cubicBezTo>
                      <a:pt x="25745" y="552"/>
                      <a:pt x="26298" y="0"/>
                      <a:pt x="26983" y="0"/>
                    </a:cubicBezTo>
                    <a:cubicBezTo>
                      <a:pt x="27669" y="38"/>
                      <a:pt x="28231" y="562"/>
                      <a:pt x="28317" y="1238"/>
                    </a:cubicBezTo>
                    <a:lnTo>
                      <a:pt x="30508" y="25622"/>
                    </a:lnTo>
                    <a:lnTo>
                      <a:pt x="30508" y="25622"/>
                    </a:lnTo>
                    <a:cubicBezTo>
                      <a:pt x="30669" y="27480"/>
                      <a:pt x="32089" y="28985"/>
                      <a:pt x="33937" y="29242"/>
                    </a:cubicBezTo>
                    <a:lnTo>
                      <a:pt x="52987" y="31337"/>
                    </a:lnTo>
                    <a:cubicBezTo>
                      <a:pt x="53644" y="31432"/>
                      <a:pt x="54139" y="32004"/>
                      <a:pt x="54130" y="32671"/>
                    </a:cubicBezTo>
                    <a:cubicBezTo>
                      <a:pt x="54092" y="33299"/>
                      <a:pt x="53615" y="33823"/>
                      <a:pt x="52987" y="33909"/>
                    </a:cubicBezTo>
                    <a:lnTo>
                      <a:pt x="33937" y="36004"/>
                    </a:lnTo>
                    <a:cubicBezTo>
                      <a:pt x="32089" y="36262"/>
                      <a:pt x="30669" y="37767"/>
                      <a:pt x="30508" y="39624"/>
                    </a:cubicBezTo>
                    <a:lnTo>
                      <a:pt x="28317" y="64008"/>
                    </a:lnTo>
                    <a:cubicBezTo>
                      <a:pt x="28269" y="64703"/>
                      <a:pt x="27688" y="65246"/>
                      <a:pt x="26983" y="65246"/>
                    </a:cubicBezTo>
                    <a:close/>
                    <a:moveTo>
                      <a:pt x="12791" y="32671"/>
                    </a:moveTo>
                    <a:lnTo>
                      <a:pt x="20316" y="33433"/>
                    </a:lnTo>
                    <a:cubicBezTo>
                      <a:pt x="23393" y="33814"/>
                      <a:pt x="25793" y="36262"/>
                      <a:pt x="26126" y="39338"/>
                    </a:cubicBezTo>
                    <a:lnTo>
                      <a:pt x="26983" y="49530"/>
                    </a:lnTo>
                    <a:lnTo>
                      <a:pt x="27936" y="39338"/>
                    </a:lnTo>
                    <a:cubicBezTo>
                      <a:pt x="28222" y="36271"/>
                      <a:pt x="30603" y="33823"/>
                      <a:pt x="33651" y="33433"/>
                    </a:cubicBezTo>
                    <a:lnTo>
                      <a:pt x="41175" y="32671"/>
                    </a:lnTo>
                    <a:lnTo>
                      <a:pt x="33651" y="31813"/>
                    </a:lnTo>
                    <a:cubicBezTo>
                      <a:pt x="30603" y="31423"/>
                      <a:pt x="28222" y="28975"/>
                      <a:pt x="27936" y="25908"/>
                    </a:cubicBezTo>
                    <a:lnTo>
                      <a:pt x="26983" y="15811"/>
                    </a:lnTo>
                    <a:lnTo>
                      <a:pt x="26126" y="25908"/>
                    </a:lnTo>
                    <a:cubicBezTo>
                      <a:pt x="25793" y="28985"/>
                      <a:pt x="23393" y="31432"/>
                      <a:pt x="20316" y="31813"/>
                    </a:cubicBezTo>
                    <a:close/>
                  </a:path>
                </a:pathLst>
              </a:custGeom>
              <a:solidFill>
                <a:srgbClr val="BA68C8"/>
              </a:solidFill>
              <a:ln w="9525" cap="flat">
                <a:noFill/>
                <a:prstDash val="solid"/>
                <a:miter/>
              </a:ln>
            </p:spPr>
            <p:txBody>
              <a:bodyPr rtlCol="0" anchor="ctr"/>
              <a:lstStyle/>
              <a:p>
                <a:endParaRPr lang="en-US"/>
              </a:p>
            </p:txBody>
          </p:sp>
        </p:grpSp>
        <p:sp>
          <p:nvSpPr>
            <p:cNvPr id="1306" name="Hình tự do: Hình 1113">
              <a:extLst>
                <a:ext uri="{FF2B5EF4-FFF2-40B4-BE49-F238E27FC236}">
                  <a16:creationId xmlns:a16="http://schemas.microsoft.com/office/drawing/2014/main" id="{17D1B9D6-39AD-45AC-A73F-A1B44065279F}"/>
                </a:ext>
              </a:extLst>
            </p:cNvPr>
            <p:cNvSpPr/>
            <p:nvPr/>
          </p:nvSpPr>
          <p:spPr>
            <a:xfrm>
              <a:off x="6372215" y="2212562"/>
              <a:ext cx="59254" cy="70756"/>
            </a:xfrm>
            <a:custGeom>
              <a:avLst/>
              <a:gdLst>
                <a:gd name="connsiteX0" fmla="*/ 29156 w 59254"/>
                <a:gd name="connsiteY0" fmla="*/ 70676 h 70756"/>
                <a:gd name="connsiteX1" fmla="*/ 27727 w 59254"/>
                <a:gd name="connsiteY1" fmla="*/ 69447 h 70756"/>
                <a:gd name="connsiteX2" fmla="*/ 27727 w 59254"/>
                <a:gd name="connsiteY2" fmla="*/ 69437 h 70756"/>
                <a:gd name="connsiteX3" fmla="*/ 25346 w 59254"/>
                <a:gd name="connsiteY3" fmla="*/ 42863 h 70756"/>
                <a:gd name="connsiteX4" fmla="*/ 21536 w 59254"/>
                <a:gd name="connsiteY4" fmla="*/ 39052 h 70756"/>
                <a:gd name="connsiteX5" fmla="*/ 771 w 59254"/>
                <a:gd name="connsiteY5" fmla="*/ 36767 h 70756"/>
                <a:gd name="connsiteX6" fmla="*/ 9 w 59254"/>
                <a:gd name="connsiteY6" fmla="*/ 35338 h 70756"/>
                <a:gd name="connsiteX7" fmla="*/ 1247 w 59254"/>
                <a:gd name="connsiteY7" fmla="*/ 34004 h 70756"/>
                <a:gd name="connsiteX8" fmla="*/ 22012 w 59254"/>
                <a:gd name="connsiteY8" fmla="*/ 31623 h 70756"/>
                <a:gd name="connsiteX9" fmla="*/ 25822 w 59254"/>
                <a:gd name="connsiteY9" fmla="*/ 27813 h 70756"/>
                <a:gd name="connsiteX10" fmla="*/ 28203 w 59254"/>
                <a:gd name="connsiteY10" fmla="*/ 1333 h 70756"/>
                <a:gd name="connsiteX11" fmla="*/ 29632 w 59254"/>
                <a:gd name="connsiteY11" fmla="*/ 0 h 70756"/>
                <a:gd name="connsiteX12" fmla="*/ 31061 w 59254"/>
                <a:gd name="connsiteY12" fmla="*/ 1333 h 70756"/>
                <a:gd name="connsiteX13" fmla="*/ 33442 w 59254"/>
                <a:gd name="connsiteY13" fmla="*/ 27813 h 70756"/>
                <a:gd name="connsiteX14" fmla="*/ 37157 w 59254"/>
                <a:gd name="connsiteY14" fmla="*/ 31623 h 70756"/>
                <a:gd name="connsiteX15" fmla="*/ 57921 w 59254"/>
                <a:gd name="connsiteY15" fmla="*/ 34004 h 70756"/>
                <a:gd name="connsiteX16" fmla="*/ 59255 w 59254"/>
                <a:gd name="connsiteY16" fmla="*/ 35338 h 70756"/>
                <a:gd name="connsiteX17" fmla="*/ 57921 w 59254"/>
                <a:gd name="connsiteY17" fmla="*/ 36767 h 70756"/>
                <a:gd name="connsiteX18" fmla="*/ 37157 w 59254"/>
                <a:gd name="connsiteY18" fmla="*/ 39052 h 70756"/>
                <a:gd name="connsiteX19" fmla="*/ 33442 w 59254"/>
                <a:gd name="connsiteY19" fmla="*/ 42958 h 70756"/>
                <a:gd name="connsiteX20" fmla="*/ 31061 w 59254"/>
                <a:gd name="connsiteY20" fmla="*/ 69437 h 70756"/>
                <a:gd name="connsiteX21" fmla="*/ 29527 w 59254"/>
                <a:gd name="connsiteY21" fmla="*/ 70752 h 70756"/>
                <a:gd name="connsiteX22" fmla="*/ 29156 w 59254"/>
                <a:gd name="connsiteY22" fmla="*/ 70676 h 70756"/>
                <a:gd name="connsiteX23" fmla="*/ 13725 w 59254"/>
                <a:gd name="connsiteY23" fmla="*/ 35338 h 70756"/>
                <a:gd name="connsiteX24" fmla="*/ 21916 w 59254"/>
                <a:gd name="connsiteY24" fmla="*/ 36290 h 70756"/>
                <a:gd name="connsiteX25" fmla="*/ 28108 w 59254"/>
                <a:gd name="connsiteY25" fmla="*/ 42672 h 70756"/>
                <a:gd name="connsiteX26" fmla="*/ 29156 w 59254"/>
                <a:gd name="connsiteY26" fmla="*/ 53626 h 70756"/>
                <a:gd name="connsiteX27" fmla="*/ 30108 w 59254"/>
                <a:gd name="connsiteY27" fmla="*/ 42672 h 70756"/>
                <a:gd name="connsiteX28" fmla="*/ 36395 w 59254"/>
                <a:gd name="connsiteY28" fmla="*/ 36290 h 70756"/>
                <a:gd name="connsiteX29" fmla="*/ 44491 w 59254"/>
                <a:gd name="connsiteY29" fmla="*/ 35338 h 70756"/>
                <a:gd name="connsiteX30" fmla="*/ 36395 w 59254"/>
                <a:gd name="connsiteY30" fmla="*/ 34481 h 70756"/>
                <a:gd name="connsiteX31" fmla="*/ 30108 w 59254"/>
                <a:gd name="connsiteY31" fmla="*/ 28099 h 70756"/>
                <a:gd name="connsiteX32" fmla="*/ 30108 w 59254"/>
                <a:gd name="connsiteY32" fmla="*/ 28099 h 70756"/>
                <a:gd name="connsiteX33" fmla="*/ 29156 w 59254"/>
                <a:gd name="connsiteY33" fmla="*/ 17050 h 70756"/>
                <a:gd name="connsiteX34" fmla="*/ 28108 w 59254"/>
                <a:gd name="connsiteY34" fmla="*/ 28099 h 70756"/>
                <a:gd name="connsiteX35" fmla="*/ 21916 w 59254"/>
                <a:gd name="connsiteY35" fmla="*/ 34481 h 7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254" h="70756">
                  <a:moveTo>
                    <a:pt x="29156" y="70676"/>
                  </a:moveTo>
                  <a:cubicBezTo>
                    <a:pt x="28422" y="70733"/>
                    <a:pt x="27784" y="70180"/>
                    <a:pt x="27727" y="69447"/>
                  </a:cubicBezTo>
                  <a:cubicBezTo>
                    <a:pt x="27727" y="69437"/>
                    <a:pt x="27727" y="69437"/>
                    <a:pt x="27727" y="69437"/>
                  </a:cubicBezTo>
                  <a:lnTo>
                    <a:pt x="25346" y="42863"/>
                  </a:lnTo>
                  <a:cubicBezTo>
                    <a:pt x="25165" y="40834"/>
                    <a:pt x="23564" y="39233"/>
                    <a:pt x="21536" y="39052"/>
                  </a:cubicBezTo>
                  <a:lnTo>
                    <a:pt x="771" y="36767"/>
                  </a:lnTo>
                  <a:cubicBezTo>
                    <a:pt x="247" y="36490"/>
                    <a:pt x="-58" y="35928"/>
                    <a:pt x="9" y="35338"/>
                  </a:cubicBezTo>
                  <a:cubicBezTo>
                    <a:pt x="9" y="34633"/>
                    <a:pt x="552" y="34052"/>
                    <a:pt x="1247" y="34004"/>
                  </a:cubicBezTo>
                  <a:lnTo>
                    <a:pt x="22012" y="31623"/>
                  </a:lnTo>
                  <a:cubicBezTo>
                    <a:pt x="24041" y="31442"/>
                    <a:pt x="25641" y="29842"/>
                    <a:pt x="25822" y="27813"/>
                  </a:cubicBezTo>
                  <a:lnTo>
                    <a:pt x="28203" y="1333"/>
                  </a:lnTo>
                  <a:cubicBezTo>
                    <a:pt x="28251" y="581"/>
                    <a:pt x="28879" y="0"/>
                    <a:pt x="29632" y="0"/>
                  </a:cubicBezTo>
                  <a:cubicBezTo>
                    <a:pt x="30365" y="38"/>
                    <a:pt x="30965" y="600"/>
                    <a:pt x="31061" y="1333"/>
                  </a:cubicBezTo>
                  <a:lnTo>
                    <a:pt x="33442" y="27813"/>
                  </a:lnTo>
                  <a:cubicBezTo>
                    <a:pt x="33613" y="29804"/>
                    <a:pt x="35166" y="31404"/>
                    <a:pt x="37157" y="31623"/>
                  </a:cubicBezTo>
                  <a:lnTo>
                    <a:pt x="57921" y="34004"/>
                  </a:lnTo>
                  <a:cubicBezTo>
                    <a:pt x="58655" y="34004"/>
                    <a:pt x="59255" y="34604"/>
                    <a:pt x="59255" y="35338"/>
                  </a:cubicBezTo>
                  <a:cubicBezTo>
                    <a:pt x="59255" y="36090"/>
                    <a:pt x="58674" y="36719"/>
                    <a:pt x="57921" y="36767"/>
                  </a:cubicBezTo>
                  <a:lnTo>
                    <a:pt x="37157" y="39052"/>
                  </a:lnTo>
                  <a:cubicBezTo>
                    <a:pt x="35137" y="39281"/>
                    <a:pt x="33566" y="40929"/>
                    <a:pt x="33442" y="42958"/>
                  </a:cubicBezTo>
                  <a:lnTo>
                    <a:pt x="31061" y="69437"/>
                  </a:lnTo>
                  <a:cubicBezTo>
                    <a:pt x="31003" y="70228"/>
                    <a:pt x="30318" y="70818"/>
                    <a:pt x="29527" y="70752"/>
                  </a:cubicBezTo>
                  <a:cubicBezTo>
                    <a:pt x="29403" y="70742"/>
                    <a:pt x="29279" y="70723"/>
                    <a:pt x="29156" y="70676"/>
                  </a:cubicBezTo>
                  <a:close/>
                  <a:moveTo>
                    <a:pt x="13725" y="35338"/>
                  </a:moveTo>
                  <a:lnTo>
                    <a:pt x="21916" y="36290"/>
                  </a:lnTo>
                  <a:cubicBezTo>
                    <a:pt x="25231" y="36681"/>
                    <a:pt x="27813" y="39348"/>
                    <a:pt x="28108" y="42672"/>
                  </a:cubicBezTo>
                  <a:lnTo>
                    <a:pt x="29156" y="53626"/>
                  </a:lnTo>
                  <a:lnTo>
                    <a:pt x="30108" y="42672"/>
                  </a:lnTo>
                  <a:cubicBezTo>
                    <a:pt x="30442" y="39329"/>
                    <a:pt x="33061" y="36681"/>
                    <a:pt x="36395" y="36290"/>
                  </a:cubicBezTo>
                  <a:lnTo>
                    <a:pt x="44491" y="35338"/>
                  </a:lnTo>
                  <a:lnTo>
                    <a:pt x="36395" y="34481"/>
                  </a:lnTo>
                  <a:cubicBezTo>
                    <a:pt x="33061" y="34090"/>
                    <a:pt x="30442" y="31442"/>
                    <a:pt x="30108" y="28099"/>
                  </a:cubicBezTo>
                  <a:lnTo>
                    <a:pt x="30108" y="28099"/>
                  </a:lnTo>
                  <a:lnTo>
                    <a:pt x="29156" y="17050"/>
                  </a:lnTo>
                  <a:lnTo>
                    <a:pt x="28108" y="28099"/>
                  </a:lnTo>
                  <a:cubicBezTo>
                    <a:pt x="27813" y="31423"/>
                    <a:pt x="25231" y="34090"/>
                    <a:pt x="21916" y="34481"/>
                  </a:cubicBezTo>
                  <a:close/>
                </a:path>
              </a:pathLst>
            </a:custGeom>
            <a:solidFill>
              <a:srgbClr val="BA68C8"/>
            </a:solidFill>
            <a:ln w="9525" cap="flat">
              <a:noFill/>
              <a:prstDash val="solid"/>
              <a:miter/>
            </a:ln>
          </p:spPr>
          <p:txBody>
            <a:bodyPr rtlCol="0" anchor="ctr"/>
            <a:lstStyle/>
            <a:p>
              <a:endParaRPr lang="en-US"/>
            </a:p>
          </p:txBody>
        </p:sp>
        <p:sp>
          <p:nvSpPr>
            <p:cNvPr id="1307" name="Hình tự do: Hình 1114">
              <a:extLst>
                <a:ext uri="{FF2B5EF4-FFF2-40B4-BE49-F238E27FC236}">
                  <a16:creationId xmlns:a16="http://schemas.microsoft.com/office/drawing/2014/main" id="{16DCC2F7-A7C6-4D2D-90D1-A545EA605806}"/>
                </a:ext>
              </a:extLst>
            </p:cNvPr>
            <p:cNvSpPr/>
            <p:nvPr/>
          </p:nvSpPr>
          <p:spPr>
            <a:xfrm>
              <a:off x="6605301" y="2811303"/>
              <a:ext cx="59531" cy="70675"/>
            </a:xfrm>
            <a:custGeom>
              <a:avLst/>
              <a:gdLst>
                <a:gd name="connsiteX0" fmla="*/ 29718 w 59531"/>
                <a:gd name="connsiteY0" fmla="*/ 70676 h 70675"/>
                <a:gd name="connsiteX1" fmla="*/ 28289 w 59531"/>
                <a:gd name="connsiteY1" fmla="*/ 69437 h 70675"/>
                <a:gd name="connsiteX2" fmla="*/ 25908 w 59531"/>
                <a:gd name="connsiteY2" fmla="*/ 42863 h 70675"/>
                <a:gd name="connsiteX3" fmla="*/ 22193 w 59531"/>
                <a:gd name="connsiteY3" fmla="*/ 39053 h 70675"/>
                <a:gd name="connsiteX4" fmla="*/ 1429 w 59531"/>
                <a:gd name="connsiteY4" fmla="*/ 36767 h 70675"/>
                <a:gd name="connsiteX5" fmla="*/ 0 w 59531"/>
                <a:gd name="connsiteY5" fmla="*/ 35338 h 70675"/>
                <a:gd name="connsiteX6" fmla="*/ 1429 w 59531"/>
                <a:gd name="connsiteY6" fmla="*/ 33909 h 70675"/>
                <a:gd name="connsiteX7" fmla="*/ 22193 w 59531"/>
                <a:gd name="connsiteY7" fmla="*/ 31623 h 70675"/>
                <a:gd name="connsiteX8" fmla="*/ 25908 w 59531"/>
                <a:gd name="connsiteY8" fmla="*/ 27813 h 70675"/>
                <a:gd name="connsiteX9" fmla="*/ 28289 w 59531"/>
                <a:gd name="connsiteY9" fmla="*/ 1238 h 70675"/>
                <a:gd name="connsiteX10" fmla="*/ 29718 w 59531"/>
                <a:gd name="connsiteY10" fmla="*/ 0 h 70675"/>
                <a:gd name="connsiteX11" fmla="*/ 31147 w 59531"/>
                <a:gd name="connsiteY11" fmla="*/ 1238 h 70675"/>
                <a:gd name="connsiteX12" fmla="*/ 33528 w 59531"/>
                <a:gd name="connsiteY12" fmla="*/ 27813 h 70675"/>
                <a:gd name="connsiteX13" fmla="*/ 37338 w 59531"/>
                <a:gd name="connsiteY13" fmla="*/ 31623 h 70675"/>
                <a:gd name="connsiteX14" fmla="*/ 58103 w 59531"/>
                <a:gd name="connsiteY14" fmla="*/ 33909 h 70675"/>
                <a:gd name="connsiteX15" fmla="*/ 59531 w 59531"/>
                <a:gd name="connsiteY15" fmla="*/ 35338 h 70675"/>
                <a:gd name="connsiteX16" fmla="*/ 58103 w 59531"/>
                <a:gd name="connsiteY16" fmla="*/ 36767 h 70675"/>
                <a:gd name="connsiteX17" fmla="*/ 37338 w 59531"/>
                <a:gd name="connsiteY17" fmla="*/ 39053 h 70675"/>
                <a:gd name="connsiteX18" fmla="*/ 33528 w 59531"/>
                <a:gd name="connsiteY18" fmla="*/ 42863 h 70675"/>
                <a:gd name="connsiteX19" fmla="*/ 31147 w 59531"/>
                <a:gd name="connsiteY19" fmla="*/ 69437 h 70675"/>
                <a:gd name="connsiteX20" fmla="*/ 29718 w 59531"/>
                <a:gd name="connsiteY20" fmla="*/ 70676 h 70675"/>
                <a:gd name="connsiteX21" fmla="*/ 14573 w 59531"/>
                <a:gd name="connsiteY21" fmla="*/ 35338 h 70675"/>
                <a:gd name="connsiteX22" fmla="*/ 22670 w 59531"/>
                <a:gd name="connsiteY22" fmla="*/ 36195 h 70675"/>
                <a:gd name="connsiteX23" fmla="*/ 28956 w 59531"/>
                <a:gd name="connsiteY23" fmla="*/ 42577 h 70675"/>
                <a:gd name="connsiteX24" fmla="*/ 29908 w 59531"/>
                <a:gd name="connsiteY24" fmla="*/ 53626 h 70675"/>
                <a:gd name="connsiteX25" fmla="*/ 30956 w 59531"/>
                <a:gd name="connsiteY25" fmla="*/ 42672 h 70675"/>
                <a:gd name="connsiteX26" fmla="*/ 37147 w 59531"/>
                <a:gd name="connsiteY26" fmla="*/ 36195 h 70675"/>
                <a:gd name="connsiteX27" fmla="*/ 45339 w 59531"/>
                <a:gd name="connsiteY27" fmla="*/ 35338 h 70675"/>
                <a:gd name="connsiteX28" fmla="*/ 37147 w 59531"/>
                <a:gd name="connsiteY28" fmla="*/ 34481 h 70675"/>
                <a:gd name="connsiteX29" fmla="*/ 30956 w 59531"/>
                <a:gd name="connsiteY29" fmla="*/ 28004 h 70675"/>
                <a:gd name="connsiteX30" fmla="*/ 30956 w 59531"/>
                <a:gd name="connsiteY30" fmla="*/ 28004 h 70675"/>
                <a:gd name="connsiteX31" fmla="*/ 29908 w 59531"/>
                <a:gd name="connsiteY31" fmla="*/ 17050 h 70675"/>
                <a:gd name="connsiteX32" fmla="*/ 28956 w 59531"/>
                <a:gd name="connsiteY32" fmla="*/ 28004 h 70675"/>
                <a:gd name="connsiteX33" fmla="*/ 22670 w 59531"/>
                <a:gd name="connsiteY33" fmla="*/ 34481 h 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9531" h="70675">
                  <a:moveTo>
                    <a:pt x="29718" y="70676"/>
                  </a:moveTo>
                  <a:cubicBezTo>
                    <a:pt x="29013" y="70647"/>
                    <a:pt x="28423" y="70133"/>
                    <a:pt x="28289" y="69437"/>
                  </a:cubicBezTo>
                  <a:lnTo>
                    <a:pt x="25908" y="42863"/>
                  </a:lnTo>
                  <a:cubicBezTo>
                    <a:pt x="25737" y="40872"/>
                    <a:pt x="24184" y="39272"/>
                    <a:pt x="22193" y="39053"/>
                  </a:cubicBezTo>
                  <a:lnTo>
                    <a:pt x="1429" y="36767"/>
                  </a:lnTo>
                  <a:cubicBezTo>
                    <a:pt x="638" y="36767"/>
                    <a:pt x="0" y="36128"/>
                    <a:pt x="0" y="35338"/>
                  </a:cubicBezTo>
                  <a:cubicBezTo>
                    <a:pt x="0" y="34547"/>
                    <a:pt x="638" y="33909"/>
                    <a:pt x="1429" y="33909"/>
                  </a:cubicBezTo>
                  <a:lnTo>
                    <a:pt x="22193" y="31623"/>
                  </a:lnTo>
                  <a:cubicBezTo>
                    <a:pt x="24184" y="31404"/>
                    <a:pt x="25737" y="29804"/>
                    <a:pt x="25908" y="27813"/>
                  </a:cubicBezTo>
                  <a:lnTo>
                    <a:pt x="28289" y="1238"/>
                  </a:lnTo>
                  <a:cubicBezTo>
                    <a:pt x="28423" y="543"/>
                    <a:pt x="29013" y="29"/>
                    <a:pt x="29718" y="0"/>
                  </a:cubicBezTo>
                  <a:cubicBezTo>
                    <a:pt x="30442" y="-9"/>
                    <a:pt x="31052" y="524"/>
                    <a:pt x="31147" y="1238"/>
                  </a:cubicBezTo>
                  <a:lnTo>
                    <a:pt x="33528" y="27813"/>
                  </a:lnTo>
                  <a:cubicBezTo>
                    <a:pt x="33737" y="29823"/>
                    <a:pt x="35328" y="31414"/>
                    <a:pt x="37338" y="31623"/>
                  </a:cubicBezTo>
                  <a:lnTo>
                    <a:pt x="58103" y="33909"/>
                  </a:lnTo>
                  <a:cubicBezTo>
                    <a:pt x="58893" y="33909"/>
                    <a:pt x="59531" y="34547"/>
                    <a:pt x="59531" y="35338"/>
                  </a:cubicBezTo>
                  <a:cubicBezTo>
                    <a:pt x="59531" y="36128"/>
                    <a:pt x="58893" y="36767"/>
                    <a:pt x="58103" y="36767"/>
                  </a:cubicBezTo>
                  <a:lnTo>
                    <a:pt x="37338" y="39053"/>
                  </a:lnTo>
                  <a:cubicBezTo>
                    <a:pt x="35328" y="39262"/>
                    <a:pt x="33737" y="40853"/>
                    <a:pt x="33528" y="42863"/>
                  </a:cubicBezTo>
                  <a:lnTo>
                    <a:pt x="31147" y="69437"/>
                  </a:lnTo>
                  <a:cubicBezTo>
                    <a:pt x="31052" y="70152"/>
                    <a:pt x="30442" y="70685"/>
                    <a:pt x="29718" y="70676"/>
                  </a:cubicBezTo>
                  <a:close/>
                  <a:moveTo>
                    <a:pt x="14573" y="35338"/>
                  </a:moveTo>
                  <a:lnTo>
                    <a:pt x="22670" y="36195"/>
                  </a:lnTo>
                  <a:cubicBezTo>
                    <a:pt x="26003" y="36586"/>
                    <a:pt x="28623" y="39234"/>
                    <a:pt x="28956" y="42577"/>
                  </a:cubicBezTo>
                  <a:lnTo>
                    <a:pt x="29908" y="53626"/>
                  </a:lnTo>
                  <a:lnTo>
                    <a:pt x="30956" y="42672"/>
                  </a:lnTo>
                  <a:cubicBezTo>
                    <a:pt x="31204" y="39310"/>
                    <a:pt x="33804" y="36595"/>
                    <a:pt x="37147" y="36195"/>
                  </a:cubicBezTo>
                  <a:lnTo>
                    <a:pt x="45339" y="35338"/>
                  </a:lnTo>
                  <a:lnTo>
                    <a:pt x="37147" y="34481"/>
                  </a:lnTo>
                  <a:cubicBezTo>
                    <a:pt x="33814" y="34043"/>
                    <a:pt x="31242" y="31347"/>
                    <a:pt x="30956" y="28004"/>
                  </a:cubicBezTo>
                  <a:lnTo>
                    <a:pt x="30956" y="28004"/>
                  </a:lnTo>
                  <a:lnTo>
                    <a:pt x="29908" y="17050"/>
                  </a:lnTo>
                  <a:lnTo>
                    <a:pt x="28956" y="28004"/>
                  </a:lnTo>
                  <a:cubicBezTo>
                    <a:pt x="28632" y="31366"/>
                    <a:pt x="26022" y="34052"/>
                    <a:pt x="22670" y="34481"/>
                  </a:cubicBezTo>
                  <a:close/>
                </a:path>
              </a:pathLst>
            </a:custGeom>
            <a:solidFill>
              <a:srgbClr val="BA68C8"/>
            </a:solidFill>
            <a:ln w="9525" cap="flat">
              <a:noFill/>
              <a:prstDash val="solid"/>
              <a:miter/>
            </a:ln>
          </p:spPr>
          <p:txBody>
            <a:bodyPr rtlCol="0" anchor="ctr"/>
            <a:lstStyle/>
            <a:p>
              <a:endParaRPr lang="en-US"/>
            </a:p>
          </p:txBody>
        </p:sp>
      </p:grpSp>
      <p:grpSp>
        <p:nvGrpSpPr>
          <p:cNvPr id="1315" name="Google Shape;363;p1"/>
          <p:cNvGrpSpPr/>
          <p:nvPr/>
        </p:nvGrpSpPr>
        <p:grpSpPr>
          <a:xfrm>
            <a:off x="1562995" y="3645142"/>
            <a:ext cx="2372525" cy="661598"/>
            <a:chOff x="1150919" y="4061743"/>
            <a:chExt cx="2372525" cy="661598"/>
          </a:xfrm>
        </p:grpSpPr>
        <p:sp>
          <p:nvSpPr>
            <p:cNvPr id="1316" name="Google Shape;364;p1">
              <a:hlinkClick r:id="rId2"/>
            </p:cNvPr>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1317" name="Google Shape;365;p1"/>
            <p:cNvSpPr txBox="1"/>
            <p:nvPr/>
          </p:nvSpPr>
          <p:spPr>
            <a:xfrm>
              <a:off x="1502652" y="4161710"/>
              <a:ext cx="1669058" cy="477013"/>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BẮT ĐẦU</a:t>
              </a:r>
              <a:endParaRPr sz="25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107758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750"/>
                                      </p:stCondLst>
                                      <p:childTnLst>
                                        <p:set>
                                          <p:cBhvr>
                                            <p:cTn id="6" dur="1" fill="hold">
                                              <p:stCondLst>
                                                <p:cond delay="0"/>
                                              </p:stCondLst>
                                            </p:cTn>
                                            <p:tgtEl>
                                              <p:spTgt spid="207"/>
                                            </p:tgtEl>
                                            <p:attrNameLst>
                                              <p:attrName>style.visibility</p:attrName>
                                            </p:attrNameLst>
                                          </p:cBhvr>
                                          <p:to>
                                            <p:strVal val="visible"/>
                                          </p:to>
                                        </p:set>
                                        <p:anim calcmode="lin" valueType="num" p14:bounceEnd="66667">
                                          <p:cBhvr additive="base">
                                            <p:cTn id="7" dur="3000" fill="hold"/>
                                            <p:tgtEl>
                                              <p:spTgt spid="207"/>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20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6667">
                                      <p:stCondLst>
                                        <p:cond delay="500"/>
                                      </p:stCondLst>
                                      <p:childTnLst>
                                        <p:set>
                                          <p:cBhvr>
                                            <p:cTn id="10" dur="1" fill="hold">
                                              <p:stCondLst>
                                                <p:cond delay="0"/>
                                              </p:stCondLst>
                                            </p:cTn>
                                            <p:tgtEl>
                                              <p:spTgt spid="208"/>
                                            </p:tgtEl>
                                            <p:attrNameLst>
                                              <p:attrName>style.visibility</p:attrName>
                                            </p:attrNameLst>
                                          </p:cBhvr>
                                          <p:to>
                                            <p:strVal val="visible"/>
                                          </p:to>
                                        </p:set>
                                        <p:anim calcmode="lin" valueType="num" p14:bounceEnd="66667">
                                          <p:cBhvr additive="base">
                                            <p:cTn id="11" dur="3000" fill="hold"/>
                                            <p:tgtEl>
                                              <p:spTgt spid="208"/>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20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6667">
                                      <p:stCondLst>
                                        <p:cond delay="750"/>
                                      </p:stCondLst>
                                      <p:childTnLst>
                                        <p:set>
                                          <p:cBhvr>
                                            <p:cTn id="14" dur="1" fill="hold">
                                              <p:stCondLst>
                                                <p:cond delay="0"/>
                                              </p:stCondLst>
                                            </p:cTn>
                                            <p:tgtEl>
                                              <p:spTgt spid="213"/>
                                            </p:tgtEl>
                                            <p:attrNameLst>
                                              <p:attrName>style.visibility</p:attrName>
                                            </p:attrNameLst>
                                          </p:cBhvr>
                                          <p:to>
                                            <p:strVal val="visible"/>
                                          </p:to>
                                        </p:set>
                                        <p:anim calcmode="lin" valueType="num" p14:bounceEnd="66667">
                                          <p:cBhvr additive="base">
                                            <p:cTn id="15" dur="3000" fill="hold"/>
                                            <p:tgtEl>
                                              <p:spTgt spid="213"/>
                                            </p:tgtEl>
                                            <p:attrNameLst>
                                              <p:attrName>ppt_x</p:attrName>
                                            </p:attrNameLst>
                                          </p:cBhvr>
                                          <p:tavLst>
                                            <p:tav tm="0">
                                              <p:val>
                                                <p:strVal val="#ppt_x"/>
                                              </p:val>
                                            </p:tav>
                                            <p:tav tm="100000">
                                              <p:val>
                                                <p:strVal val="#ppt_x"/>
                                              </p:val>
                                            </p:tav>
                                          </p:tavLst>
                                        </p:anim>
                                        <p:anim calcmode="lin" valueType="num" p14:bounceEnd="66667">
                                          <p:cBhvr additive="base">
                                            <p:cTn id="16" dur="3000" fill="hold"/>
                                            <p:tgtEl>
                                              <p:spTgt spid="21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6667">
                                      <p:stCondLst>
                                        <p:cond delay="1250"/>
                                      </p:stCondLst>
                                      <p:childTnLst>
                                        <p:set>
                                          <p:cBhvr>
                                            <p:cTn id="18" dur="1" fill="hold">
                                              <p:stCondLst>
                                                <p:cond delay="0"/>
                                              </p:stCondLst>
                                            </p:cTn>
                                            <p:tgtEl>
                                              <p:spTgt spid="227"/>
                                            </p:tgtEl>
                                            <p:attrNameLst>
                                              <p:attrName>style.visibility</p:attrName>
                                            </p:attrNameLst>
                                          </p:cBhvr>
                                          <p:to>
                                            <p:strVal val="visible"/>
                                          </p:to>
                                        </p:set>
                                        <p:anim calcmode="lin" valueType="num" p14:bounceEnd="66667">
                                          <p:cBhvr additive="base">
                                            <p:cTn id="19" dur="3000" fill="hold"/>
                                            <p:tgtEl>
                                              <p:spTgt spid="227"/>
                                            </p:tgtEl>
                                            <p:attrNameLst>
                                              <p:attrName>ppt_x</p:attrName>
                                            </p:attrNameLst>
                                          </p:cBhvr>
                                          <p:tavLst>
                                            <p:tav tm="0">
                                              <p:val>
                                                <p:strVal val="#ppt_x"/>
                                              </p:val>
                                            </p:tav>
                                            <p:tav tm="100000">
                                              <p:val>
                                                <p:strVal val="#ppt_x"/>
                                              </p:val>
                                            </p:tav>
                                          </p:tavLst>
                                        </p:anim>
                                        <p:anim calcmode="lin" valueType="num" p14:bounceEnd="66667">
                                          <p:cBhvr additive="base">
                                            <p:cTn id="20" dur="3000" fill="hold"/>
                                            <p:tgtEl>
                                              <p:spTgt spid="22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66667">
                                      <p:stCondLst>
                                        <p:cond delay="1250"/>
                                      </p:stCondLst>
                                      <p:childTnLst>
                                        <p:set>
                                          <p:cBhvr>
                                            <p:cTn id="22" dur="1" fill="hold">
                                              <p:stCondLst>
                                                <p:cond delay="0"/>
                                              </p:stCondLst>
                                            </p:cTn>
                                            <p:tgtEl>
                                              <p:spTgt spid="449"/>
                                            </p:tgtEl>
                                            <p:attrNameLst>
                                              <p:attrName>style.visibility</p:attrName>
                                            </p:attrNameLst>
                                          </p:cBhvr>
                                          <p:to>
                                            <p:strVal val="visible"/>
                                          </p:to>
                                        </p:set>
                                        <p:anim calcmode="lin" valueType="num" p14:bounceEnd="66667">
                                          <p:cBhvr additive="base">
                                            <p:cTn id="23" dur="3000" fill="hold"/>
                                            <p:tgtEl>
                                              <p:spTgt spid="449"/>
                                            </p:tgtEl>
                                            <p:attrNameLst>
                                              <p:attrName>ppt_x</p:attrName>
                                            </p:attrNameLst>
                                          </p:cBhvr>
                                          <p:tavLst>
                                            <p:tav tm="0">
                                              <p:val>
                                                <p:strVal val="#ppt_x"/>
                                              </p:val>
                                            </p:tav>
                                            <p:tav tm="100000">
                                              <p:val>
                                                <p:strVal val="#ppt_x"/>
                                              </p:val>
                                            </p:tav>
                                          </p:tavLst>
                                        </p:anim>
                                        <p:anim calcmode="lin" valueType="num" p14:bounceEnd="66667">
                                          <p:cBhvr additive="base">
                                            <p:cTn id="24" dur="3000" fill="hold"/>
                                            <p:tgtEl>
                                              <p:spTgt spid="449"/>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66667">
                                      <p:stCondLst>
                                        <p:cond delay="500"/>
                                      </p:stCondLst>
                                      <p:childTnLst>
                                        <p:set>
                                          <p:cBhvr>
                                            <p:cTn id="26" dur="1" fill="hold">
                                              <p:stCondLst>
                                                <p:cond delay="0"/>
                                              </p:stCondLst>
                                            </p:cTn>
                                            <p:tgtEl>
                                              <p:spTgt spid="854"/>
                                            </p:tgtEl>
                                            <p:attrNameLst>
                                              <p:attrName>style.visibility</p:attrName>
                                            </p:attrNameLst>
                                          </p:cBhvr>
                                          <p:to>
                                            <p:strVal val="visible"/>
                                          </p:to>
                                        </p:set>
                                        <p:anim calcmode="lin" valueType="num" p14:bounceEnd="66667">
                                          <p:cBhvr additive="base">
                                            <p:cTn id="27" dur="3000" fill="hold"/>
                                            <p:tgtEl>
                                              <p:spTgt spid="854"/>
                                            </p:tgtEl>
                                            <p:attrNameLst>
                                              <p:attrName>ppt_x</p:attrName>
                                            </p:attrNameLst>
                                          </p:cBhvr>
                                          <p:tavLst>
                                            <p:tav tm="0">
                                              <p:val>
                                                <p:strVal val="#ppt_x"/>
                                              </p:val>
                                            </p:tav>
                                            <p:tav tm="100000">
                                              <p:val>
                                                <p:strVal val="#ppt_x"/>
                                              </p:val>
                                            </p:tav>
                                          </p:tavLst>
                                        </p:anim>
                                        <p:anim calcmode="lin" valueType="num" p14:bounceEnd="66667">
                                          <p:cBhvr additive="base">
                                            <p:cTn id="28" dur="3000" fill="hold"/>
                                            <p:tgtEl>
                                              <p:spTgt spid="854"/>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66667">
                                      <p:stCondLst>
                                        <p:cond delay="500"/>
                                      </p:stCondLst>
                                      <p:childTnLst>
                                        <p:set>
                                          <p:cBhvr>
                                            <p:cTn id="30" dur="1" fill="hold">
                                              <p:stCondLst>
                                                <p:cond delay="0"/>
                                              </p:stCondLst>
                                            </p:cTn>
                                            <p:tgtEl>
                                              <p:spTgt spid="912"/>
                                            </p:tgtEl>
                                            <p:attrNameLst>
                                              <p:attrName>style.visibility</p:attrName>
                                            </p:attrNameLst>
                                          </p:cBhvr>
                                          <p:to>
                                            <p:strVal val="visible"/>
                                          </p:to>
                                        </p:set>
                                        <p:anim calcmode="lin" valueType="num" p14:bounceEnd="66667">
                                          <p:cBhvr additive="base">
                                            <p:cTn id="31" dur="3000" fill="hold"/>
                                            <p:tgtEl>
                                              <p:spTgt spid="912"/>
                                            </p:tgtEl>
                                            <p:attrNameLst>
                                              <p:attrName>ppt_x</p:attrName>
                                            </p:attrNameLst>
                                          </p:cBhvr>
                                          <p:tavLst>
                                            <p:tav tm="0">
                                              <p:val>
                                                <p:strVal val="#ppt_x"/>
                                              </p:val>
                                            </p:tav>
                                            <p:tav tm="100000">
                                              <p:val>
                                                <p:strVal val="#ppt_x"/>
                                              </p:val>
                                            </p:tav>
                                          </p:tavLst>
                                        </p:anim>
                                        <p:anim calcmode="lin" valueType="num" p14:bounceEnd="66667">
                                          <p:cBhvr additive="base">
                                            <p:cTn id="32" dur="3000" fill="hold"/>
                                            <p:tgtEl>
                                              <p:spTgt spid="912"/>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6667">
                                      <p:stCondLst>
                                        <p:cond delay="500"/>
                                      </p:stCondLst>
                                      <p:childTnLst>
                                        <p:set>
                                          <p:cBhvr>
                                            <p:cTn id="34" dur="1" fill="hold">
                                              <p:stCondLst>
                                                <p:cond delay="0"/>
                                              </p:stCondLst>
                                            </p:cTn>
                                            <p:tgtEl>
                                              <p:spTgt spid="969"/>
                                            </p:tgtEl>
                                            <p:attrNameLst>
                                              <p:attrName>style.visibility</p:attrName>
                                            </p:attrNameLst>
                                          </p:cBhvr>
                                          <p:to>
                                            <p:strVal val="visible"/>
                                          </p:to>
                                        </p:set>
                                        <p:anim calcmode="lin" valueType="num" p14:bounceEnd="66667">
                                          <p:cBhvr additive="base">
                                            <p:cTn id="35" dur="3000" fill="hold"/>
                                            <p:tgtEl>
                                              <p:spTgt spid="969"/>
                                            </p:tgtEl>
                                            <p:attrNameLst>
                                              <p:attrName>ppt_x</p:attrName>
                                            </p:attrNameLst>
                                          </p:cBhvr>
                                          <p:tavLst>
                                            <p:tav tm="0">
                                              <p:val>
                                                <p:strVal val="#ppt_x"/>
                                              </p:val>
                                            </p:tav>
                                            <p:tav tm="100000">
                                              <p:val>
                                                <p:strVal val="#ppt_x"/>
                                              </p:val>
                                            </p:tav>
                                          </p:tavLst>
                                        </p:anim>
                                        <p:anim calcmode="lin" valueType="num" p14:bounceEnd="66667">
                                          <p:cBhvr additive="base">
                                            <p:cTn id="36" dur="3000" fill="hold"/>
                                            <p:tgtEl>
                                              <p:spTgt spid="969"/>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6667">
                                      <p:stCondLst>
                                        <p:cond delay="1000"/>
                                      </p:stCondLst>
                                      <p:childTnLst>
                                        <p:set>
                                          <p:cBhvr>
                                            <p:cTn id="38" dur="1" fill="hold">
                                              <p:stCondLst>
                                                <p:cond delay="0"/>
                                              </p:stCondLst>
                                            </p:cTn>
                                            <p:tgtEl>
                                              <p:spTgt spid="987"/>
                                            </p:tgtEl>
                                            <p:attrNameLst>
                                              <p:attrName>style.visibility</p:attrName>
                                            </p:attrNameLst>
                                          </p:cBhvr>
                                          <p:to>
                                            <p:strVal val="visible"/>
                                          </p:to>
                                        </p:set>
                                        <p:anim calcmode="lin" valueType="num" p14:bounceEnd="66667">
                                          <p:cBhvr additive="base">
                                            <p:cTn id="39" dur="3000" fill="hold"/>
                                            <p:tgtEl>
                                              <p:spTgt spid="987"/>
                                            </p:tgtEl>
                                            <p:attrNameLst>
                                              <p:attrName>ppt_x</p:attrName>
                                            </p:attrNameLst>
                                          </p:cBhvr>
                                          <p:tavLst>
                                            <p:tav tm="0">
                                              <p:val>
                                                <p:strVal val="#ppt_x"/>
                                              </p:val>
                                            </p:tav>
                                            <p:tav tm="100000">
                                              <p:val>
                                                <p:strVal val="#ppt_x"/>
                                              </p:val>
                                            </p:tav>
                                          </p:tavLst>
                                        </p:anim>
                                        <p:anim calcmode="lin" valueType="num" p14:bounceEnd="66667">
                                          <p:cBhvr additive="base">
                                            <p:cTn id="40" dur="3000" fill="hold"/>
                                            <p:tgtEl>
                                              <p:spTgt spid="987"/>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6667">
                                      <p:stCondLst>
                                        <p:cond delay="750"/>
                                      </p:stCondLst>
                                      <p:childTnLst>
                                        <p:set>
                                          <p:cBhvr>
                                            <p:cTn id="42" dur="1" fill="hold">
                                              <p:stCondLst>
                                                <p:cond delay="0"/>
                                              </p:stCondLst>
                                            </p:cTn>
                                            <p:tgtEl>
                                              <p:spTgt spid="998"/>
                                            </p:tgtEl>
                                            <p:attrNameLst>
                                              <p:attrName>style.visibility</p:attrName>
                                            </p:attrNameLst>
                                          </p:cBhvr>
                                          <p:to>
                                            <p:strVal val="visible"/>
                                          </p:to>
                                        </p:set>
                                        <p:anim calcmode="lin" valueType="num" p14:bounceEnd="66667">
                                          <p:cBhvr additive="base">
                                            <p:cTn id="43" dur="3000" fill="hold"/>
                                            <p:tgtEl>
                                              <p:spTgt spid="998"/>
                                            </p:tgtEl>
                                            <p:attrNameLst>
                                              <p:attrName>ppt_x</p:attrName>
                                            </p:attrNameLst>
                                          </p:cBhvr>
                                          <p:tavLst>
                                            <p:tav tm="0">
                                              <p:val>
                                                <p:strVal val="#ppt_x"/>
                                              </p:val>
                                            </p:tav>
                                            <p:tav tm="100000">
                                              <p:val>
                                                <p:strVal val="#ppt_x"/>
                                              </p:val>
                                            </p:tav>
                                          </p:tavLst>
                                        </p:anim>
                                        <p:anim calcmode="lin" valueType="num" p14:bounceEnd="66667">
                                          <p:cBhvr additive="base">
                                            <p:cTn id="44" dur="3000" fill="hold"/>
                                            <p:tgtEl>
                                              <p:spTgt spid="998"/>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6667">
                                      <p:stCondLst>
                                        <p:cond delay="1000"/>
                                      </p:stCondLst>
                                      <p:childTnLst>
                                        <p:set>
                                          <p:cBhvr>
                                            <p:cTn id="46" dur="1" fill="hold">
                                              <p:stCondLst>
                                                <p:cond delay="0"/>
                                              </p:stCondLst>
                                            </p:cTn>
                                            <p:tgtEl>
                                              <p:spTgt spid="1054"/>
                                            </p:tgtEl>
                                            <p:attrNameLst>
                                              <p:attrName>style.visibility</p:attrName>
                                            </p:attrNameLst>
                                          </p:cBhvr>
                                          <p:to>
                                            <p:strVal val="visible"/>
                                          </p:to>
                                        </p:set>
                                        <p:anim calcmode="lin" valueType="num" p14:bounceEnd="66667">
                                          <p:cBhvr additive="base">
                                            <p:cTn id="47" dur="3000" fill="hold"/>
                                            <p:tgtEl>
                                              <p:spTgt spid="1054"/>
                                            </p:tgtEl>
                                            <p:attrNameLst>
                                              <p:attrName>ppt_x</p:attrName>
                                            </p:attrNameLst>
                                          </p:cBhvr>
                                          <p:tavLst>
                                            <p:tav tm="0">
                                              <p:val>
                                                <p:strVal val="#ppt_x"/>
                                              </p:val>
                                            </p:tav>
                                            <p:tav tm="100000">
                                              <p:val>
                                                <p:strVal val="#ppt_x"/>
                                              </p:val>
                                            </p:tav>
                                          </p:tavLst>
                                        </p:anim>
                                        <p:anim calcmode="lin" valueType="num" p14:bounceEnd="66667">
                                          <p:cBhvr additive="base">
                                            <p:cTn id="48" dur="3000" fill="hold"/>
                                            <p:tgtEl>
                                              <p:spTgt spid="1054"/>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6667">
                                      <p:stCondLst>
                                        <p:cond delay="1000"/>
                                      </p:stCondLst>
                                      <p:childTnLst>
                                        <p:set>
                                          <p:cBhvr>
                                            <p:cTn id="50" dur="1" fill="hold">
                                              <p:stCondLst>
                                                <p:cond delay="0"/>
                                              </p:stCondLst>
                                            </p:cTn>
                                            <p:tgtEl>
                                              <p:spTgt spid="1166"/>
                                            </p:tgtEl>
                                            <p:attrNameLst>
                                              <p:attrName>style.visibility</p:attrName>
                                            </p:attrNameLst>
                                          </p:cBhvr>
                                          <p:to>
                                            <p:strVal val="visible"/>
                                          </p:to>
                                        </p:set>
                                        <p:anim calcmode="lin" valueType="num" p14:bounceEnd="66667">
                                          <p:cBhvr additive="base">
                                            <p:cTn id="51" dur="3000" fill="hold"/>
                                            <p:tgtEl>
                                              <p:spTgt spid="1166"/>
                                            </p:tgtEl>
                                            <p:attrNameLst>
                                              <p:attrName>ppt_x</p:attrName>
                                            </p:attrNameLst>
                                          </p:cBhvr>
                                          <p:tavLst>
                                            <p:tav tm="0">
                                              <p:val>
                                                <p:strVal val="#ppt_x"/>
                                              </p:val>
                                            </p:tav>
                                            <p:tav tm="100000">
                                              <p:val>
                                                <p:strVal val="#ppt_x"/>
                                              </p:val>
                                            </p:tav>
                                          </p:tavLst>
                                        </p:anim>
                                        <p:anim calcmode="lin" valueType="num" p14:bounceEnd="66667">
                                          <p:cBhvr additive="base">
                                            <p:cTn id="52" dur="3000" fill="hold"/>
                                            <p:tgtEl>
                                              <p:spTgt spid="1166"/>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66667">
                                      <p:stCondLst>
                                        <p:cond delay="1000"/>
                                      </p:stCondLst>
                                      <p:childTnLst>
                                        <p:set>
                                          <p:cBhvr>
                                            <p:cTn id="54" dur="1" fill="hold">
                                              <p:stCondLst>
                                                <p:cond delay="0"/>
                                              </p:stCondLst>
                                            </p:cTn>
                                            <p:tgtEl>
                                              <p:spTgt spid="1234"/>
                                            </p:tgtEl>
                                            <p:attrNameLst>
                                              <p:attrName>style.visibility</p:attrName>
                                            </p:attrNameLst>
                                          </p:cBhvr>
                                          <p:to>
                                            <p:strVal val="visible"/>
                                          </p:to>
                                        </p:set>
                                        <p:anim calcmode="lin" valueType="num" p14:bounceEnd="66667">
                                          <p:cBhvr additive="base">
                                            <p:cTn id="55" dur="3000" fill="hold"/>
                                            <p:tgtEl>
                                              <p:spTgt spid="1234"/>
                                            </p:tgtEl>
                                            <p:attrNameLst>
                                              <p:attrName>ppt_x</p:attrName>
                                            </p:attrNameLst>
                                          </p:cBhvr>
                                          <p:tavLst>
                                            <p:tav tm="0">
                                              <p:val>
                                                <p:strVal val="#ppt_x"/>
                                              </p:val>
                                            </p:tav>
                                            <p:tav tm="100000">
                                              <p:val>
                                                <p:strVal val="#ppt_x"/>
                                              </p:val>
                                            </p:tav>
                                          </p:tavLst>
                                        </p:anim>
                                        <p:anim calcmode="lin" valueType="num" p14:bounceEnd="66667">
                                          <p:cBhvr additive="base">
                                            <p:cTn id="56" dur="3000" fill="hold"/>
                                            <p:tgtEl>
                                              <p:spTgt spid="1234"/>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14:presetBounceEnd="66667">
                                      <p:stCondLst>
                                        <p:cond delay="1000"/>
                                      </p:stCondLst>
                                      <p:childTnLst>
                                        <p:set>
                                          <p:cBhvr>
                                            <p:cTn id="58" dur="1" fill="hold">
                                              <p:stCondLst>
                                                <p:cond delay="0"/>
                                              </p:stCondLst>
                                            </p:cTn>
                                            <p:tgtEl>
                                              <p:spTgt spid="1270"/>
                                            </p:tgtEl>
                                            <p:attrNameLst>
                                              <p:attrName>style.visibility</p:attrName>
                                            </p:attrNameLst>
                                          </p:cBhvr>
                                          <p:to>
                                            <p:strVal val="visible"/>
                                          </p:to>
                                        </p:set>
                                        <p:anim calcmode="lin" valueType="num" p14:bounceEnd="66667">
                                          <p:cBhvr additive="base">
                                            <p:cTn id="59" dur="3000" fill="hold"/>
                                            <p:tgtEl>
                                              <p:spTgt spid="1270"/>
                                            </p:tgtEl>
                                            <p:attrNameLst>
                                              <p:attrName>ppt_x</p:attrName>
                                            </p:attrNameLst>
                                          </p:cBhvr>
                                          <p:tavLst>
                                            <p:tav tm="0">
                                              <p:val>
                                                <p:strVal val="#ppt_x"/>
                                              </p:val>
                                            </p:tav>
                                            <p:tav tm="100000">
                                              <p:val>
                                                <p:strVal val="#ppt_x"/>
                                              </p:val>
                                            </p:tav>
                                          </p:tavLst>
                                        </p:anim>
                                        <p:anim calcmode="lin" valueType="num" p14:bounceEnd="66667">
                                          <p:cBhvr additive="base">
                                            <p:cTn id="60" dur="3000" fill="hold"/>
                                            <p:tgtEl>
                                              <p:spTgt spid="1270"/>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14:presetBounceEnd="66667">
                                      <p:stCondLst>
                                        <p:cond delay="1000"/>
                                      </p:stCondLst>
                                      <p:childTnLst>
                                        <p:set>
                                          <p:cBhvr>
                                            <p:cTn id="62" dur="1" fill="hold">
                                              <p:stCondLst>
                                                <p:cond delay="0"/>
                                              </p:stCondLst>
                                            </p:cTn>
                                            <p:tgtEl>
                                              <p:spTgt spid="1302"/>
                                            </p:tgtEl>
                                            <p:attrNameLst>
                                              <p:attrName>style.visibility</p:attrName>
                                            </p:attrNameLst>
                                          </p:cBhvr>
                                          <p:to>
                                            <p:strVal val="visible"/>
                                          </p:to>
                                        </p:set>
                                        <p:anim calcmode="lin" valueType="num" p14:bounceEnd="66667">
                                          <p:cBhvr additive="base">
                                            <p:cTn id="63" dur="3000" fill="hold"/>
                                            <p:tgtEl>
                                              <p:spTgt spid="1302"/>
                                            </p:tgtEl>
                                            <p:attrNameLst>
                                              <p:attrName>ppt_x</p:attrName>
                                            </p:attrNameLst>
                                          </p:cBhvr>
                                          <p:tavLst>
                                            <p:tav tm="0">
                                              <p:val>
                                                <p:strVal val="#ppt_x"/>
                                              </p:val>
                                            </p:tav>
                                            <p:tav tm="100000">
                                              <p:val>
                                                <p:strVal val="#ppt_x"/>
                                              </p:val>
                                            </p:tav>
                                          </p:tavLst>
                                        </p:anim>
                                        <p:anim calcmode="lin" valueType="num" p14:bounceEnd="66667">
                                          <p:cBhvr additive="base">
                                            <p:cTn id="64" dur="3000" fill="hold"/>
                                            <p:tgtEl>
                                              <p:spTgt spid="1302"/>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14:presetBounceEnd="62000">
                                      <p:stCondLst>
                                        <p:cond delay="1000"/>
                                      </p:stCondLst>
                                      <p:childTnLst>
                                        <p:set>
                                          <p:cBhvr>
                                            <p:cTn id="66" dur="1" fill="hold">
                                              <p:stCondLst>
                                                <p:cond delay="0"/>
                                              </p:stCondLst>
                                            </p:cTn>
                                            <p:tgtEl>
                                              <p:spTgt spid="2"/>
                                            </p:tgtEl>
                                            <p:attrNameLst>
                                              <p:attrName>style.visibility</p:attrName>
                                            </p:attrNameLst>
                                          </p:cBhvr>
                                          <p:to>
                                            <p:strVal val="visible"/>
                                          </p:to>
                                        </p:set>
                                        <p:anim calcmode="lin" valueType="num" p14:bounceEnd="62000">
                                          <p:cBhvr additive="base">
                                            <p:cTn id="67" dur="2500" fill="hold"/>
                                            <p:tgtEl>
                                              <p:spTgt spid="2"/>
                                            </p:tgtEl>
                                            <p:attrNameLst>
                                              <p:attrName>ppt_x</p:attrName>
                                            </p:attrNameLst>
                                          </p:cBhvr>
                                          <p:tavLst>
                                            <p:tav tm="0">
                                              <p:val>
                                                <p:strVal val="#ppt_x"/>
                                              </p:val>
                                            </p:tav>
                                            <p:tav tm="100000">
                                              <p:val>
                                                <p:strVal val="#ppt_x"/>
                                              </p:val>
                                            </p:tav>
                                          </p:tavLst>
                                        </p:anim>
                                        <p:anim calcmode="lin" valueType="num" p14:bounceEnd="62000">
                                          <p:cBhvr additive="base">
                                            <p:cTn id="68" dur="2500" fill="hold"/>
                                            <p:tgtEl>
                                              <p:spTgt spid="2"/>
                                            </p:tgtEl>
                                            <p:attrNameLst>
                                              <p:attrName>ppt_y</p:attrName>
                                            </p:attrNameLst>
                                          </p:cBhvr>
                                          <p:tavLst>
                                            <p:tav tm="0">
                                              <p:val>
                                                <p:strVal val="0-#ppt_h/2"/>
                                              </p:val>
                                            </p:tav>
                                            <p:tav tm="100000">
                                              <p:val>
                                                <p:strVal val="#ppt_y"/>
                                              </p:val>
                                            </p:tav>
                                          </p:tavLst>
                                        </p:anim>
                                      </p:childTnLst>
                                    </p:cTn>
                                  </p:par>
                                  <p:par>
                                    <p:cTn id="69" presetID="2" presetClass="entr" presetSubtype="1" fill="hold" nodeType="withEffect" p14:presetBounceEnd="47000">
                                      <p:stCondLst>
                                        <p:cond delay="750"/>
                                      </p:stCondLst>
                                      <p:childTnLst>
                                        <p:set>
                                          <p:cBhvr>
                                            <p:cTn id="70" dur="1" fill="hold">
                                              <p:stCondLst>
                                                <p:cond delay="0"/>
                                              </p:stCondLst>
                                            </p:cTn>
                                            <p:tgtEl>
                                              <p:spTgt spid="1315"/>
                                            </p:tgtEl>
                                            <p:attrNameLst>
                                              <p:attrName>style.visibility</p:attrName>
                                            </p:attrNameLst>
                                          </p:cBhvr>
                                          <p:to>
                                            <p:strVal val="visible"/>
                                          </p:to>
                                        </p:set>
                                        <p:anim calcmode="lin" valueType="num" p14:bounceEnd="47000">
                                          <p:cBhvr additive="base">
                                            <p:cTn id="71" dur="2500" fill="hold"/>
                                            <p:tgtEl>
                                              <p:spTgt spid="1315"/>
                                            </p:tgtEl>
                                            <p:attrNameLst>
                                              <p:attrName>ppt_x</p:attrName>
                                            </p:attrNameLst>
                                          </p:cBhvr>
                                          <p:tavLst>
                                            <p:tav tm="0">
                                              <p:val>
                                                <p:strVal val="#ppt_x"/>
                                              </p:val>
                                            </p:tav>
                                            <p:tav tm="100000">
                                              <p:val>
                                                <p:strVal val="#ppt_x"/>
                                              </p:val>
                                            </p:tav>
                                          </p:tavLst>
                                        </p:anim>
                                        <p:anim calcmode="lin" valueType="num" p14:bounceEnd="47000">
                                          <p:cBhvr additive="base">
                                            <p:cTn id="72" dur="2500" fill="hold"/>
                                            <p:tgtEl>
                                              <p:spTgt spid="13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75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3000" fill="hold"/>
                                            <p:tgtEl>
                                              <p:spTgt spid="207"/>
                                            </p:tgtEl>
                                            <p:attrNameLst>
                                              <p:attrName>ppt_x</p:attrName>
                                            </p:attrNameLst>
                                          </p:cBhvr>
                                          <p:tavLst>
                                            <p:tav tm="0">
                                              <p:val>
                                                <p:strVal val="#ppt_x"/>
                                              </p:val>
                                            </p:tav>
                                            <p:tav tm="100000">
                                              <p:val>
                                                <p:strVal val="#ppt_x"/>
                                              </p:val>
                                            </p:tav>
                                          </p:tavLst>
                                        </p:anim>
                                        <p:anim calcmode="lin" valueType="num">
                                          <p:cBhvr additive="base">
                                            <p:cTn id="8" dur="3000" fill="hold"/>
                                            <p:tgtEl>
                                              <p:spTgt spid="20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208"/>
                                            </p:tgtEl>
                                            <p:attrNameLst>
                                              <p:attrName>style.visibility</p:attrName>
                                            </p:attrNameLst>
                                          </p:cBhvr>
                                          <p:to>
                                            <p:strVal val="visible"/>
                                          </p:to>
                                        </p:set>
                                        <p:anim calcmode="lin" valueType="num">
                                          <p:cBhvr additive="base">
                                            <p:cTn id="11" dur="3000" fill="hold"/>
                                            <p:tgtEl>
                                              <p:spTgt spid="208"/>
                                            </p:tgtEl>
                                            <p:attrNameLst>
                                              <p:attrName>ppt_x</p:attrName>
                                            </p:attrNameLst>
                                          </p:cBhvr>
                                          <p:tavLst>
                                            <p:tav tm="0">
                                              <p:val>
                                                <p:strVal val="#ppt_x"/>
                                              </p:val>
                                            </p:tav>
                                            <p:tav tm="100000">
                                              <p:val>
                                                <p:strVal val="#ppt_x"/>
                                              </p:val>
                                            </p:tav>
                                          </p:tavLst>
                                        </p:anim>
                                        <p:anim calcmode="lin" valueType="num">
                                          <p:cBhvr additive="base">
                                            <p:cTn id="12" dur="3000" fill="hold"/>
                                            <p:tgtEl>
                                              <p:spTgt spid="20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750"/>
                                      </p:stCondLst>
                                      <p:childTnLst>
                                        <p:set>
                                          <p:cBhvr>
                                            <p:cTn id="14" dur="1" fill="hold">
                                              <p:stCondLst>
                                                <p:cond delay="0"/>
                                              </p:stCondLst>
                                            </p:cTn>
                                            <p:tgtEl>
                                              <p:spTgt spid="213"/>
                                            </p:tgtEl>
                                            <p:attrNameLst>
                                              <p:attrName>style.visibility</p:attrName>
                                            </p:attrNameLst>
                                          </p:cBhvr>
                                          <p:to>
                                            <p:strVal val="visible"/>
                                          </p:to>
                                        </p:set>
                                        <p:anim calcmode="lin" valueType="num">
                                          <p:cBhvr additive="base">
                                            <p:cTn id="15" dur="3000" fill="hold"/>
                                            <p:tgtEl>
                                              <p:spTgt spid="213"/>
                                            </p:tgtEl>
                                            <p:attrNameLst>
                                              <p:attrName>ppt_x</p:attrName>
                                            </p:attrNameLst>
                                          </p:cBhvr>
                                          <p:tavLst>
                                            <p:tav tm="0">
                                              <p:val>
                                                <p:strVal val="#ppt_x"/>
                                              </p:val>
                                            </p:tav>
                                            <p:tav tm="100000">
                                              <p:val>
                                                <p:strVal val="#ppt_x"/>
                                              </p:val>
                                            </p:tav>
                                          </p:tavLst>
                                        </p:anim>
                                        <p:anim calcmode="lin" valueType="num">
                                          <p:cBhvr additive="base">
                                            <p:cTn id="16" dur="3000" fill="hold"/>
                                            <p:tgtEl>
                                              <p:spTgt spid="21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250"/>
                                      </p:stCondLst>
                                      <p:childTnLst>
                                        <p:set>
                                          <p:cBhvr>
                                            <p:cTn id="18" dur="1" fill="hold">
                                              <p:stCondLst>
                                                <p:cond delay="0"/>
                                              </p:stCondLst>
                                            </p:cTn>
                                            <p:tgtEl>
                                              <p:spTgt spid="227"/>
                                            </p:tgtEl>
                                            <p:attrNameLst>
                                              <p:attrName>style.visibility</p:attrName>
                                            </p:attrNameLst>
                                          </p:cBhvr>
                                          <p:to>
                                            <p:strVal val="visible"/>
                                          </p:to>
                                        </p:set>
                                        <p:anim calcmode="lin" valueType="num">
                                          <p:cBhvr additive="base">
                                            <p:cTn id="19" dur="3000" fill="hold"/>
                                            <p:tgtEl>
                                              <p:spTgt spid="227"/>
                                            </p:tgtEl>
                                            <p:attrNameLst>
                                              <p:attrName>ppt_x</p:attrName>
                                            </p:attrNameLst>
                                          </p:cBhvr>
                                          <p:tavLst>
                                            <p:tav tm="0">
                                              <p:val>
                                                <p:strVal val="#ppt_x"/>
                                              </p:val>
                                            </p:tav>
                                            <p:tav tm="100000">
                                              <p:val>
                                                <p:strVal val="#ppt_x"/>
                                              </p:val>
                                            </p:tav>
                                          </p:tavLst>
                                        </p:anim>
                                        <p:anim calcmode="lin" valueType="num">
                                          <p:cBhvr additive="base">
                                            <p:cTn id="20" dur="3000" fill="hold"/>
                                            <p:tgtEl>
                                              <p:spTgt spid="22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250"/>
                                      </p:stCondLst>
                                      <p:childTnLst>
                                        <p:set>
                                          <p:cBhvr>
                                            <p:cTn id="22" dur="1" fill="hold">
                                              <p:stCondLst>
                                                <p:cond delay="0"/>
                                              </p:stCondLst>
                                            </p:cTn>
                                            <p:tgtEl>
                                              <p:spTgt spid="449"/>
                                            </p:tgtEl>
                                            <p:attrNameLst>
                                              <p:attrName>style.visibility</p:attrName>
                                            </p:attrNameLst>
                                          </p:cBhvr>
                                          <p:to>
                                            <p:strVal val="visible"/>
                                          </p:to>
                                        </p:set>
                                        <p:anim calcmode="lin" valueType="num">
                                          <p:cBhvr additive="base">
                                            <p:cTn id="23" dur="3000" fill="hold"/>
                                            <p:tgtEl>
                                              <p:spTgt spid="449"/>
                                            </p:tgtEl>
                                            <p:attrNameLst>
                                              <p:attrName>ppt_x</p:attrName>
                                            </p:attrNameLst>
                                          </p:cBhvr>
                                          <p:tavLst>
                                            <p:tav tm="0">
                                              <p:val>
                                                <p:strVal val="#ppt_x"/>
                                              </p:val>
                                            </p:tav>
                                            <p:tav tm="100000">
                                              <p:val>
                                                <p:strVal val="#ppt_x"/>
                                              </p:val>
                                            </p:tav>
                                          </p:tavLst>
                                        </p:anim>
                                        <p:anim calcmode="lin" valueType="num">
                                          <p:cBhvr additive="base">
                                            <p:cTn id="24" dur="3000" fill="hold"/>
                                            <p:tgtEl>
                                              <p:spTgt spid="449"/>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500"/>
                                      </p:stCondLst>
                                      <p:childTnLst>
                                        <p:set>
                                          <p:cBhvr>
                                            <p:cTn id="26" dur="1" fill="hold">
                                              <p:stCondLst>
                                                <p:cond delay="0"/>
                                              </p:stCondLst>
                                            </p:cTn>
                                            <p:tgtEl>
                                              <p:spTgt spid="854"/>
                                            </p:tgtEl>
                                            <p:attrNameLst>
                                              <p:attrName>style.visibility</p:attrName>
                                            </p:attrNameLst>
                                          </p:cBhvr>
                                          <p:to>
                                            <p:strVal val="visible"/>
                                          </p:to>
                                        </p:set>
                                        <p:anim calcmode="lin" valueType="num">
                                          <p:cBhvr additive="base">
                                            <p:cTn id="27" dur="3000" fill="hold"/>
                                            <p:tgtEl>
                                              <p:spTgt spid="854"/>
                                            </p:tgtEl>
                                            <p:attrNameLst>
                                              <p:attrName>ppt_x</p:attrName>
                                            </p:attrNameLst>
                                          </p:cBhvr>
                                          <p:tavLst>
                                            <p:tav tm="0">
                                              <p:val>
                                                <p:strVal val="#ppt_x"/>
                                              </p:val>
                                            </p:tav>
                                            <p:tav tm="100000">
                                              <p:val>
                                                <p:strVal val="#ppt_x"/>
                                              </p:val>
                                            </p:tav>
                                          </p:tavLst>
                                        </p:anim>
                                        <p:anim calcmode="lin" valueType="num">
                                          <p:cBhvr additive="base">
                                            <p:cTn id="28" dur="3000" fill="hold"/>
                                            <p:tgtEl>
                                              <p:spTgt spid="854"/>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500"/>
                                      </p:stCondLst>
                                      <p:childTnLst>
                                        <p:set>
                                          <p:cBhvr>
                                            <p:cTn id="30" dur="1" fill="hold">
                                              <p:stCondLst>
                                                <p:cond delay="0"/>
                                              </p:stCondLst>
                                            </p:cTn>
                                            <p:tgtEl>
                                              <p:spTgt spid="912"/>
                                            </p:tgtEl>
                                            <p:attrNameLst>
                                              <p:attrName>style.visibility</p:attrName>
                                            </p:attrNameLst>
                                          </p:cBhvr>
                                          <p:to>
                                            <p:strVal val="visible"/>
                                          </p:to>
                                        </p:set>
                                        <p:anim calcmode="lin" valueType="num">
                                          <p:cBhvr additive="base">
                                            <p:cTn id="31" dur="3000" fill="hold"/>
                                            <p:tgtEl>
                                              <p:spTgt spid="912"/>
                                            </p:tgtEl>
                                            <p:attrNameLst>
                                              <p:attrName>ppt_x</p:attrName>
                                            </p:attrNameLst>
                                          </p:cBhvr>
                                          <p:tavLst>
                                            <p:tav tm="0">
                                              <p:val>
                                                <p:strVal val="#ppt_x"/>
                                              </p:val>
                                            </p:tav>
                                            <p:tav tm="100000">
                                              <p:val>
                                                <p:strVal val="#ppt_x"/>
                                              </p:val>
                                            </p:tav>
                                          </p:tavLst>
                                        </p:anim>
                                        <p:anim calcmode="lin" valueType="num">
                                          <p:cBhvr additive="base">
                                            <p:cTn id="32" dur="3000" fill="hold"/>
                                            <p:tgtEl>
                                              <p:spTgt spid="912"/>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500"/>
                                      </p:stCondLst>
                                      <p:childTnLst>
                                        <p:set>
                                          <p:cBhvr>
                                            <p:cTn id="34" dur="1" fill="hold">
                                              <p:stCondLst>
                                                <p:cond delay="0"/>
                                              </p:stCondLst>
                                            </p:cTn>
                                            <p:tgtEl>
                                              <p:spTgt spid="969"/>
                                            </p:tgtEl>
                                            <p:attrNameLst>
                                              <p:attrName>style.visibility</p:attrName>
                                            </p:attrNameLst>
                                          </p:cBhvr>
                                          <p:to>
                                            <p:strVal val="visible"/>
                                          </p:to>
                                        </p:set>
                                        <p:anim calcmode="lin" valueType="num">
                                          <p:cBhvr additive="base">
                                            <p:cTn id="35" dur="3000" fill="hold"/>
                                            <p:tgtEl>
                                              <p:spTgt spid="969"/>
                                            </p:tgtEl>
                                            <p:attrNameLst>
                                              <p:attrName>ppt_x</p:attrName>
                                            </p:attrNameLst>
                                          </p:cBhvr>
                                          <p:tavLst>
                                            <p:tav tm="0">
                                              <p:val>
                                                <p:strVal val="#ppt_x"/>
                                              </p:val>
                                            </p:tav>
                                            <p:tav tm="100000">
                                              <p:val>
                                                <p:strVal val="#ppt_x"/>
                                              </p:val>
                                            </p:tav>
                                          </p:tavLst>
                                        </p:anim>
                                        <p:anim calcmode="lin" valueType="num">
                                          <p:cBhvr additive="base">
                                            <p:cTn id="36" dur="3000" fill="hold"/>
                                            <p:tgtEl>
                                              <p:spTgt spid="969"/>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1000"/>
                                      </p:stCondLst>
                                      <p:childTnLst>
                                        <p:set>
                                          <p:cBhvr>
                                            <p:cTn id="38" dur="1" fill="hold">
                                              <p:stCondLst>
                                                <p:cond delay="0"/>
                                              </p:stCondLst>
                                            </p:cTn>
                                            <p:tgtEl>
                                              <p:spTgt spid="987"/>
                                            </p:tgtEl>
                                            <p:attrNameLst>
                                              <p:attrName>style.visibility</p:attrName>
                                            </p:attrNameLst>
                                          </p:cBhvr>
                                          <p:to>
                                            <p:strVal val="visible"/>
                                          </p:to>
                                        </p:set>
                                        <p:anim calcmode="lin" valueType="num">
                                          <p:cBhvr additive="base">
                                            <p:cTn id="39" dur="3000" fill="hold"/>
                                            <p:tgtEl>
                                              <p:spTgt spid="987"/>
                                            </p:tgtEl>
                                            <p:attrNameLst>
                                              <p:attrName>ppt_x</p:attrName>
                                            </p:attrNameLst>
                                          </p:cBhvr>
                                          <p:tavLst>
                                            <p:tav tm="0">
                                              <p:val>
                                                <p:strVal val="#ppt_x"/>
                                              </p:val>
                                            </p:tav>
                                            <p:tav tm="100000">
                                              <p:val>
                                                <p:strVal val="#ppt_x"/>
                                              </p:val>
                                            </p:tav>
                                          </p:tavLst>
                                        </p:anim>
                                        <p:anim calcmode="lin" valueType="num">
                                          <p:cBhvr additive="base">
                                            <p:cTn id="40" dur="3000" fill="hold"/>
                                            <p:tgtEl>
                                              <p:spTgt spid="987"/>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750"/>
                                      </p:stCondLst>
                                      <p:childTnLst>
                                        <p:set>
                                          <p:cBhvr>
                                            <p:cTn id="42" dur="1" fill="hold">
                                              <p:stCondLst>
                                                <p:cond delay="0"/>
                                              </p:stCondLst>
                                            </p:cTn>
                                            <p:tgtEl>
                                              <p:spTgt spid="998"/>
                                            </p:tgtEl>
                                            <p:attrNameLst>
                                              <p:attrName>style.visibility</p:attrName>
                                            </p:attrNameLst>
                                          </p:cBhvr>
                                          <p:to>
                                            <p:strVal val="visible"/>
                                          </p:to>
                                        </p:set>
                                        <p:anim calcmode="lin" valueType="num">
                                          <p:cBhvr additive="base">
                                            <p:cTn id="43" dur="3000" fill="hold"/>
                                            <p:tgtEl>
                                              <p:spTgt spid="998"/>
                                            </p:tgtEl>
                                            <p:attrNameLst>
                                              <p:attrName>ppt_x</p:attrName>
                                            </p:attrNameLst>
                                          </p:cBhvr>
                                          <p:tavLst>
                                            <p:tav tm="0">
                                              <p:val>
                                                <p:strVal val="#ppt_x"/>
                                              </p:val>
                                            </p:tav>
                                            <p:tav tm="100000">
                                              <p:val>
                                                <p:strVal val="#ppt_x"/>
                                              </p:val>
                                            </p:tav>
                                          </p:tavLst>
                                        </p:anim>
                                        <p:anim calcmode="lin" valueType="num">
                                          <p:cBhvr additive="base">
                                            <p:cTn id="44" dur="3000" fill="hold"/>
                                            <p:tgtEl>
                                              <p:spTgt spid="998"/>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1000"/>
                                      </p:stCondLst>
                                      <p:childTnLst>
                                        <p:set>
                                          <p:cBhvr>
                                            <p:cTn id="46" dur="1" fill="hold">
                                              <p:stCondLst>
                                                <p:cond delay="0"/>
                                              </p:stCondLst>
                                            </p:cTn>
                                            <p:tgtEl>
                                              <p:spTgt spid="1054"/>
                                            </p:tgtEl>
                                            <p:attrNameLst>
                                              <p:attrName>style.visibility</p:attrName>
                                            </p:attrNameLst>
                                          </p:cBhvr>
                                          <p:to>
                                            <p:strVal val="visible"/>
                                          </p:to>
                                        </p:set>
                                        <p:anim calcmode="lin" valueType="num">
                                          <p:cBhvr additive="base">
                                            <p:cTn id="47" dur="3000" fill="hold"/>
                                            <p:tgtEl>
                                              <p:spTgt spid="1054"/>
                                            </p:tgtEl>
                                            <p:attrNameLst>
                                              <p:attrName>ppt_x</p:attrName>
                                            </p:attrNameLst>
                                          </p:cBhvr>
                                          <p:tavLst>
                                            <p:tav tm="0">
                                              <p:val>
                                                <p:strVal val="#ppt_x"/>
                                              </p:val>
                                            </p:tav>
                                            <p:tav tm="100000">
                                              <p:val>
                                                <p:strVal val="#ppt_x"/>
                                              </p:val>
                                            </p:tav>
                                          </p:tavLst>
                                        </p:anim>
                                        <p:anim calcmode="lin" valueType="num">
                                          <p:cBhvr additive="base">
                                            <p:cTn id="48" dur="3000" fill="hold"/>
                                            <p:tgtEl>
                                              <p:spTgt spid="1054"/>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1000"/>
                                      </p:stCondLst>
                                      <p:childTnLst>
                                        <p:set>
                                          <p:cBhvr>
                                            <p:cTn id="50" dur="1" fill="hold">
                                              <p:stCondLst>
                                                <p:cond delay="0"/>
                                              </p:stCondLst>
                                            </p:cTn>
                                            <p:tgtEl>
                                              <p:spTgt spid="1166"/>
                                            </p:tgtEl>
                                            <p:attrNameLst>
                                              <p:attrName>style.visibility</p:attrName>
                                            </p:attrNameLst>
                                          </p:cBhvr>
                                          <p:to>
                                            <p:strVal val="visible"/>
                                          </p:to>
                                        </p:set>
                                        <p:anim calcmode="lin" valueType="num">
                                          <p:cBhvr additive="base">
                                            <p:cTn id="51" dur="3000" fill="hold"/>
                                            <p:tgtEl>
                                              <p:spTgt spid="1166"/>
                                            </p:tgtEl>
                                            <p:attrNameLst>
                                              <p:attrName>ppt_x</p:attrName>
                                            </p:attrNameLst>
                                          </p:cBhvr>
                                          <p:tavLst>
                                            <p:tav tm="0">
                                              <p:val>
                                                <p:strVal val="#ppt_x"/>
                                              </p:val>
                                            </p:tav>
                                            <p:tav tm="100000">
                                              <p:val>
                                                <p:strVal val="#ppt_x"/>
                                              </p:val>
                                            </p:tav>
                                          </p:tavLst>
                                        </p:anim>
                                        <p:anim calcmode="lin" valueType="num">
                                          <p:cBhvr additive="base">
                                            <p:cTn id="52" dur="3000" fill="hold"/>
                                            <p:tgtEl>
                                              <p:spTgt spid="1166"/>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1000"/>
                                      </p:stCondLst>
                                      <p:childTnLst>
                                        <p:set>
                                          <p:cBhvr>
                                            <p:cTn id="54" dur="1" fill="hold">
                                              <p:stCondLst>
                                                <p:cond delay="0"/>
                                              </p:stCondLst>
                                            </p:cTn>
                                            <p:tgtEl>
                                              <p:spTgt spid="1234"/>
                                            </p:tgtEl>
                                            <p:attrNameLst>
                                              <p:attrName>style.visibility</p:attrName>
                                            </p:attrNameLst>
                                          </p:cBhvr>
                                          <p:to>
                                            <p:strVal val="visible"/>
                                          </p:to>
                                        </p:set>
                                        <p:anim calcmode="lin" valueType="num">
                                          <p:cBhvr additive="base">
                                            <p:cTn id="55" dur="3000" fill="hold"/>
                                            <p:tgtEl>
                                              <p:spTgt spid="1234"/>
                                            </p:tgtEl>
                                            <p:attrNameLst>
                                              <p:attrName>ppt_x</p:attrName>
                                            </p:attrNameLst>
                                          </p:cBhvr>
                                          <p:tavLst>
                                            <p:tav tm="0">
                                              <p:val>
                                                <p:strVal val="#ppt_x"/>
                                              </p:val>
                                            </p:tav>
                                            <p:tav tm="100000">
                                              <p:val>
                                                <p:strVal val="#ppt_x"/>
                                              </p:val>
                                            </p:tav>
                                          </p:tavLst>
                                        </p:anim>
                                        <p:anim calcmode="lin" valueType="num">
                                          <p:cBhvr additive="base">
                                            <p:cTn id="56" dur="3000" fill="hold"/>
                                            <p:tgtEl>
                                              <p:spTgt spid="1234"/>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1000"/>
                                      </p:stCondLst>
                                      <p:childTnLst>
                                        <p:set>
                                          <p:cBhvr>
                                            <p:cTn id="58" dur="1" fill="hold">
                                              <p:stCondLst>
                                                <p:cond delay="0"/>
                                              </p:stCondLst>
                                            </p:cTn>
                                            <p:tgtEl>
                                              <p:spTgt spid="1270"/>
                                            </p:tgtEl>
                                            <p:attrNameLst>
                                              <p:attrName>style.visibility</p:attrName>
                                            </p:attrNameLst>
                                          </p:cBhvr>
                                          <p:to>
                                            <p:strVal val="visible"/>
                                          </p:to>
                                        </p:set>
                                        <p:anim calcmode="lin" valueType="num">
                                          <p:cBhvr additive="base">
                                            <p:cTn id="59" dur="3000" fill="hold"/>
                                            <p:tgtEl>
                                              <p:spTgt spid="1270"/>
                                            </p:tgtEl>
                                            <p:attrNameLst>
                                              <p:attrName>ppt_x</p:attrName>
                                            </p:attrNameLst>
                                          </p:cBhvr>
                                          <p:tavLst>
                                            <p:tav tm="0">
                                              <p:val>
                                                <p:strVal val="#ppt_x"/>
                                              </p:val>
                                            </p:tav>
                                            <p:tav tm="100000">
                                              <p:val>
                                                <p:strVal val="#ppt_x"/>
                                              </p:val>
                                            </p:tav>
                                          </p:tavLst>
                                        </p:anim>
                                        <p:anim calcmode="lin" valueType="num">
                                          <p:cBhvr additive="base">
                                            <p:cTn id="60" dur="3000" fill="hold"/>
                                            <p:tgtEl>
                                              <p:spTgt spid="1270"/>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1000"/>
                                      </p:stCondLst>
                                      <p:childTnLst>
                                        <p:set>
                                          <p:cBhvr>
                                            <p:cTn id="62" dur="1" fill="hold">
                                              <p:stCondLst>
                                                <p:cond delay="0"/>
                                              </p:stCondLst>
                                            </p:cTn>
                                            <p:tgtEl>
                                              <p:spTgt spid="1302"/>
                                            </p:tgtEl>
                                            <p:attrNameLst>
                                              <p:attrName>style.visibility</p:attrName>
                                            </p:attrNameLst>
                                          </p:cBhvr>
                                          <p:to>
                                            <p:strVal val="visible"/>
                                          </p:to>
                                        </p:set>
                                        <p:anim calcmode="lin" valueType="num">
                                          <p:cBhvr additive="base">
                                            <p:cTn id="63" dur="3000" fill="hold"/>
                                            <p:tgtEl>
                                              <p:spTgt spid="1302"/>
                                            </p:tgtEl>
                                            <p:attrNameLst>
                                              <p:attrName>ppt_x</p:attrName>
                                            </p:attrNameLst>
                                          </p:cBhvr>
                                          <p:tavLst>
                                            <p:tav tm="0">
                                              <p:val>
                                                <p:strVal val="#ppt_x"/>
                                              </p:val>
                                            </p:tav>
                                            <p:tav tm="100000">
                                              <p:val>
                                                <p:strVal val="#ppt_x"/>
                                              </p:val>
                                            </p:tav>
                                          </p:tavLst>
                                        </p:anim>
                                        <p:anim calcmode="lin" valueType="num">
                                          <p:cBhvr additive="base">
                                            <p:cTn id="64" dur="3000" fill="hold"/>
                                            <p:tgtEl>
                                              <p:spTgt spid="1302"/>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100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2500" fill="hold"/>
                                            <p:tgtEl>
                                              <p:spTgt spid="2"/>
                                            </p:tgtEl>
                                            <p:attrNameLst>
                                              <p:attrName>ppt_x</p:attrName>
                                            </p:attrNameLst>
                                          </p:cBhvr>
                                          <p:tavLst>
                                            <p:tav tm="0">
                                              <p:val>
                                                <p:strVal val="#ppt_x"/>
                                              </p:val>
                                            </p:tav>
                                            <p:tav tm="100000">
                                              <p:val>
                                                <p:strVal val="#ppt_x"/>
                                              </p:val>
                                            </p:tav>
                                          </p:tavLst>
                                        </p:anim>
                                        <p:anim calcmode="lin" valueType="num">
                                          <p:cBhvr additive="base">
                                            <p:cTn id="68" dur="2500" fill="hold"/>
                                            <p:tgtEl>
                                              <p:spTgt spid="2"/>
                                            </p:tgtEl>
                                            <p:attrNameLst>
                                              <p:attrName>ppt_y</p:attrName>
                                            </p:attrNameLst>
                                          </p:cBhvr>
                                          <p:tavLst>
                                            <p:tav tm="0">
                                              <p:val>
                                                <p:strVal val="0-#ppt_h/2"/>
                                              </p:val>
                                            </p:tav>
                                            <p:tav tm="100000">
                                              <p:val>
                                                <p:strVal val="#ppt_y"/>
                                              </p:val>
                                            </p:tav>
                                          </p:tavLst>
                                        </p:anim>
                                      </p:childTnLst>
                                    </p:cTn>
                                  </p:par>
                                  <p:par>
                                    <p:cTn id="69" presetID="2" presetClass="entr" presetSubtype="1" fill="hold" nodeType="withEffect">
                                      <p:stCondLst>
                                        <p:cond delay="750"/>
                                      </p:stCondLst>
                                      <p:childTnLst>
                                        <p:set>
                                          <p:cBhvr>
                                            <p:cTn id="70" dur="1" fill="hold">
                                              <p:stCondLst>
                                                <p:cond delay="0"/>
                                              </p:stCondLst>
                                            </p:cTn>
                                            <p:tgtEl>
                                              <p:spTgt spid="1315"/>
                                            </p:tgtEl>
                                            <p:attrNameLst>
                                              <p:attrName>style.visibility</p:attrName>
                                            </p:attrNameLst>
                                          </p:cBhvr>
                                          <p:to>
                                            <p:strVal val="visible"/>
                                          </p:to>
                                        </p:set>
                                        <p:anim calcmode="lin" valueType="num">
                                          <p:cBhvr additive="base">
                                            <p:cTn id="71" dur="2500" fill="hold"/>
                                            <p:tgtEl>
                                              <p:spTgt spid="1315"/>
                                            </p:tgtEl>
                                            <p:attrNameLst>
                                              <p:attrName>ppt_x</p:attrName>
                                            </p:attrNameLst>
                                          </p:cBhvr>
                                          <p:tavLst>
                                            <p:tav tm="0">
                                              <p:val>
                                                <p:strVal val="#ppt_x"/>
                                              </p:val>
                                            </p:tav>
                                            <p:tav tm="100000">
                                              <p:val>
                                                <p:strVal val="#ppt_x"/>
                                              </p:val>
                                            </p:tav>
                                          </p:tavLst>
                                        </p:anim>
                                        <p:anim calcmode="lin" valueType="num">
                                          <p:cBhvr additive="base">
                                            <p:cTn id="72" dur="2500" fill="hold"/>
                                            <p:tgtEl>
                                              <p:spTgt spid="13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01600" y="1769199"/>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1423117" y="3127030"/>
            <a:ext cx="4873850" cy="1077218"/>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II. CẤU TẠO </a:t>
            </a:r>
          </a:p>
          <a:p>
            <a:pPr algn="ctr"/>
            <a:r>
              <a:rPr lang="en-US" sz="3200" b="1" dirty="0">
                <a:solidFill>
                  <a:schemeClr val="bg1"/>
                </a:solidFill>
                <a:latin typeface="Times New Roman" panose="02020603050405020304" pitchFamily="18" charset="0"/>
                <a:cs typeface="Times New Roman" panose="02020603050405020304" pitchFamily="18" charset="0"/>
              </a:rPr>
              <a:t>BẢNG TUẦN HOÀN</a:t>
            </a:r>
          </a:p>
        </p:txBody>
      </p:sp>
    </p:spTree>
    <p:extLst>
      <p:ext uri="{BB962C8B-B14F-4D97-AF65-F5344CB8AC3E}">
        <p14:creationId xmlns:p14="http://schemas.microsoft.com/office/powerpoint/2010/main" val="1120800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ảng Tuần Hoàn Hóa Học ] lớp 8, lớp 9, lớp 10 ĐẦY Đ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31" y="0"/>
            <a:ext cx="11821886" cy="671939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469620" y="320162"/>
            <a:ext cx="1715412" cy="569466"/>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nhân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a:off x="4185032" y="644084"/>
            <a:ext cx="7779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4962954" y="150207"/>
            <a:ext cx="2100429" cy="830997"/>
          </a:xfrm>
          <a:prstGeom prst="rect">
            <a:avLst/>
          </a:prstGeom>
          <a:noFill/>
        </p:spPr>
        <p:txBody>
          <a:bodyPr wrap="square" rtlCol="0">
            <a:spAutoFit/>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Proton (+)</a:t>
            </a:r>
          </a:p>
          <a:p>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Nơtron</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129246" y="1253680"/>
            <a:ext cx="5216717" cy="743215"/>
          </a:xfrm>
          <a:prstGeom prst="roundRect">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Times New Roman" panose="02020603050405020304" pitchFamily="18" charset="0"/>
                <a:cs typeface="Times New Roman" panose="02020603050405020304" pitchFamily="18" charset="0"/>
              </a:rPr>
              <a:t>Số </a:t>
            </a:r>
            <a:r>
              <a:rPr lang="en-US" sz="2400" dirty="0" err="1">
                <a:solidFill>
                  <a:srgbClr val="C00000"/>
                </a:solidFill>
                <a:latin typeface="Times New Roman" panose="02020603050405020304" pitchFamily="18" charset="0"/>
                <a:cs typeface="Times New Roman" panose="02020603050405020304" pitchFamily="18" charset="0"/>
              </a:rPr>
              <a:t>đơn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vị</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điện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tích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nhân</a:t>
            </a:r>
            <a:r>
              <a:rPr lang="en-US" sz="2400" dirty="0">
                <a:solidFill>
                  <a:srgbClr val="C00000"/>
                </a:solidFill>
                <a:latin typeface="Times New Roman" panose="02020603050405020304" pitchFamily="18" charset="0"/>
                <a:cs typeface="Times New Roman" panose="02020603050405020304" pitchFamily="18" charset="0"/>
              </a:rPr>
              <a:t> = Số proton</a:t>
            </a:r>
          </a:p>
        </p:txBody>
      </p:sp>
      <p:sp>
        <p:nvSpPr>
          <p:cNvPr id="2" name="Rounded Rectangular Callout 1"/>
          <p:cNvSpPr/>
          <p:nvPr/>
        </p:nvSpPr>
        <p:spPr>
          <a:xfrm>
            <a:off x="1123406" y="5068389"/>
            <a:ext cx="4362994" cy="1110342"/>
          </a:xfrm>
          <a:prstGeom prst="wedgeRoundRectCallout">
            <a:avLst>
              <a:gd name="adj1" fmla="val 45933"/>
              <a:gd name="adj2" fmla="val -77500"/>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Quan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BTH,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nghĩ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số 1, 2, 3, 4…</a:t>
            </a:r>
          </a:p>
        </p:txBody>
      </p:sp>
    </p:spTree>
    <p:extLst>
      <p:ext uri="{BB962C8B-B14F-4D97-AF65-F5344CB8AC3E}">
        <p14:creationId xmlns:p14="http://schemas.microsoft.com/office/powerpoint/2010/main" val="311681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2"/>
          <p:cNvSpPr txBox="1"/>
          <p:nvPr/>
        </p:nvSpPr>
        <p:spPr>
          <a:xfrm>
            <a:off x="2191235" y="1838744"/>
            <a:ext cx="499378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800">
                <a:solidFill>
                  <a:schemeClr val="lt1"/>
                </a:solidFill>
                <a:latin typeface="Arial"/>
                <a:ea typeface="Arial"/>
                <a:cs typeface="Arial"/>
                <a:sym typeface="Arial"/>
              </a:rPr>
              <a:t>Bảng tuần hoàn</a:t>
            </a:r>
            <a:endParaRPr/>
          </a:p>
        </p:txBody>
      </p:sp>
      <p:sp>
        <p:nvSpPr>
          <p:cNvPr id="213" name="Google Shape;213;p2"/>
          <p:cNvSpPr/>
          <p:nvPr/>
        </p:nvSpPr>
        <p:spPr>
          <a:xfrm>
            <a:off x="158496" y="796907"/>
            <a:ext cx="599591" cy="590575"/>
          </a:xfrm>
          <a:prstGeom prst="roundRect">
            <a:avLst>
              <a:gd name="adj" fmla="val 16667"/>
            </a:avLst>
          </a:prstGeom>
          <a:solidFill>
            <a:srgbClr val="AA7C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a:t>
            </a:r>
            <a:endParaRPr/>
          </a:p>
        </p:txBody>
      </p:sp>
      <p:sp>
        <p:nvSpPr>
          <p:cNvPr id="214" name="Google Shape;214;p2"/>
          <p:cNvSpPr/>
          <p:nvPr/>
        </p:nvSpPr>
        <p:spPr>
          <a:xfrm>
            <a:off x="158496" y="143803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Li</a:t>
            </a:r>
            <a:endParaRPr/>
          </a:p>
        </p:txBody>
      </p:sp>
      <p:sp>
        <p:nvSpPr>
          <p:cNvPr id="215" name="Google Shape;215;p2"/>
          <p:cNvSpPr/>
          <p:nvPr/>
        </p:nvSpPr>
        <p:spPr>
          <a:xfrm>
            <a:off x="158496" y="2079166"/>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Na</a:t>
            </a:r>
            <a:endParaRPr/>
          </a:p>
        </p:txBody>
      </p:sp>
      <p:sp>
        <p:nvSpPr>
          <p:cNvPr id="216" name="Google Shape;216;p2"/>
          <p:cNvSpPr/>
          <p:nvPr/>
        </p:nvSpPr>
        <p:spPr>
          <a:xfrm>
            <a:off x="158496" y="272029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K</a:t>
            </a:r>
            <a:endParaRPr/>
          </a:p>
        </p:txBody>
      </p:sp>
      <p:sp>
        <p:nvSpPr>
          <p:cNvPr id="217" name="Google Shape;217;p2"/>
          <p:cNvSpPr/>
          <p:nvPr/>
        </p:nvSpPr>
        <p:spPr>
          <a:xfrm>
            <a:off x="158496" y="336142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Rb</a:t>
            </a:r>
            <a:endParaRPr/>
          </a:p>
        </p:txBody>
      </p:sp>
      <p:sp>
        <p:nvSpPr>
          <p:cNvPr id="218" name="Google Shape;218;p2"/>
          <p:cNvSpPr/>
          <p:nvPr/>
        </p:nvSpPr>
        <p:spPr>
          <a:xfrm>
            <a:off x="158496" y="400255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Cs</a:t>
            </a:r>
            <a:endParaRPr/>
          </a:p>
        </p:txBody>
      </p:sp>
      <p:sp>
        <p:nvSpPr>
          <p:cNvPr id="219" name="Google Shape;219;p2"/>
          <p:cNvSpPr/>
          <p:nvPr/>
        </p:nvSpPr>
        <p:spPr>
          <a:xfrm>
            <a:off x="158496" y="464368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Fr</a:t>
            </a:r>
            <a:endParaRPr/>
          </a:p>
        </p:txBody>
      </p:sp>
      <p:sp>
        <p:nvSpPr>
          <p:cNvPr id="220" name="Google Shape;220;p2"/>
          <p:cNvSpPr/>
          <p:nvPr/>
        </p:nvSpPr>
        <p:spPr>
          <a:xfrm>
            <a:off x="813503" y="143803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dirty="0">
                <a:solidFill>
                  <a:schemeClr val="lt1"/>
                </a:solidFill>
                <a:latin typeface="Arial"/>
                <a:ea typeface="Arial"/>
                <a:cs typeface="Arial"/>
                <a:sym typeface="Arial"/>
              </a:rPr>
              <a:t>Be</a:t>
            </a:r>
            <a:endParaRPr dirty="0"/>
          </a:p>
        </p:txBody>
      </p:sp>
      <p:sp>
        <p:nvSpPr>
          <p:cNvPr id="221" name="Google Shape;221;p2"/>
          <p:cNvSpPr/>
          <p:nvPr/>
        </p:nvSpPr>
        <p:spPr>
          <a:xfrm>
            <a:off x="813503" y="2079166"/>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Mg</a:t>
            </a:r>
            <a:endParaRPr/>
          </a:p>
        </p:txBody>
      </p:sp>
      <p:sp>
        <p:nvSpPr>
          <p:cNvPr id="222" name="Google Shape;222;p2"/>
          <p:cNvSpPr/>
          <p:nvPr/>
        </p:nvSpPr>
        <p:spPr>
          <a:xfrm>
            <a:off x="813503" y="272029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Ca</a:t>
            </a:r>
            <a:endParaRPr/>
          </a:p>
        </p:txBody>
      </p:sp>
      <p:sp>
        <p:nvSpPr>
          <p:cNvPr id="223" name="Google Shape;223;p2"/>
          <p:cNvSpPr/>
          <p:nvPr/>
        </p:nvSpPr>
        <p:spPr>
          <a:xfrm>
            <a:off x="813503" y="336142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Sr</a:t>
            </a:r>
            <a:endParaRPr/>
          </a:p>
        </p:txBody>
      </p:sp>
      <p:sp>
        <p:nvSpPr>
          <p:cNvPr id="224" name="Google Shape;224;p2"/>
          <p:cNvSpPr/>
          <p:nvPr/>
        </p:nvSpPr>
        <p:spPr>
          <a:xfrm>
            <a:off x="813503" y="400255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Ba</a:t>
            </a:r>
            <a:endParaRPr/>
          </a:p>
        </p:txBody>
      </p:sp>
      <p:sp>
        <p:nvSpPr>
          <p:cNvPr id="225" name="Google Shape;225;p2"/>
          <p:cNvSpPr/>
          <p:nvPr/>
        </p:nvSpPr>
        <p:spPr>
          <a:xfrm>
            <a:off x="813503" y="464368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Ra</a:t>
            </a:r>
            <a:endParaRPr/>
          </a:p>
        </p:txBody>
      </p:sp>
      <p:sp>
        <p:nvSpPr>
          <p:cNvPr id="226" name="Google Shape;226;p2"/>
          <p:cNvSpPr/>
          <p:nvPr/>
        </p:nvSpPr>
        <p:spPr>
          <a:xfrm>
            <a:off x="146850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Sc</a:t>
            </a:r>
            <a:endParaRPr/>
          </a:p>
        </p:txBody>
      </p:sp>
      <p:sp>
        <p:nvSpPr>
          <p:cNvPr id="227" name="Google Shape;227;p2"/>
          <p:cNvSpPr/>
          <p:nvPr/>
        </p:nvSpPr>
        <p:spPr>
          <a:xfrm>
            <a:off x="146850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Y</a:t>
            </a:r>
            <a:endParaRPr/>
          </a:p>
        </p:txBody>
      </p:sp>
      <p:sp>
        <p:nvSpPr>
          <p:cNvPr id="228" name="Google Shape;228;p2"/>
          <p:cNvSpPr/>
          <p:nvPr/>
        </p:nvSpPr>
        <p:spPr>
          <a:xfrm>
            <a:off x="2123516"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Ti</a:t>
            </a:r>
            <a:endParaRPr/>
          </a:p>
        </p:txBody>
      </p:sp>
      <p:sp>
        <p:nvSpPr>
          <p:cNvPr id="229" name="Google Shape;229;p2"/>
          <p:cNvSpPr/>
          <p:nvPr/>
        </p:nvSpPr>
        <p:spPr>
          <a:xfrm>
            <a:off x="2123516"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Zr</a:t>
            </a:r>
            <a:endParaRPr/>
          </a:p>
        </p:txBody>
      </p:sp>
      <p:sp>
        <p:nvSpPr>
          <p:cNvPr id="230" name="Google Shape;230;p2"/>
          <p:cNvSpPr/>
          <p:nvPr/>
        </p:nvSpPr>
        <p:spPr>
          <a:xfrm>
            <a:off x="2123516"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Hf</a:t>
            </a:r>
            <a:endParaRPr/>
          </a:p>
        </p:txBody>
      </p:sp>
      <p:sp>
        <p:nvSpPr>
          <p:cNvPr id="231" name="Google Shape;231;p2"/>
          <p:cNvSpPr/>
          <p:nvPr/>
        </p:nvSpPr>
        <p:spPr>
          <a:xfrm>
            <a:off x="2123516"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Rf</a:t>
            </a:r>
            <a:endParaRPr/>
          </a:p>
        </p:txBody>
      </p:sp>
      <p:sp>
        <p:nvSpPr>
          <p:cNvPr id="232" name="Google Shape;232;p2"/>
          <p:cNvSpPr/>
          <p:nvPr/>
        </p:nvSpPr>
        <p:spPr>
          <a:xfrm>
            <a:off x="2778522"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V</a:t>
            </a:r>
            <a:endParaRPr/>
          </a:p>
        </p:txBody>
      </p:sp>
      <p:sp>
        <p:nvSpPr>
          <p:cNvPr id="233" name="Google Shape;233;p2"/>
          <p:cNvSpPr/>
          <p:nvPr/>
        </p:nvSpPr>
        <p:spPr>
          <a:xfrm>
            <a:off x="2778522"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Nb</a:t>
            </a:r>
            <a:endParaRPr/>
          </a:p>
        </p:txBody>
      </p:sp>
      <p:sp>
        <p:nvSpPr>
          <p:cNvPr id="234" name="Google Shape;234;p2"/>
          <p:cNvSpPr/>
          <p:nvPr/>
        </p:nvSpPr>
        <p:spPr>
          <a:xfrm>
            <a:off x="2778522"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Ta</a:t>
            </a:r>
            <a:endParaRPr/>
          </a:p>
        </p:txBody>
      </p:sp>
      <p:sp>
        <p:nvSpPr>
          <p:cNvPr id="235" name="Google Shape;235;p2"/>
          <p:cNvSpPr/>
          <p:nvPr/>
        </p:nvSpPr>
        <p:spPr>
          <a:xfrm>
            <a:off x="2778522"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Db</a:t>
            </a:r>
            <a:endParaRPr/>
          </a:p>
        </p:txBody>
      </p:sp>
      <p:sp>
        <p:nvSpPr>
          <p:cNvPr id="236" name="Google Shape;236;p2"/>
          <p:cNvSpPr/>
          <p:nvPr/>
        </p:nvSpPr>
        <p:spPr>
          <a:xfrm>
            <a:off x="343352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Cr</a:t>
            </a:r>
            <a:endParaRPr/>
          </a:p>
        </p:txBody>
      </p:sp>
      <p:sp>
        <p:nvSpPr>
          <p:cNvPr id="237" name="Google Shape;237;p2"/>
          <p:cNvSpPr/>
          <p:nvPr/>
        </p:nvSpPr>
        <p:spPr>
          <a:xfrm>
            <a:off x="343352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Mo</a:t>
            </a:r>
            <a:endParaRPr/>
          </a:p>
        </p:txBody>
      </p:sp>
      <p:sp>
        <p:nvSpPr>
          <p:cNvPr id="238" name="Google Shape;238;p2"/>
          <p:cNvSpPr/>
          <p:nvPr/>
        </p:nvSpPr>
        <p:spPr>
          <a:xfrm>
            <a:off x="3433529"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W</a:t>
            </a:r>
            <a:endParaRPr/>
          </a:p>
        </p:txBody>
      </p:sp>
      <p:sp>
        <p:nvSpPr>
          <p:cNvPr id="239" name="Google Shape;239;p2"/>
          <p:cNvSpPr/>
          <p:nvPr/>
        </p:nvSpPr>
        <p:spPr>
          <a:xfrm>
            <a:off x="3433529"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Sg</a:t>
            </a:r>
            <a:endParaRPr/>
          </a:p>
        </p:txBody>
      </p:sp>
      <p:sp>
        <p:nvSpPr>
          <p:cNvPr id="240" name="Google Shape;240;p2"/>
          <p:cNvSpPr/>
          <p:nvPr/>
        </p:nvSpPr>
        <p:spPr>
          <a:xfrm>
            <a:off x="4088535"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Mn</a:t>
            </a:r>
            <a:endParaRPr/>
          </a:p>
        </p:txBody>
      </p:sp>
      <p:sp>
        <p:nvSpPr>
          <p:cNvPr id="241" name="Google Shape;241;p2"/>
          <p:cNvSpPr/>
          <p:nvPr/>
        </p:nvSpPr>
        <p:spPr>
          <a:xfrm>
            <a:off x="4088535"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Tc</a:t>
            </a:r>
            <a:endParaRPr/>
          </a:p>
        </p:txBody>
      </p:sp>
      <p:sp>
        <p:nvSpPr>
          <p:cNvPr id="242" name="Google Shape;242;p2"/>
          <p:cNvSpPr/>
          <p:nvPr/>
        </p:nvSpPr>
        <p:spPr>
          <a:xfrm>
            <a:off x="4088535"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Re</a:t>
            </a:r>
            <a:endParaRPr/>
          </a:p>
        </p:txBody>
      </p:sp>
      <p:sp>
        <p:nvSpPr>
          <p:cNvPr id="243" name="Google Shape;243;p2"/>
          <p:cNvSpPr/>
          <p:nvPr/>
        </p:nvSpPr>
        <p:spPr>
          <a:xfrm>
            <a:off x="4088535"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Bh</a:t>
            </a:r>
            <a:endParaRPr/>
          </a:p>
        </p:txBody>
      </p:sp>
      <p:sp>
        <p:nvSpPr>
          <p:cNvPr id="244" name="Google Shape;244;p2"/>
          <p:cNvSpPr/>
          <p:nvPr/>
        </p:nvSpPr>
        <p:spPr>
          <a:xfrm>
            <a:off x="4743542"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Fe</a:t>
            </a:r>
            <a:endParaRPr/>
          </a:p>
        </p:txBody>
      </p:sp>
      <p:sp>
        <p:nvSpPr>
          <p:cNvPr id="245" name="Google Shape;245;p2"/>
          <p:cNvSpPr/>
          <p:nvPr/>
        </p:nvSpPr>
        <p:spPr>
          <a:xfrm>
            <a:off x="4743542"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Ru</a:t>
            </a:r>
            <a:endParaRPr/>
          </a:p>
        </p:txBody>
      </p:sp>
      <p:sp>
        <p:nvSpPr>
          <p:cNvPr id="246" name="Google Shape;246;p2"/>
          <p:cNvSpPr/>
          <p:nvPr/>
        </p:nvSpPr>
        <p:spPr>
          <a:xfrm>
            <a:off x="4743542"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Os</a:t>
            </a:r>
            <a:endParaRPr/>
          </a:p>
        </p:txBody>
      </p:sp>
      <p:sp>
        <p:nvSpPr>
          <p:cNvPr id="247" name="Google Shape;247;p2"/>
          <p:cNvSpPr/>
          <p:nvPr/>
        </p:nvSpPr>
        <p:spPr>
          <a:xfrm>
            <a:off x="4743542"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Hs</a:t>
            </a:r>
            <a:endParaRPr/>
          </a:p>
        </p:txBody>
      </p:sp>
      <p:sp>
        <p:nvSpPr>
          <p:cNvPr id="248" name="Google Shape;248;p2"/>
          <p:cNvSpPr/>
          <p:nvPr/>
        </p:nvSpPr>
        <p:spPr>
          <a:xfrm>
            <a:off x="5398548"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Co</a:t>
            </a:r>
            <a:endParaRPr/>
          </a:p>
        </p:txBody>
      </p:sp>
      <p:sp>
        <p:nvSpPr>
          <p:cNvPr id="249" name="Google Shape;249;p2"/>
          <p:cNvSpPr/>
          <p:nvPr/>
        </p:nvSpPr>
        <p:spPr>
          <a:xfrm>
            <a:off x="5398548"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Rh</a:t>
            </a:r>
            <a:endParaRPr/>
          </a:p>
        </p:txBody>
      </p:sp>
      <p:sp>
        <p:nvSpPr>
          <p:cNvPr id="250" name="Google Shape;250;p2"/>
          <p:cNvSpPr/>
          <p:nvPr/>
        </p:nvSpPr>
        <p:spPr>
          <a:xfrm>
            <a:off x="5398548"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Ir</a:t>
            </a:r>
            <a:endParaRPr/>
          </a:p>
        </p:txBody>
      </p:sp>
      <p:sp>
        <p:nvSpPr>
          <p:cNvPr id="251" name="Google Shape;251;p2"/>
          <p:cNvSpPr/>
          <p:nvPr/>
        </p:nvSpPr>
        <p:spPr>
          <a:xfrm>
            <a:off x="5398548"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Mt</a:t>
            </a:r>
            <a:endParaRPr/>
          </a:p>
        </p:txBody>
      </p:sp>
      <p:sp>
        <p:nvSpPr>
          <p:cNvPr id="252" name="Google Shape;252;p2"/>
          <p:cNvSpPr/>
          <p:nvPr/>
        </p:nvSpPr>
        <p:spPr>
          <a:xfrm>
            <a:off x="6053556"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Ni</a:t>
            </a:r>
            <a:endParaRPr/>
          </a:p>
        </p:txBody>
      </p:sp>
      <p:sp>
        <p:nvSpPr>
          <p:cNvPr id="253" name="Google Shape;253;p2"/>
          <p:cNvSpPr/>
          <p:nvPr/>
        </p:nvSpPr>
        <p:spPr>
          <a:xfrm>
            <a:off x="6053556"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Pd</a:t>
            </a:r>
            <a:endParaRPr/>
          </a:p>
        </p:txBody>
      </p:sp>
      <p:sp>
        <p:nvSpPr>
          <p:cNvPr id="254" name="Google Shape;254;p2"/>
          <p:cNvSpPr/>
          <p:nvPr/>
        </p:nvSpPr>
        <p:spPr>
          <a:xfrm>
            <a:off x="6053556"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Pt</a:t>
            </a:r>
            <a:endParaRPr/>
          </a:p>
        </p:txBody>
      </p:sp>
      <p:sp>
        <p:nvSpPr>
          <p:cNvPr id="255" name="Google Shape;255;p2"/>
          <p:cNvSpPr/>
          <p:nvPr/>
        </p:nvSpPr>
        <p:spPr>
          <a:xfrm>
            <a:off x="6053556"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Ds</a:t>
            </a:r>
            <a:endParaRPr/>
          </a:p>
        </p:txBody>
      </p:sp>
      <p:sp>
        <p:nvSpPr>
          <p:cNvPr id="256" name="Google Shape;256;p2"/>
          <p:cNvSpPr/>
          <p:nvPr/>
        </p:nvSpPr>
        <p:spPr>
          <a:xfrm>
            <a:off x="6708563"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Cu</a:t>
            </a:r>
            <a:endParaRPr/>
          </a:p>
        </p:txBody>
      </p:sp>
      <p:sp>
        <p:nvSpPr>
          <p:cNvPr id="257" name="Google Shape;257;p2"/>
          <p:cNvSpPr/>
          <p:nvPr/>
        </p:nvSpPr>
        <p:spPr>
          <a:xfrm>
            <a:off x="6708563"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Ag</a:t>
            </a:r>
            <a:endParaRPr/>
          </a:p>
        </p:txBody>
      </p:sp>
      <p:sp>
        <p:nvSpPr>
          <p:cNvPr id="258" name="Google Shape;258;p2"/>
          <p:cNvSpPr/>
          <p:nvPr/>
        </p:nvSpPr>
        <p:spPr>
          <a:xfrm>
            <a:off x="6708563"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Au</a:t>
            </a:r>
            <a:endParaRPr/>
          </a:p>
        </p:txBody>
      </p:sp>
      <p:sp>
        <p:nvSpPr>
          <p:cNvPr id="259" name="Google Shape;259;p2"/>
          <p:cNvSpPr/>
          <p:nvPr/>
        </p:nvSpPr>
        <p:spPr>
          <a:xfrm>
            <a:off x="6708563"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Rg</a:t>
            </a:r>
            <a:endParaRPr/>
          </a:p>
        </p:txBody>
      </p:sp>
      <p:sp>
        <p:nvSpPr>
          <p:cNvPr id="260" name="Google Shape;260;p2"/>
          <p:cNvSpPr/>
          <p:nvPr/>
        </p:nvSpPr>
        <p:spPr>
          <a:xfrm>
            <a:off x="736356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Zn</a:t>
            </a:r>
            <a:endParaRPr/>
          </a:p>
        </p:txBody>
      </p:sp>
      <p:sp>
        <p:nvSpPr>
          <p:cNvPr id="261" name="Google Shape;261;p2"/>
          <p:cNvSpPr/>
          <p:nvPr/>
        </p:nvSpPr>
        <p:spPr>
          <a:xfrm>
            <a:off x="736356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Cd</a:t>
            </a:r>
            <a:endParaRPr sz="1600" b="1">
              <a:solidFill>
                <a:schemeClr val="lt1"/>
              </a:solidFill>
              <a:latin typeface="Arial"/>
              <a:ea typeface="Arial"/>
              <a:cs typeface="Arial"/>
              <a:sym typeface="Arial"/>
            </a:endParaRPr>
          </a:p>
        </p:txBody>
      </p:sp>
      <p:sp>
        <p:nvSpPr>
          <p:cNvPr id="262" name="Google Shape;262;p2"/>
          <p:cNvSpPr/>
          <p:nvPr/>
        </p:nvSpPr>
        <p:spPr>
          <a:xfrm>
            <a:off x="7363569"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Hg</a:t>
            </a:r>
            <a:endParaRPr/>
          </a:p>
        </p:txBody>
      </p:sp>
      <p:sp>
        <p:nvSpPr>
          <p:cNvPr id="263" name="Google Shape;263;p2"/>
          <p:cNvSpPr/>
          <p:nvPr/>
        </p:nvSpPr>
        <p:spPr>
          <a:xfrm>
            <a:off x="7363569"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Cn</a:t>
            </a:r>
            <a:endParaRPr/>
          </a:p>
        </p:txBody>
      </p:sp>
      <p:sp>
        <p:nvSpPr>
          <p:cNvPr id="264" name="Google Shape;264;p2"/>
          <p:cNvSpPr/>
          <p:nvPr/>
        </p:nvSpPr>
        <p:spPr>
          <a:xfrm>
            <a:off x="8018576" y="143803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a:t>
            </a:r>
            <a:endParaRPr/>
          </a:p>
        </p:txBody>
      </p:sp>
      <p:sp>
        <p:nvSpPr>
          <p:cNvPr id="265" name="Google Shape;265;p2"/>
          <p:cNvSpPr/>
          <p:nvPr/>
        </p:nvSpPr>
        <p:spPr>
          <a:xfrm>
            <a:off x="8018576" y="2079166"/>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Al</a:t>
            </a:r>
            <a:endParaRPr/>
          </a:p>
        </p:txBody>
      </p:sp>
      <p:sp>
        <p:nvSpPr>
          <p:cNvPr id="266" name="Google Shape;266;p2"/>
          <p:cNvSpPr/>
          <p:nvPr/>
        </p:nvSpPr>
        <p:spPr>
          <a:xfrm>
            <a:off x="8018576" y="272029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Ga</a:t>
            </a:r>
            <a:endParaRPr/>
          </a:p>
        </p:txBody>
      </p:sp>
      <p:sp>
        <p:nvSpPr>
          <p:cNvPr id="267" name="Google Shape;267;p2"/>
          <p:cNvSpPr/>
          <p:nvPr/>
        </p:nvSpPr>
        <p:spPr>
          <a:xfrm>
            <a:off x="8018576" y="336142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In</a:t>
            </a:r>
            <a:endParaRPr/>
          </a:p>
        </p:txBody>
      </p:sp>
      <p:sp>
        <p:nvSpPr>
          <p:cNvPr id="268" name="Google Shape;268;p2"/>
          <p:cNvSpPr/>
          <p:nvPr/>
        </p:nvSpPr>
        <p:spPr>
          <a:xfrm>
            <a:off x="8018576"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TI</a:t>
            </a:r>
            <a:endParaRPr/>
          </a:p>
        </p:txBody>
      </p:sp>
      <p:sp>
        <p:nvSpPr>
          <p:cNvPr id="269" name="Google Shape;269;p2"/>
          <p:cNvSpPr/>
          <p:nvPr/>
        </p:nvSpPr>
        <p:spPr>
          <a:xfrm>
            <a:off x="8018576"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Nh</a:t>
            </a:r>
            <a:endParaRPr/>
          </a:p>
        </p:txBody>
      </p:sp>
      <p:sp>
        <p:nvSpPr>
          <p:cNvPr id="270" name="Google Shape;270;p2"/>
          <p:cNvSpPr/>
          <p:nvPr/>
        </p:nvSpPr>
        <p:spPr>
          <a:xfrm>
            <a:off x="8673582"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a:t>
            </a:r>
            <a:endParaRPr/>
          </a:p>
        </p:txBody>
      </p:sp>
      <p:sp>
        <p:nvSpPr>
          <p:cNvPr id="271" name="Google Shape;271;p2"/>
          <p:cNvSpPr/>
          <p:nvPr/>
        </p:nvSpPr>
        <p:spPr>
          <a:xfrm>
            <a:off x="8673582" y="2079166"/>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Si</a:t>
            </a:r>
            <a:endParaRPr/>
          </a:p>
        </p:txBody>
      </p:sp>
      <p:sp>
        <p:nvSpPr>
          <p:cNvPr id="272" name="Google Shape;272;p2"/>
          <p:cNvSpPr/>
          <p:nvPr/>
        </p:nvSpPr>
        <p:spPr>
          <a:xfrm>
            <a:off x="8673582" y="272029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Ge</a:t>
            </a:r>
            <a:endParaRPr/>
          </a:p>
        </p:txBody>
      </p:sp>
      <p:sp>
        <p:nvSpPr>
          <p:cNvPr id="273" name="Google Shape;273;p2"/>
          <p:cNvSpPr/>
          <p:nvPr/>
        </p:nvSpPr>
        <p:spPr>
          <a:xfrm>
            <a:off x="8673582" y="336142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Sn</a:t>
            </a:r>
            <a:endParaRPr/>
          </a:p>
        </p:txBody>
      </p:sp>
      <p:sp>
        <p:nvSpPr>
          <p:cNvPr id="274" name="Google Shape;274;p2"/>
          <p:cNvSpPr/>
          <p:nvPr/>
        </p:nvSpPr>
        <p:spPr>
          <a:xfrm>
            <a:off x="8673582"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Pb</a:t>
            </a:r>
            <a:endParaRPr/>
          </a:p>
        </p:txBody>
      </p:sp>
      <p:sp>
        <p:nvSpPr>
          <p:cNvPr id="275" name="Google Shape;275;p2"/>
          <p:cNvSpPr/>
          <p:nvPr/>
        </p:nvSpPr>
        <p:spPr>
          <a:xfrm>
            <a:off x="8673582"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FI</a:t>
            </a:r>
            <a:endParaRPr/>
          </a:p>
        </p:txBody>
      </p:sp>
      <p:sp>
        <p:nvSpPr>
          <p:cNvPr id="276" name="Google Shape;276;p2"/>
          <p:cNvSpPr/>
          <p:nvPr/>
        </p:nvSpPr>
        <p:spPr>
          <a:xfrm>
            <a:off x="9328589"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a:t>
            </a:r>
            <a:endParaRPr/>
          </a:p>
        </p:txBody>
      </p:sp>
      <p:sp>
        <p:nvSpPr>
          <p:cNvPr id="277" name="Google Shape;277;p2"/>
          <p:cNvSpPr/>
          <p:nvPr/>
        </p:nvSpPr>
        <p:spPr>
          <a:xfrm>
            <a:off x="9328589"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a:t>
            </a:r>
            <a:endParaRPr/>
          </a:p>
        </p:txBody>
      </p:sp>
      <p:sp>
        <p:nvSpPr>
          <p:cNvPr id="278" name="Google Shape;278;p2"/>
          <p:cNvSpPr/>
          <p:nvPr/>
        </p:nvSpPr>
        <p:spPr>
          <a:xfrm>
            <a:off x="9328589" y="272029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As</a:t>
            </a:r>
            <a:endParaRPr/>
          </a:p>
        </p:txBody>
      </p:sp>
      <p:sp>
        <p:nvSpPr>
          <p:cNvPr id="279" name="Google Shape;279;p2"/>
          <p:cNvSpPr/>
          <p:nvPr/>
        </p:nvSpPr>
        <p:spPr>
          <a:xfrm>
            <a:off x="9328589" y="3361427"/>
            <a:ext cx="599592"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Sb</a:t>
            </a:r>
            <a:endParaRPr/>
          </a:p>
        </p:txBody>
      </p:sp>
      <p:sp>
        <p:nvSpPr>
          <p:cNvPr id="280" name="Google Shape;280;p2"/>
          <p:cNvSpPr/>
          <p:nvPr/>
        </p:nvSpPr>
        <p:spPr>
          <a:xfrm>
            <a:off x="9328589"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Bi</a:t>
            </a:r>
            <a:endParaRPr/>
          </a:p>
        </p:txBody>
      </p:sp>
      <p:sp>
        <p:nvSpPr>
          <p:cNvPr id="281" name="Google Shape;281;p2"/>
          <p:cNvSpPr/>
          <p:nvPr/>
        </p:nvSpPr>
        <p:spPr>
          <a:xfrm>
            <a:off x="9328589"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Mc</a:t>
            </a:r>
            <a:endParaRPr/>
          </a:p>
        </p:txBody>
      </p:sp>
      <p:sp>
        <p:nvSpPr>
          <p:cNvPr id="282" name="Google Shape;282;p2"/>
          <p:cNvSpPr/>
          <p:nvPr/>
        </p:nvSpPr>
        <p:spPr>
          <a:xfrm>
            <a:off x="9983596"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a:t>
            </a:r>
            <a:endParaRPr/>
          </a:p>
        </p:txBody>
      </p:sp>
      <p:sp>
        <p:nvSpPr>
          <p:cNvPr id="283" name="Google Shape;283;p2"/>
          <p:cNvSpPr/>
          <p:nvPr/>
        </p:nvSpPr>
        <p:spPr>
          <a:xfrm>
            <a:off x="9983596"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a:t>
            </a:r>
            <a:endParaRPr/>
          </a:p>
        </p:txBody>
      </p:sp>
      <p:sp>
        <p:nvSpPr>
          <p:cNvPr id="284" name="Google Shape;284;p2"/>
          <p:cNvSpPr/>
          <p:nvPr/>
        </p:nvSpPr>
        <p:spPr>
          <a:xfrm>
            <a:off x="9983596" y="272029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Se</a:t>
            </a:r>
            <a:endParaRPr/>
          </a:p>
        </p:txBody>
      </p:sp>
      <p:sp>
        <p:nvSpPr>
          <p:cNvPr id="285" name="Google Shape;285;p2"/>
          <p:cNvSpPr/>
          <p:nvPr/>
        </p:nvSpPr>
        <p:spPr>
          <a:xfrm>
            <a:off x="9983596" y="336142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Te</a:t>
            </a:r>
            <a:endParaRPr/>
          </a:p>
        </p:txBody>
      </p:sp>
      <p:sp>
        <p:nvSpPr>
          <p:cNvPr id="286" name="Google Shape;286;p2"/>
          <p:cNvSpPr/>
          <p:nvPr/>
        </p:nvSpPr>
        <p:spPr>
          <a:xfrm>
            <a:off x="9983596" y="400255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Po</a:t>
            </a:r>
            <a:endParaRPr/>
          </a:p>
        </p:txBody>
      </p:sp>
      <p:sp>
        <p:nvSpPr>
          <p:cNvPr id="287" name="Google Shape;287;p2"/>
          <p:cNvSpPr/>
          <p:nvPr/>
        </p:nvSpPr>
        <p:spPr>
          <a:xfrm>
            <a:off x="9983596"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Lv</a:t>
            </a:r>
            <a:endParaRPr/>
          </a:p>
        </p:txBody>
      </p:sp>
      <p:sp>
        <p:nvSpPr>
          <p:cNvPr id="288" name="Google Shape;288;p2"/>
          <p:cNvSpPr/>
          <p:nvPr/>
        </p:nvSpPr>
        <p:spPr>
          <a:xfrm>
            <a:off x="10638613"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a:t>
            </a:r>
            <a:endParaRPr/>
          </a:p>
        </p:txBody>
      </p:sp>
      <p:sp>
        <p:nvSpPr>
          <p:cNvPr id="289" name="Google Shape;289;p2"/>
          <p:cNvSpPr/>
          <p:nvPr/>
        </p:nvSpPr>
        <p:spPr>
          <a:xfrm>
            <a:off x="10638613"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Cl</a:t>
            </a:r>
            <a:endParaRPr/>
          </a:p>
        </p:txBody>
      </p:sp>
      <p:sp>
        <p:nvSpPr>
          <p:cNvPr id="290" name="Google Shape;290;p2"/>
          <p:cNvSpPr/>
          <p:nvPr/>
        </p:nvSpPr>
        <p:spPr>
          <a:xfrm>
            <a:off x="10638613" y="272029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Br</a:t>
            </a:r>
            <a:endParaRPr/>
          </a:p>
        </p:txBody>
      </p:sp>
      <p:sp>
        <p:nvSpPr>
          <p:cNvPr id="291" name="Google Shape;291;p2"/>
          <p:cNvSpPr/>
          <p:nvPr/>
        </p:nvSpPr>
        <p:spPr>
          <a:xfrm>
            <a:off x="10638613" y="336142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I</a:t>
            </a:r>
            <a:endParaRPr/>
          </a:p>
        </p:txBody>
      </p:sp>
      <p:sp>
        <p:nvSpPr>
          <p:cNvPr id="292" name="Google Shape;292;p2"/>
          <p:cNvSpPr/>
          <p:nvPr/>
        </p:nvSpPr>
        <p:spPr>
          <a:xfrm>
            <a:off x="10638613" y="4007385"/>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a:t>
            </a:r>
            <a:endParaRPr/>
          </a:p>
        </p:txBody>
      </p:sp>
      <p:sp>
        <p:nvSpPr>
          <p:cNvPr id="293" name="Google Shape;293;p2"/>
          <p:cNvSpPr/>
          <p:nvPr/>
        </p:nvSpPr>
        <p:spPr>
          <a:xfrm>
            <a:off x="10638613" y="4648515"/>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Ts</a:t>
            </a:r>
            <a:endParaRPr/>
          </a:p>
        </p:txBody>
      </p:sp>
      <p:sp>
        <p:nvSpPr>
          <p:cNvPr id="294" name="Google Shape;294;p2"/>
          <p:cNvSpPr/>
          <p:nvPr/>
        </p:nvSpPr>
        <p:spPr>
          <a:xfrm>
            <a:off x="11293620" y="79690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He</a:t>
            </a:r>
            <a:endParaRPr/>
          </a:p>
        </p:txBody>
      </p:sp>
      <p:sp>
        <p:nvSpPr>
          <p:cNvPr id="295" name="Google Shape;295;p2"/>
          <p:cNvSpPr/>
          <p:nvPr/>
        </p:nvSpPr>
        <p:spPr>
          <a:xfrm>
            <a:off x="11293620" y="143803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Ne</a:t>
            </a:r>
            <a:endParaRPr/>
          </a:p>
        </p:txBody>
      </p:sp>
      <p:sp>
        <p:nvSpPr>
          <p:cNvPr id="296" name="Google Shape;296;p2"/>
          <p:cNvSpPr/>
          <p:nvPr/>
        </p:nvSpPr>
        <p:spPr>
          <a:xfrm>
            <a:off x="11293620" y="2079166"/>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Ar</a:t>
            </a:r>
            <a:endParaRPr/>
          </a:p>
        </p:txBody>
      </p:sp>
      <p:sp>
        <p:nvSpPr>
          <p:cNvPr id="297" name="Google Shape;297;p2"/>
          <p:cNvSpPr/>
          <p:nvPr/>
        </p:nvSpPr>
        <p:spPr>
          <a:xfrm>
            <a:off x="11293620" y="272029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Kr</a:t>
            </a:r>
            <a:endParaRPr/>
          </a:p>
        </p:txBody>
      </p:sp>
      <p:sp>
        <p:nvSpPr>
          <p:cNvPr id="298" name="Google Shape;298;p2"/>
          <p:cNvSpPr/>
          <p:nvPr/>
        </p:nvSpPr>
        <p:spPr>
          <a:xfrm>
            <a:off x="11293620" y="336142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Xe</a:t>
            </a:r>
            <a:endParaRPr/>
          </a:p>
        </p:txBody>
      </p:sp>
      <p:sp>
        <p:nvSpPr>
          <p:cNvPr id="299" name="Google Shape;299;p2"/>
          <p:cNvSpPr/>
          <p:nvPr/>
        </p:nvSpPr>
        <p:spPr>
          <a:xfrm>
            <a:off x="11293620" y="400255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Rn</a:t>
            </a:r>
            <a:endParaRPr/>
          </a:p>
        </p:txBody>
      </p:sp>
      <p:sp>
        <p:nvSpPr>
          <p:cNvPr id="300" name="Google Shape;300;p2"/>
          <p:cNvSpPr/>
          <p:nvPr/>
        </p:nvSpPr>
        <p:spPr>
          <a:xfrm>
            <a:off x="11293620" y="464368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Og</a:t>
            </a:r>
            <a:endParaRPr/>
          </a:p>
        </p:txBody>
      </p:sp>
      <p:sp>
        <p:nvSpPr>
          <p:cNvPr id="301" name="Google Shape;301;p2"/>
          <p:cNvSpPr/>
          <p:nvPr/>
        </p:nvSpPr>
        <p:spPr>
          <a:xfrm>
            <a:off x="1470391" y="4010551"/>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
            </a:r>
            <a:endParaRPr sz="1600" b="1">
              <a:solidFill>
                <a:schemeClr val="lt1"/>
              </a:solidFill>
              <a:latin typeface="Arial"/>
              <a:ea typeface="Arial"/>
              <a:cs typeface="Arial"/>
              <a:sym typeface="Arial"/>
            </a:endParaRPr>
          </a:p>
        </p:txBody>
      </p:sp>
      <p:sp>
        <p:nvSpPr>
          <p:cNvPr id="302" name="Google Shape;302;p2"/>
          <p:cNvSpPr/>
          <p:nvPr/>
        </p:nvSpPr>
        <p:spPr>
          <a:xfrm>
            <a:off x="1468498"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
            </a:r>
            <a:endParaRPr sz="1600" b="1">
              <a:solidFill>
                <a:schemeClr val="lt1"/>
              </a:solidFill>
              <a:latin typeface="Arial"/>
              <a:ea typeface="Arial"/>
              <a:cs typeface="Arial"/>
              <a:sym typeface="Arial"/>
            </a:endParaRPr>
          </a:p>
        </p:txBody>
      </p:sp>
      <p:sp>
        <p:nvSpPr>
          <p:cNvPr id="303" name="Google Shape;303;p2"/>
          <p:cNvSpPr/>
          <p:nvPr/>
        </p:nvSpPr>
        <p:spPr>
          <a:xfrm>
            <a:off x="609679" y="5447603"/>
            <a:ext cx="1513838" cy="37457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1600" b="1">
                <a:solidFill>
                  <a:srgbClr val="6DA79B"/>
                </a:solidFill>
                <a:latin typeface="Arial"/>
                <a:ea typeface="Arial"/>
                <a:cs typeface="Arial"/>
                <a:sym typeface="Arial"/>
              </a:rPr>
              <a:t>* Lanthanides</a:t>
            </a:r>
            <a:endParaRPr sz="1600" b="1">
              <a:solidFill>
                <a:srgbClr val="6DA79B"/>
              </a:solidFill>
              <a:latin typeface="Arial"/>
              <a:ea typeface="Arial"/>
              <a:cs typeface="Arial"/>
              <a:sym typeface="Arial"/>
            </a:endParaRPr>
          </a:p>
        </p:txBody>
      </p:sp>
      <p:sp>
        <p:nvSpPr>
          <p:cNvPr id="304" name="Google Shape;304;p2"/>
          <p:cNvSpPr/>
          <p:nvPr/>
        </p:nvSpPr>
        <p:spPr>
          <a:xfrm>
            <a:off x="609678" y="6088735"/>
            <a:ext cx="1444785" cy="37457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1600" b="1">
                <a:solidFill>
                  <a:srgbClr val="D06D81"/>
                </a:solidFill>
                <a:latin typeface="Arial"/>
                <a:ea typeface="Arial"/>
                <a:cs typeface="Arial"/>
                <a:sym typeface="Arial"/>
              </a:rPr>
              <a:t>** Actinides</a:t>
            </a:r>
            <a:endParaRPr sz="1600" b="1">
              <a:solidFill>
                <a:srgbClr val="D06D81"/>
              </a:solidFill>
              <a:latin typeface="Arial"/>
              <a:ea typeface="Arial"/>
              <a:cs typeface="Arial"/>
              <a:sym typeface="Arial"/>
            </a:endParaRPr>
          </a:p>
        </p:txBody>
      </p:sp>
      <p:sp>
        <p:nvSpPr>
          <p:cNvPr id="305" name="Google Shape;305;p2"/>
          <p:cNvSpPr/>
          <p:nvPr/>
        </p:nvSpPr>
        <p:spPr>
          <a:xfrm>
            <a:off x="214132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La</a:t>
            </a:r>
            <a:endParaRPr/>
          </a:p>
        </p:txBody>
      </p:sp>
      <p:sp>
        <p:nvSpPr>
          <p:cNvPr id="306" name="Google Shape;306;p2"/>
          <p:cNvSpPr/>
          <p:nvPr/>
        </p:nvSpPr>
        <p:spPr>
          <a:xfrm>
            <a:off x="214132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Ac</a:t>
            </a:r>
            <a:endParaRPr/>
          </a:p>
        </p:txBody>
      </p:sp>
      <p:sp>
        <p:nvSpPr>
          <p:cNvPr id="307" name="Google Shape;307;p2"/>
          <p:cNvSpPr/>
          <p:nvPr/>
        </p:nvSpPr>
        <p:spPr>
          <a:xfrm>
            <a:off x="279633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Ce</a:t>
            </a:r>
            <a:endParaRPr/>
          </a:p>
        </p:txBody>
      </p:sp>
      <p:sp>
        <p:nvSpPr>
          <p:cNvPr id="308" name="Google Shape;308;p2"/>
          <p:cNvSpPr/>
          <p:nvPr/>
        </p:nvSpPr>
        <p:spPr>
          <a:xfrm>
            <a:off x="279633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Th</a:t>
            </a:r>
            <a:endParaRPr/>
          </a:p>
        </p:txBody>
      </p:sp>
      <p:sp>
        <p:nvSpPr>
          <p:cNvPr id="309" name="Google Shape;309;p2"/>
          <p:cNvSpPr/>
          <p:nvPr/>
        </p:nvSpPr>
        <p:spPr>
          <a:xfrm>
            <a:off x="3451341"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Pr</a:t>
            </a:r>
            <a:endParaRPr/>
          </a:p>
        </p:txBody>
      </p:sp>
      <p:sp>
        <p:nvSpPr>
          <p:cNvPr id="310" name="Google Shape;310;p2"/>
          <p:cNvSpPr/>
          <p:nvPr/>
        </p:nvSpPr>
        <p:spPr>
          <a:xfrm>
            <a:off x="3451341"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Pa</a:t>
            </a:r>
            <a:endParaRPr/>
          </a:p>
        </p:txBody>
      </p:sp>
      <p:sp>
        <p:nvSpPr>
          <p:cNvPr id="311" name="Google Shape;311;p2"/>
          <p:cNvSpPr/>
          <p:nvPr/>
        </p:nvSpPr>
        <p:spPr>
          <a:xfrm>
            <a:off x="4106349"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Nd</a:t>
            </a:r>
            <a:endParaRPr/>
          </a:p>
        </p:txBody>
      </p:sp>
      <p:sp>
        <p:nvSpPr>
          <p:cNvPr id="312" name="Google Shape;312;p2"/>
          <p:cNvSpPr/>
          <p:nvPr/>
        </p:nvSpPr>
        <p:spPr>
          <a:xfrm>
            <a:off x="4106349"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U</a:t>
            </a:r>
            <a:endParaRPr/>
          </a:p>
        </p:txBody>
      </p:sp>
      <p:sp>
        <p:nvSpPr>
          <p:cNvPr id="313" name="Google Shape;313;p2"/>
          <p:cNvSpPr/>
          <p:nvPr/>
        </p:nvSpPr>
        <p:spPr>
          <a:xfrm>
            <a:off x="4761356"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Pm</a:t>
            </a:r>
            <a:endParaRPr/>
          </a:p>
        </p:txBody>
      </p:sp>
      <p:sp>
        <p:nvSpPr>
          <p:cNvPr id="314" name="Google Shape;314;p2"/>
          <p:cNvSpPr/>
          <p:nvPr/>
        </p:nvSpPr>
        <p:spPr>
          <a:xfrm>
            <a:off x="4761356"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Np</a:t>
            </a:r>
            <a:endParaRPr/>
          </a:p>
        </p:txBody>
      </p:sp>
      <p:sp>
        <p:nvSpPr>
          <p:cNvPr id="315" name="Google Shape;315;p2"/>
          <p:cNvSpPr/>
          <p:nvPr/>
        </p:nvSpPr>
        <p:spPr>
          <a:xfrm>
            <a:off x="541636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Sm</a:t>
            </a:r>
            <a:endParaRPr/>
          </a:p>
        </p:txBody>
      </p:sp>
      <p:sp>
        <p:nvSpPr>
          <p:cNvPr id="316" name="Google Shape;316;p2"/>
          <p:cNvSpPr/>
          <p:nvPr/>
        </p:nvSpPr>
        <p:spPr>
          <a:xfrm>
            <a:off x="541636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Pu</a:t>
            </a:r>
            <a:endParaRPr/>
          </a:p>
        </p:txBody>
      </p:sp>
      <p:sp>
        <p:nvSpPr>
          <p:cNvPr id="317" name="Google Shape;317;p2"/>
          <p:cNvSpPr/>
          <p:nvPr/>
        </p:nvSpPr>
        <p:spPr>
          <a:xfrm>
            <a:off x="6071369"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Eu</a:t>
            </a:r>
            <a:endParaRPr/>
          </a:p>
        </p:txBody>
      </p:sp>
      <p:sp>
        <p:nvSpPr>
          <p:cNvPr id="318" name="Google Shape;318;p2"/>
          <p:cNvSpPr/>
          <p:nvPr/>
        </p:nvSpPr>
        <p:spPr>
          <a:xfrm>
            <a:off x="6071369"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Am</a:t>
            </a:r>
            <a:endParaRPr/>
          </a:p>
        </p:txBody>
      </p:sp>
      <p:sp>
        <p:nvSpPr>
          <p:cNvPr id="319" name="Google Shape;319;p2"/>
          <p:cNvSpPr/>
          <p:nvPr/>
        </p:nvSpPr>
        <p:spPr>
          <a:xfrm>
            <a:off x="672637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Gd</a:t>
            </a:r>
            <a:endParaRPr/>
          </a:p>
        </p:txBody>
      </p:sp>
      <p:sp>
        <p:nvSpPr>
          <p:cNvPr id="320" name="Google Shape;320;p2"/>
          <p:cNvSpPr/>
          <p:nvPr/>
        </p:nvSpPr>
        <p:spPr>
          <a:xfrm>
            <a:off x="672637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Cm</a:t>
            </a:r>
            <a:endParaRPr/>
          </a:p>
        </p:txBody>
      </p:sp>
      <p:sp>
        <p:nvSpPr>
          <p:cNvPr id="321" name="Google Shape;321;p2"/>
          <p:cNvSpPr/>
          <p:nvPr/>
        </p:nvSpPr>
        <p:spPr>
          <a:xfrm>
            <a:off x="738138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Tb</a:t>
            </a:r>
            <a:endParaRPr/>
          </a:p>
        </p:txBody>
      </p:sp>
      <p:sp>
        <p:nvSpPr>
          <p:cNvPr id="322" name="Google Shape;322;p2"/>
          <p:cNvSpPr/>
          <p:nvPr/>
        </p:nvSpPr>
        <p:spPr>
          <a:xfrm>
            <a:off x="738138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Bk</a:t>
            </a:r>
            <a:endParaRPr/>
          </a:p>
        </p:txBody>
      </p:sp>
      <p:sp>
        <p:nvSpPr>
          <p:cNvPr id="323" name="Google Shape;323;p2"/>
          <p:cNvSpPr/>
          <p:nvPr/>
        </p:nvSpPr>
        <p:spPr>
          <a:xfrm>
            <a:off x="803638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Dy</a:t>
            </a:r>
            <a:endParaRPr/>
          </a:p>
        </p:txBody>
      </p:sp>
      <p:sp>
        <p:nvSpPr>
          <p:cNvPr id="324" name="Google Shape;324;p2"/>
          <p:cNvSpPr/>
          <p:nvPr/>
        </p:nvSpPr>
        <p:spPr>
          <a:xfrm>
            <a:off x="803638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Cf</a:t>
            </a:r>
            <a:endParaRPr/>
          </a:p>
        </p:txBody>
      </p:sp>
      <p:sp>
        <p:nvSpPr>
          <p:cNvPr id="325" name="Google Shape;325;p2"/>
          <p:cNvSpPr/>
          <p:nvPr/>
        </p:nvSpPr>
        <p:spPr>
          <a:xfrm>
            <a:off x="869139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Ho</a:t>
            </a:r>
            <a:endParaRPr/>
          </a:p>
        </p:txBody>
      </p:sp>
      <p:sp>
        <p:nvSpPr>
          <p:cNvPr id="326" name="Google Shape;326;p2"/>
          <p:cNvSpPr/>
          <p:nvPr/>
        </p:nvSpPr>
        <p:spPr>
          <a:xfrm>
            <a:off x="869139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Es</a:t>
            </a:r>
            <a:endParaRPr/>
          </a:p>
        </p:txBody>
      </p:sp>
      <p:sp>
        <p:nvSpPr>
          <p:cNvPr id="327" name="Google Shape;327;p2"/>
          <p:cNvSpPr/>
          <p:nvPr/>
        </p:nvSpPr>
        <p:spPr>
          <a:xfrm>
            <a:off x="934640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Er</a:t>
            </a:r>
            <a:endParaRPr/>
          </a:p>
        </p:txBody>
      </p:sp>
      <p:sp>
        <p:nvSpPr>
          <p:cNvPr id="328" name="Google Shape;328;p2"/>
          <p:cNvSpPr/>
          <p:nvPr/>
        </p:nvSpPr>
        <p:spPr>
          <a:xfrm>
            <a:off x="934640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Fm</a:t>
            </a:r>
            <a:endParaRPr sz="1600" b="1">
              <a:solidFill>
                <a:schemeClr val="lt1"/>
              </a:solidFill>
              <a:latin typeface="Arial"/>
              <a:ea typeface="Arial"/>
              <a:cs typeface="Arial"/>
              <a:sym typeface="Arial"/>
            </a:endParaRPr>
          </a:p>
        </p:txBody>
      </p:sp>
      <p:sp>
        <p:nvSpPr>
          <p:cNvPr id="329" name="Google Shape;329;p2"/>
          <p:cNvSpPr/>
          <p:nvPr/>
        </p:nvSpPr>
        <p:spPr>
          <a:xfrm>
            <a:off x="1000140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Tm</a:t>
            </a:r>
            <a:endParaRPr/>
          </a:p>
        </p:txBody>
      </p:sp>
      <p:sp>
        <p:nvSpPr>
          <p:cNvPr id="330" name="Google Shape;330;p2"/>
          <p:cNvSpPr/>
          <p:nvPr/>
        </p:nvSpPr>
        <p:spPr>
          <a:xfrm>
            <a:off x="1000140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Md</a:t>
            </a:r>
            <a:endParaRPr/>
          </a:p>
        </p:txBody>
      </p:sp>
      <p:sp>
        <p:nvSpPr>
          <p:cNvPr id="331" name="Google Shape;331;p2"/>
          <p:cNvSpPr/>
          <p:nvPr/>
        </p:nvSpPr>
        <p:spPr>
          <a:xfrm>
            <a:off x="10656427" y="5361455"/>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Yb</a:t>
            </a:r>
            <a:endParaRPr/>
          </a:p>
        </p:txBody>
      </p:sp>
      <p:sp>
        <p:nvSpPr>
          <p:cNvPr id="332" name="Google Shape;332;p2"/>
          <p:cNvSpPr/>
          <p:nvPr/>
        </p:nvSpPr>
        <p:spPr>
          <a:xfrm>
            <a:off x="10656427" y="6002585"/>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No</a:t>
            </a:r>
            <a:endParaRPr/>
          </a:p>
        </p:txBody>
      </p:sp>
      <p:sp>
        <p:nvSpPr>
          <p:cNvPr id="333" name="Google Shape;333;p2"/>
          <p:cNvSpPr/>
          <p:nvPr/>
        </p:nvSpPr>
        <p:spPr>
          <a:xfrm>
            <a:off x="11311433"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Lu</a:t>
            </a:r>
            <a:endParaRPr/>
          </a:p>
        </p:txBody>
      </p:sp>
      <p:sp>
        <p:nvSpPr>
          <p:cNvPr id="334" name="Google Shape;334;p2"/>
          <p:cNvSpPr/>
          <p:nvPr/>
        </p:nvSpPr>
        <p:spPr>
          <a:xfrm>
            <a:off x="11311433"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Lr</a:t>
            </a:r>
            <a:endParaRPr/>
          </a:p>
        </p:txBody>
      </p:sp>
      <p:sp>
        <p:nvSpPr>
          <p:cNvPr id="126" name="Google Shape;2300;p18">
            <a:extLst>
              <a:ext uri="{FF2B5EF4-FFF2-40B4-BE49-F238E27FC236}">
                <a16:creationId xmlns:a16="http://schemas.microsoft.com/office/drawing/2014/main" id="{5F77608D-32EE-46EE-9D2C-FB3BFB779F80}"/>
              </a:ext>
            </a:extLst>
          </p:cNvPr>
          <p:cNvSpPr/>
          <p:nvPr/>
        </p:nvSpPr>
        <p:spPr>
          <a:xfrm>
            <a:off x="4088534" y="1722909"/>
            <a:ext cx="2204316" cy="437968"/>
          </a:xfrm>
          <a:prstGeom prst="roundRect">
            <a:avLst>
              <a:gd name="adj" fmla="val 50000"/>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2301;p18">
            <a:extLst>
              <a:ext uri="{FF2B5EF4-FFF2-40B4-BE49-F238E27FC236}">
                <a16:creationId xmlns:a16="http://schemas.microsoft.com/office/drawing/2014/main" id="{1B4A04BA-221F-4A48-8306-1F804CCD3F1B}"/>
              </a:ext>
            </a:extLst>
          </p:cNvPr>
          <p:cNvSpPr txBox="1"/>
          <p:nvPr/>
        </p:nvSpPr>
        <p:spPr>
          <a:xfrm>
            <a:off x="4240119" y="1788005"/>
            <a:ext cx="190114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1400">
                <a:solidFill>
                  <a:schemeClr val="lt1"/>
                </a:solidFill>
                <a:latin typeface="Arial"/>
                <a:ea typeface="Arial"/>
                <a:cs typeface="Arial"/>
                <a:sym typeface="Arial"/>
              </a:rPr>
              <a:t>Dimitri Mendeleev</a:t>
            </a:r>
            <a:endParaRPr sz="1400">
              <a:solidFill>
                <a:schemeClr val="lt1"/>
              </a:solidFill>
              <a:latin typeface="Calibri"/>
              <a:ea typeface="Calibri"/>
              <a:cs typeface="Calibri"/>
              <a:sym typeface="Calibri"/>
            </a:endParaRPr>
          </a:p>
        </p:txBody>
      </p:sp>
      <p:sp>
        <p:nvSpPr>
          <p:cNvPr id="128" name="Google Shape;2425;p18">
            <a:extLst>
              <a:ext uri="{FF2B5EF4-FFF2-40B4-BE49-F238E27FC236}">
                <a16:creationId xmlns:a16="http://schemas.microsoft.com/office/drawing/2014/main" id="{839E0012-B5EC-4CAD-A153-F7810E93C1C1}"/>
              </a:ext>
            </a:extLst>
          </p:cNvPr>
          <p:cNvSpPr txBox="1"/>
          <p:nvPr/>
        </p:nvSpPr>
        <p:spPr>
          <a:xfrm>
            <a:off x="3788739" y="445863"/>
            <a:ext cx="402862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a:solidFill>
                  <a:srgbClr val="FD0079"/>
                </a:solidFill>
                <a:latin typeface="Arial"/>
                <a:ea typeface="Arial"/>
                <a:cs typeface="Arial"/>
                <a:sym typeface="Arial"/>
              </a:rPr>
              <a:t>Bảng tuần hoàn</a:t>
            </a:r>
            <a:endParaRPr/>
          </a:p>
        </p:txBody>
      </p:sp>
      <p:sp>
        <p:nvSpPr>
          <p:cNvPr id="129" name="Google Shape;2426;p18">
            <a:extLst>
              <a:ext uri="{FF2B5EF4-FFF2-40B4-BE49-F238E27FC236}">
                <a16:creationId xmlns:a16="http://schemas.microsoft.com/office/drawing/2014/main" id="{A9D2F8E3-6636-4977-94BA-3263384A26EF}"/>
              </a:ext>
            </a:extLst>
          </p:cNvPr>
          <p:cNvSpPr txBox="1"/>
          <p:nvPr/>
        </p:nvSpPr>
        <p:spPr>
          <a:xfrm>
            <a:off x="3702694" y="1076578"/>
            <a:ext cx="350688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400">
                <a:solidFill>
                  <a:srgbClr val="264653"/>
                </a:solidFill>
                <a:latin typeface="Arial"/>
                <a:ea typeface="Arial"/>
                <a:cs typeface="Arial"/>
                <a:sym typeface="Arial"/>
              </a:rPr>
              <a:t>nguyên tố hóa học</a:t>
            </a:r>
            <a:endParaRPr sz="2400">
              <a:solidFill>
                <a:srgbClr val="264653"/>
              </a:solidFill>
              <a:latin typeface="Calibri"/>
              <a:ea typeface="Calibri"/>
              <a:cs typeface="Calibri"/>
              <a:sym typeface="Calibri"/>
            </a:endParaRPr>
          </a:p>
        </p:txBody>
      </p:sp>
      <p:pic>
        <p:nvPicPr>
          <p:cNvPr id="130" name="Google Shape;2427;p18" descr="A picture containing text&#10;&#10;Description automatically generated">
            <a:extLst>
              <a:ext uri="{FF2B5EF4-FFF2-40B4-BE49-F238E27FC236}">
                <a16:creationId xmlns:a16="http://schemas.microsoft.com/office/drawing/2014/main" id="{72E9E031-887D-4737-9287-E40099E4C26C}"/>
              </a:ext>
            </a:extLst>
          </p:cNvPr>
          <p:cNvPicPr preferRelativeResize="0"/>
          <p:nvPr/>
        </p:nvPicPr>
        <p:blipFill rotWithShape="1">
          <a:blip r:embed="rId3">
            <a:alphaModFix/>
          </a:blip>
          <a:srcRect l="37843" t="5739" r="24667" b="15424"/>
          <a:stretch/>
        </p:blipFill>
        <p:spPr>
          <a:xfrm>
            <a:off x="1801419" y="213060"/>
            <a:ext cx="2112060" cy="2413037"/>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683457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id="{AC35170D-2947-4A3F-8167-AE4095A6A139}"/>
              </a:ext>
            </a:extLst>
          </p:cNvPr>
          <p:cNvSpPr/>
          <p:nvPr/>
        </p:nvSpPr>
        <p:spPr>
          <a:xfrm>
            <a:off x="118309" y="768794"/>
            <a:ext cx="672187" cy="669243"/>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7" name="!!HinhChuNhom">
            <a:extLst>
              <a:ext uri="{FF2B5EF4-FFF2-40B4-BE49-F238E27FC236}">
                <a16:creationId xmlns:a16="http://schemas.microsoft.com/office/drawing/2014/main" id="{3BB07C08-556F-493F-982D-103545C7113E}"/>
              </a:ext>
            </a:extLst>
          </p:cNvPr>
          <p:cNvSpPr/>
          <p:nvPr/>
        </p:nvSpPr>
        <p:spPr>
          <a:xfrm>
            <a:off x="908806" y="768794"/>
            <a:ext cx="2898920"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id="{8326C442-51CB-4BA3-8EC4-4312A708E13B}"/>
              </a:ext>
            </a:extLst>
          </p:cNvPr>
          <p:cNvSpPr txBox="1"/>
          <p:nvPr/>
        </p:nvSpPr>
        <p:spPr>
          <a:xfrm>
            <a:off x="758087" y="818499"/>
            <a:ext cx="3260438"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Ô </a:t>
            </a:r>
            <a:r>
              <a:rPr lang="en-US" sz="3600" dirty="0" err="1">
                <a:solidFill>
                  <a:srgbClr val="E76F51"/>
                </a:solidFill>
                <a:latin typeface="Times New Roman" panose="02020603050405020304" pitchFamily="18" charset="0"/>
                <a:cs typeface="Times New Roman" panose="02020603050405020304" pitchFamily="18" charset="0"/>
              </a:rPr>
              <a:t>nguyên</a:t>
            </a:r>
            <a:r>
              <a:rPr lang="en-US" sz="3600" dirty="0">
                <a:solidFill>
                  <a:srgbClr val="E76F51"/>
                </a:solidFill>
                <a:latin typeface="Times New Roman" panose="02020603050405020304" pitchFamily="18" charset="0"/>
                <a:cs typeface="Times New Roman" panose="02020603050405020304" pitchFamily="18" charset="0"/>
              </a:rPr>
              <a:t> </a:t>
            </a:r>
            <a:r>
              <a:rPr lang="en-US" sz="3600" dirty="0" err="1">
                <a:solidFill>
                  <a:srgbClr val="E76F51"/>
                </a:solidFill>
                <a:latin typeface="Times New Roman" panose="02020603050405020304" pitchFamily="18" charset="0"/>
                <a:cs typeface="Times New Roman" panose="02020603050405020304" pitchFamily="18" charset="0"/>
              </a:rPr>
              <a:t>tố</a:t>
            </a:r>
            <a:endParaRPr lang="en-US" sz="3600" dirty="0">
              <a:solidFill>
                <a:srgbClr val="E76F5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27126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id="{AC35170D-2947-4A3F-8167-AE4095A6A139}"/>
              </a:ext>
            </a:extLst>
          </p:cNvPr>
          <p:cNvSpPr/>
          <p:nvPr/>
        </p:nvSpPr>
        <p:spPr>
          <a:xfrm>
            <a:off x="118309" y="768794"/>
            <a:ext cx="672187" cy="450274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7" name="!!HinhChuNhom">
            <a:extLst>
              <a:ext uri="{FF2B5EF4-FFF2-40B4-BE49-F238E27FC236}">
                <a16:creationId xmlns:a16="http://schemas.microsoft.com/office/drawing/2014/main" id="{3BB07C08-556F-493F-982D-103545C7113E}"/>
              </a:ext>
            </a:extLst>
          </p:cNvPr>
          <p:cNvSpPr/>
          <p:nvPr/>
        </p:nvSpPr>
        <p:spPr>
          <a:xfrm>
            <a:off x="908806" y="76879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id="{8326C442-51CB-4BA3-8EC4-4312A708E13B}"/>
              </a:ext>
            </a:extLst>
          </p:cNvPr>
          <p:cNvSpPr txBox="1"/>
          <p:nvPr/>
        </p:nvSpPr>
        <p:spPr>
          <a:xfrm>
            <a:off x="845911" y="811040"/>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endParaRPr lang="en-US" sz="3600" dirty="0">
              <a:solidFill>
                <a:srgbClr val="E76F5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46653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4"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6"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Dimitri Mendeleev</a:t>
            </a: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8011"/>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4"/>
            <a:ext cx="4028626" cy="646331"/>
          </a:xfrm>
          <a:prstGeom prst="rect">
            <a:avLst/>
          </a:prstGeom>
          <a:noFill/>
        </p:spPr>
        <p:txBody>
          <a:bodyPr wrap="square" rtlCol="0">
            <a:spAutoFit/>
          </a:bodyPr>
          <a:lstStyle/>
          <a:p>
            <a:pPr algn="ctr"/>
            <a:r>
              <a:rPr lang="en-US" sz="3600">
                <a:solidFill>
                  <a:srgbClr val="FD0079"/>
                </a:solidFill>
                <a:latin typeface="Arial" panose="020B0604020202020204" pitchFamily="34" charset="0"/>
                <a:cs typeface="Arial" panose="020B0604020202020204" pitchFamily="34"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4" y="-654948"/>
            <a:ext cx="3506885" cy="461665"/>
          </a:xfrm>
          <a:prstGeom prst="rect">
            <a:avLst/>
          </a:prstGeom>
          <a:noFill/>
        </p:spPr>
        <p:txBody>
          <a:bodyPr wrap="square">
            <a:spAutoFit/>
          </a:bodyPr>
          <a:lstStyle/>
          <a:p>
            <a:pPr algn="ctr"/>
            <a:r>
              <a:rPr lang="en-US" sz="2400">
                <a:solidFill>
                  <a:srgbClr val="264653"/>
                </a:solidFill>
                <a:latin typeface="Arial" panose="020B0604020202020204" pitchFamily="34" charset="0"/>
                <a:cs typeface="Arial" panose="020B0604020202020204" pitchFamily="34" charset="0"/>
              </a:rPr>
              <a:t>nguyên tố hóa học</a:t>
            </a: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a16="http://schemas.microsoft.com/office/drawing/2014/main" id="{AC35170D-2947-4A3F-8167-AE4095A6A139}"/>
              </a:ext>
            </a:extLst>
          </p:cNvPr>
          <p:cNvSpPr/>
          <p:nvPr/>
        </p:nvSpPr>
        <p:spPr>
          <a:xfrm>
            <a:off x="-1206230" y="638979"/>
            <a:ext cx="925254" cy="47176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2" name="!!1">
            <a:extLst>
              <a:ext uri="{FF2B5EF4-FFF2-40B4-BE49-F238E27FC236}">
                <a16:creationId xmlns:a16="http://schemas.microsoft.com/office/drawing/2014/main"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a16="http://schemas.microsoft.com/office/drawing/2014/main"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cxnSp>
        <p:nvCxnSpPr>
          <p:cNvPr id="7" name="Straight Arrow Connector 6"/>
          <p:cNvCxnSpPr/>
          <p:nvPr/>
        </p:nvCxnSpPr>
        <p:spPr>
          <a:xfrm>
            <a:off x="907632" y="1078747"/>
            <a:ext cx="10192871" cy="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7" name="!!HinhChuNhom">
            <a:extLst>
              <a:ext uri="{FF2B5EF4-FFF2-40B4-BE49-F238E27FC236}">
                <a16:creationId xmlns:a16="http://schemas.microsoft.com/office/drawing/2014/main"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a16="http://schemas.microsoft.com/office/drawing/2014/main" id="{8326C442-51CB-4BA3-8EC4-4312A708E13B}"/>
              </a:ext>
            </a:extLst>
          </p:cNvPr>
          <p:cNvSpPr txBox="1"/>
          <p:nvPr/>
        </p:nvSpPr>
        <p:spPr>
          <a:xfrm>
            <a:off x="3885932" y="729215"/>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endParaRPr lang="en-US" sz="3600" dirty="0">
              <a:solidFill>
                <a:srgbClr val="E76F5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98380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11" name="!!H">
            <a:extLst>
              <a:ext uri="{FF2B5EF4-FFF2-40B4-BE49-F238E27FC236}">
                <a16:creationId xmlns:a16="http://schemas.microsoft.com/office/drawing/2014/main" id="{45F5C82C-3D74-4DCD-A5BB-C11BDBE6258B}"/>
              </a:ext>
            </a:extLst>
          </p:cNvPr>
          <p:cNvSpPr/>
          <p:nvPr/>
        </p:nvSpPr>
        <p:spPr>
          <a:xfrm>
            <a:off x="6641859" y="159245"/>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2" name="TextBox 11"/>
          <p:cNvSpPr txBox="1"/>
          <p:nvPr/>
        </p:nvSpPr>
        <p:spPr>
          <a:xfrm>
            <a:off x="7783117" y="211274"/>
            <a:ext cx="40494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6</a:t>
            </a:r>
          </a:p>
        </p:txBody>
      </p:sp>
      <p:sp>
        <p:nvSpPr>
          <p:cNvPr id="13" name="TextBox 12"/>
          <p:cNvSpPr txBox="1"/>
          <p:nvPr/>
        </p:nvSpPr>
        <p:spPr>
          <a:xfrm>
            <a:off x="7299790" y="1729687"/>
            <a:ext cx="1501691" cy="584775"/>
          </a:xfrm>
          <a:prstGeom prst="rect">
            <a:avLst/>
          </a:prstGeom>
          <a:noFill/>
        </p:spPr>
        <p:txBody>
          <a:bodyPr wrap="square" rtlCol="0">
            <a:spAutoFit/>
          </a:bodyPr>
          <a:lstStyle/>
          <a:p>
            <a:r>
              <a:rPr lang="en-US" sz="3200" dirty="0"/>
              <a:t>Carbon</a:t>
            </a:r>
          </a:p>
        </p:txBody>
      </p:sp>
      <p:sp>
        <p:nvSpPr>
          <p:cNvPr id="14" name="TextBox 13"/>
          <p:cNvSpPr txBox="1"/>
          <p:nvPr/>
        </p:nvSpPr>
        <p:spPr>
          <a:xfrm>
            <a:off x="7691676" y="2136612"/>
            <a:ext cx="74893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12</a:t>
            </a:r>
          </a:p>
        </p:txBody>
      </p:sp>
      <p:cxnSp>
        <p:nvCxnSpPr>
          <p:cNvPr id="19" name="Straight Arrow Connector 18"/>
          <p:cNvCxnSpPr>
            <a:stCxn id="21" idx="1"/>
          </p:cNvCxnSpPr>
          <p:nvPr/>
        </p:nvCxnSpPr>
        <p:spPr>
          <a:xfrm>
            <a:off x="3160825" y="565217"/>
            <a:ext cx="4622294" cy="3009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160825" y="306193"/>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latin typeface="Times New Roman" panose="02020603050405020304" pitchFamily="18" charset="0"/>
                <a:cs typeface="Times New Roman" panose="02020603050405020304" pitchFamily="18" charset="0"/>
              </a:rPr>
              <a:t>Số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a:off x="3407921" y="1349303"/>
            <a:ext cx="3920342" cy="39108"/>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176937" y="1140765"/>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Kí</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hóa</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học</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30" name="Straight Arrow Connector 29"/>
          <p:cNvCxnSpPr/>
          <p:nvPr/>
        </p:nvCxnSpPr>
        <p:spPr>
          <a:xfrm flipV="1">
            <a:off x="3713871" y="2024743"/>
            <a:ext cx="3614392" cy="31648"/>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193268" y="1797367"/>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Tên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tố</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41" name="Straight Arrow Connector 40"/>
          <p:cNvCxnSpPr/>
          <p:nvPr/>
        </p:nvCxnSpPr>
        <p:spPr>
          <a:xfrm flipV="1">
            <a:off x="8057437" y="2723418"/>
            <a:ext cx="0" cy="56170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6406073" y="3306000"/>
            <a:ext cx="3320143" cy="518048"/>
          </a:xfrm>
          <a:prstGeom prst="roundRect">
            <a:avLst/>
          </a:prstGeom>
          <a:solidFill>
            <a:schemeClr val="bg1"/>
          </a:solidFill>
          <a:ln>
            <a:noFill/>
          </a:ln>
          <a:effectLst>
            <a:glow rad="254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khối</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565" y="3383057"/>
            <a:ext cx="846895" cy="846895"/>
          </a:xfrm>
          <a:prstGeom prst="rect">
            <a:avLst/>
          </a:prstGeom>
        </p:spPr>
      </p:pic>
      <p:sp>
        <p:nvSpPr>
          <p:cNvPr id="26" name="Rectangle 25"/>
          <p:cNvSpPr/>
          <p:nvPr/>
        </p:nvSpPr>
        <p:spPr>
          <a:xfrm>
            <a:off x="3203517" y="3609400"/>
            <a:ext cx="3344091" cy="1938992"/>
          </a:xfrm>
          <a:prstGeom prst="rect">
            <a:avLst/>
          </a:prstGeom>
        </p:spPr>
        <p:txBody>
          <a:bodyPr wrap="square">
            <a:spAutoFit/>
          </a:bodyPr>
          <a:lstStyle/>
          <a:p>
            <a:pPr marL="228600"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Ô nguyên tố cho biết:</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hiệu nguyên tử.</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Kí hiệu hóa học.</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Tên nguyên tố.</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Nguyên tử khối.</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3226523" y="5550180"/>
            <a:ext cx="8033659" cy="882678"/>
          </a:xfrm>
          <a:prstGeom prst="rect">
            <a:avLst/>
          </a:prstGeom>
        </p:spPr>
        <p:txBody>
          <a:bodyPr wrap="square">
            <a:spAutoFit/>
          </a:bodyPr>
          <a:lstStyle/>
          <a:p>
            <a:pPr marL="228600" algn="just">
              <a:lnSpc>
                <a:spcPct val="107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CHÚ Ý:</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hiệu nguyên tử = STT ô nguyên tố</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p:nvPr/>
        </p:nvSpPr>
        <p:spPr>
          <a:xfrm>
            <a:off x="3226523" y="6373737"/>
            <a:ext cx="7779694" cy="468077"/>
          </a:xfrm>
          <a:prstGeom prst="rect">
            <a:avLst/>
          </a:prstGeom>
        </p:spPr>
        <p:txBody>
          <a:bodyPr wrap="none">
            <a:spAutoFit/>
          </a:bodyPr>
          <a:lstStyle/>
          <a:p>
            <a:pPr algn="just">
              <a:lnSpc>
                <a:spcPct val="107000"/>
              </a:lnSpc>
              <a:spcAft>
                <a:spcPts val="0"/>
              </a:spcAft>
            </a:pP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Z) = Số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Số e</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759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1" grpId="0" animBg="1"/>
      <p:bldP spid="48" grpId="0" animBg="1"/>
      <p:bldP spid="26"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0555" y="-3591989"/>
            <a:ext cx="3364101" cy="5307550"/>
            <a:chOff x="5133701" y="1394886"/>
            <a:chExt cx="3383282" cy="6159372"/>
          </a:xfrm>
          <a:solidFill>
            <a:schemeClr val="bg1"/>
          </a:solidFill>
          <a:effectLst>
            <a:outerShdw blurRad="50800" dist="38100" dir="5400000" algn="t" rotWithShape="0">
              <a:prstClr val="black">
                <a:alpha val="40000"/>
              </a:prstClr>
            </a:outerShdw>
          </a:effectLst>
        </p:grpSpPr>
        <p:grpSp>
          <p:nvGrpSpPr>
            <p:cNvPr id="3" name="Group 2"/>
            <p:cNvGrpSpPr/>
            <p:nvPr/>
          </p:nvGrpSpPr>
          <p:grpSpPr>
            <a:xfrm>
              <a:off x="5133701" y="1394886"/>
              <a:ext cx="3383282" cy="6159372"/>
              <a:chOff x="5133701" y="1590831"/>
              <a:chExt cx="3383282" cy="6159372"/>
            </a:xfrm>
            <a:grpFill/>
          </p:grpSpPr>
          <p:sp>
            <p:nvSpPr>
              <p:cNvPr id="5" name="Rounded Rectangle 4"/>
              <p:cNvSpPr/>
              <p:nvPr/>
            </p:nvSpPr>
            <p:spPr>
              <a:xfrm>
                <a:off x="5133701" y="1590831"/>
                <a:ext cx="3383282" cy="6159372"/>
              </a:xfrm>
              <a:prstGeom prst="roundRect">
                <a:avLst/>
              </a:prstGeom>
              <a:grp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ounded Rectangle 5"/>
              <p:cNvSpPr/>
              <p:nvPr/>
            </p:nvSpPr>
            <p:spPr>
              <a:xfrm>
                <a:off x="5283705" y="1743230"/>
                <a:ext cx="3076524" cy="5876368"/>
              </a:xfrm>
              <a:prstGeom prst="roundRect">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 name="TextBox 3"/>
            <p:cNvSpPr txBox="1"/>
            <p:nvPr/>
          </p:nvSpPr>
          <p:spPr>
            <a:xfrm>
              <a:off x="5427219" y="2136481"/>
              <a:ext cx="2808514" cy="4821828"/>
            </a:xfrm>
            <a:prstGeom prst="rect">
              <a:avLst/>
            </a:prstGeom>
            <a:grpFill/>
          </p:spPr>
          <p:txBody>
            <a:bodyPr wrap="square" rtlCol="0">
              <a:spAutoFit/>
            </a:bodyPr>
            <a:lstStyle/>
            <a:p>
              <a:pPr algn="just"/>
              <a:r>
                <a:rPr lang="vi-VN" sz="2400" dirty="0">
                  <a:latin typeface="+mj-lt"/>
                </a:rPr>
                <a:t>Hãy tìm nguyên tố hóa học có số thứ tự lần lượt là 16 và 20 trong bảng tuần hoàn. Đọc tên hai nguyên tố. Hãy cho biết số hiệu nguyên tử, kí hiệu hóa học và khối lượng nguyên tử của hai nguyên tố đó</a:t>
              </a:r>
              <a:endParaRPr lang="en-US" sz="2800" dirty="0">
                <a:solidFill>
                  <a:schemeClr val="bg2">
                    <a:lumMod val="10000"/>
                  </a:schemeClr>
                </a:solidFill>
                <a:latin typeface="+mj-lt"/>
                <a:ea typeface="Tahoma" panose="020B0604030504040204" pitchFamily="34" charset="0"/>
                <a:cs typeface="Times New Roman" panose="02020603050405020304" pitchFamily="18" charset="0"/>
              </a:endParaRPr>
            </a:p>
          </p:txBody>
        </p:sp>
      </p:grpSp>
      <p:sp>
        <p:nvSpPr>
          <p:cNvPr id="12" name="Rectangle 11"/>
          <p:cNvSpPr/>
          <p:nvPr/>
        </p:nvSpPr>
        <p:spPr>
          <a:xfrm>
            <a:off x="-126609" y="-365760"/>
            <a:ext cx="7371471" cy="1328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02803" y="532904"/>
            <a:ext cx="872119" cy="859096"/>
            <a:chOff x="3775293" y="3113260"/>
            <a:chExt cx="872119" cy="859096"/>
          </a:xfrm>
        </p:grpSpPr>
        <p:pic>
          <p:nvPicPr>
            <p:cNvPr id="8" name="Picture 6" descr="FAQ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8499" y="3140735"/>
              <a:ext cx="813155" cy="81315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3775293" y="3113260"/>
              <a:ext cx="872119" cy="859096"/>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911329" y="703499"/>
            <a:ext cx="3895802" cy="563846"/>
          </a:xfrm>
          <a:custGeom>
            <a:avLst/>
            <a:gdLst>
              <a:gd name="connsiteX0" fmla="*/ 49698 w 3896242"/>
              <a:gd name="connsiteY0" fmla="*/ 0 h 563846"/>
              <a:gd name="connsiteX1" fmla="*/ 3614319 w 3896242"/>
              <a:gd name="connsiteY1" fmla="*/ 0 h 563846"/>
              <a:gd name="connsiteX2" fmla="*/ 3896242 w 3896242"/>
              <a:gd name="connsiteY2" fmla="*/ 281923 h 563846"/>
              <a:gd name="connsiteX3" fmla="*/ 3614319 w 3896242"/>
              <a:gd name="connsiteY3" fmla="*/ 563846 h 563846"/>
              <a:gd name="connsiteX4" fmla="*/ 9456 w 3896242"/>
              <a:gd name="connsiteY4" fmla="*/ 563846 h 563846"/>
              <a:gd name="connsiteX5" fmla="*/ 0 w 3896242"/>
              <a:gd name="connsiteY5" fmla="*/ 562893 h 563846"/>
              <a:gd name="connsiteX6" fmla="*/ 13249 w 3896242"/>
              <a:gd name="connsiteY6" fmla="*/ 551996 h 563846"/>
              <a:gd name="connsiteX7" fmla="*/ 137086 w 3896242"/>
              <a:gd name="connsiteY7" fmla="*/ 253980 h 563846"/>
              <a:gd name="connsiteX8" fmla="*/ 64878 w 3896242"/>
              <a:gd name="connsiteY8" fmla="*/ 18339 h 5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242" h="563846">
                <a:moveTo>
                  <a:pt x="49698" y="0"/>
                </a:moveTo>
                <a:lnTo>
                  <a:pt x="3614319" y="0"/>
                </a:lnTo>
                <a:cubicBezTo>
                  <a:pt x="3770021" y="0"/>
                  <a:pt x="3896242" y="126221"/>
                  <a:pt x="3896242" y="281923"/>
                </a:cubicBezTo>
                <a:cubicBezTo>
                  <a:pt x="3896242" y="437625"/>
                  <a:pt x="3770021" y="563846"/>
                  <a:pt x="3614319" y="563846"/>
                </a:cubicBezTo>
                <a:lnTo>
                  <a:pt x="9456" y="563846"/>
                </a:lnTo>
                <a:lnTo>
                  <a:pt x="0" y="562893"/>
                </a:lnTo>
                <a:lnTo>
                  <a:pt x="13249" y="551996"/>
                </a:lnTo>
                <a:cubicBezTo>
                  <a:pt x="89762" y="475727"/>
                  <a:pt x="137086" y="370363"/>
                  <a:pt x="137086" y="253980"/>
                </a:cubicBezTo>
                <a:cubicBezTo>
                  <a:pt x="137086" y="166693"/>
                  <a:pt x="110466" y="85604"/>
                  <a:pt x="64878" y="1833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331875" y="767257"/>
            <a:ext cx="3237628"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 LUYỆN TẬP 1</a:t>
            </a:r>
          </a:p>
        </p:txBody>
      </p:sp>
      <p:sp>
        <p:nvSpPr>
          <p:cNvPr id="17" name="!!H">
            <a:extLst>
              <a:ext uri="{FF2B5EF4-FFF2-40B4-BE49-F238E27FC236}">
                <a16:creationId xmlns:a16="http://schemas.microsoft.com/office/drawing/2014/main" id="{45F5C82C-3D74-4DCD-A5BB-C11BDBE6258B}"/>
              </a:ext>
            </a:extLst>
          </p:cNvPr>
          <p:cNvSpPr/>
          <p:nvPr/>
        </p:nvSpPr>
        <p:spPr>
          <a:xfrm>
            <a:off x="4688877" y="1493185"/>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8" name="TextBox 17"/>
          <p:cNvSpPr txBox="1"/>
          <p:nvPr/>
        </p:nvSpPr>
        <p:spPr>
          <a:xfrm>
            <a:off x="5738694" y="1545214"/>
            <a:ext cx="768031"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16</a:t>
            </a:r>
          </a:p>
        </p:txBody>
      </p:sp>
      <p:sp>
        <p:nvSpPr>
          <p:cNvPr id="19" name="TextBox 18"/>
          <p:cNvSpPr txBox="1"/>
          <p:nvPr/>
        </p:nvSpPr>
        <p:spPr>
          <a:xfrm>
            <a:off x="5362317" y="3077643"/>
            <a:ext cx="1501691" cy="584775"/>
          </a:xfrm>
          <a:prstGeom prst="rect">
            <a:avLst/>
          </a:prstGeom>
          <a:noFill/>
        </p:spPr>
        <p:txBody>
          <a:bodyPr wrap="square" rtlCol="0">
            <a:spAutoFit/>
          </a:bodyPr>
          <a:lstStyle/>
          <a:p>
            <a:r>
              <a:rPr lang="en-US" sz="3200" dirty="0" err="1"/>
              <a:t>Sulfua</a:t>
            </a:r>
            <a:endParaRPr lang="en-US" sz="3200" dirty="0"/>
          </a:p>
        </p:txBody>
      </p:sp>
      <p:sp>
        <p:nvSpPr>
          <p:cNvPr id="20" name="TextBox 19"/>
          <p:cNvSpPr txBox="1"/>
          <p:nvPr/>
        </p:nvSpPr>
        <p:spPr>
          <a:xfrm>
            <a:off x="5738694" y="3470552"/>
            <a:ext cx="74893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32</a:t>
            </a:r>
          </a:p>
        </p:txBody>
      </p:sp>
      <p:sp>
        <p:nvSpPr>
          <p:cNvPr id="21" name="!!H">
            <a:extLst>
              <a:ext uri="{FF2B5EF4-FFF2-40B4-BE49-F238E27FC236}">
                <a16:creationId xmlns:a16="http://schemas.microsoft.com/office/drawing/2014/main" id="{45F5C82C-3D74-4DCD-A5BB-C11BDBE6258B}"/>
              </a:ext>
            </a:extLst>
          </p:cNvPr>
          <p:cNvSpPr/>
          <p:nvPr/>
        </p:nvSpPr>
        <p:spPr>
          <a:xfrm>
            <a:off x="9367642" y="1493185"/>
            <a:ext cx="2702270" cy="2564173"/>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endParaRPr lang="vi-VN" sz="72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22" name="TextBox 21"/>
          <p:cNvSpPr txBox="1"/>
          <p:nvPr/>
        </p:nvSpPr>
        <p:spPr>
          <a:xfrm>
            <a:off x="10417459" y="1545214"/>
            <a:ext cx="768031"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20</a:t>
            </a:r>
          </a:p>
        </p:txBody>
      </p:sp>
      <p:sp>
        <p:nvSpPr>
          <p:cNvPr id="23" name="TextBox 22"/>
          <p:cNvSpPr txBox="1"/>
          <p:nvPr/>
        </p:nvSpPr>
        <p:spPr>
          <a:xfrm>
            <a:off x="10041082" y="3077643"/>
            <a:ext cx="1501691" cy="584775"/>
          </a:xfrm>
          <a:prstGeom prst="rect">
            <a:avLst/>
          </a:prstGeom>
          <a:noFill/>
        </p:spPr>
        <p:txBody>
          <a:bodyPr wrap="square" rtlCol="0">
            <a:spAutoFit/>
          </a:bodyPr>
          <a:lstStyle/>
          <a:p>
            <a:r>
              <a:rPr lang="en-US" sz="3200" dirty="0"/>
              <a:t>Calcium</a:t>
            </a:r>
          </a:p>
        </p:txBody>
      </p:sp>
      <p:sp>
        <p:nvSpPr>
          <p:cNvPr id="24" name="TextBox 23"/>
          <p:cNvSpPr txBox="1"/>
          <p:nvPr/>
        </p:nvSpPr>
        <p:spPr>
          <a:xfrm>
            <a:off x="10417459" y="3470552"/>
            <a:ext cx="748938" cy="707886"/>
          </a:xfrm>
          <a:prstGeom prst="rect">
            <a:avLst/>
          </a:prstGeom>
          <a:noFill/>
        </p:spPr>
        <p:txBody>
          <a:bodyPr wrap="square" rtlCol="0">
            <a:spAutoFit/>
          </a:bodyPr>
          <a:lstStyle/>
          <a:p>
            <a:r>
              <a:rPr lang="en-US" sz="4000" dirty="0">
                <a:solidFill>
                  <a:schemeClr val="accent4">
                    <a:lumMod val="20000"/>
                    <a:lumOff val="80000"/>
                  </a:schemeClr>
                </a:solidFill>
                <a:effectLst>
                  <a:outerShdw blurRad="38100" dist="38100" dir="2700000" algn="tl">
                    <a:srgbClr val="000000">
                      <a:alpha val="43137"/>
                    </a:srgbClr>
                  </a:outerShdw>
                </a:effectLst>
              </a:rPr>
              <a:t>40</a:t>
            </a:r>
          </a:p>
        </p:txBody>
      </p:sp>
      <p:grpSp>
        <p:nvGrpSpPr>
          <p:cNvPr id="47" name="Group 46"/>
          <p:cNvGrpSpPr/>
          <p:nvPr/>
        </p:nvGrpSpPr>
        <p:grpSpPr>
          <a:xfrm>
            <a:off x="6035040" y="1040830"/>
            <a:ext cx="4766434" cy="649522"/>
            <a:chOff x="6035040" y="1040830"/>
            <a:chExt cx="4766434" cy="649522"/>
          </a:xfrm>
        </p:grpSpPr>
        <p:cxnSp>
          <p:nvCxnSpPr>
            <p:cNvPr id="28" name="Straight Connector 27"/>
            <p:cNvCxnSpPr/>
            <p:nvPr/>
          </p:nvCxnSpPr>
          <p:spPr>
            <a:xfrm>
              <a:off x="6035040" y="1040830"/>
              <a:ext cx="0" cy="640567"/>
            </a:xfrm>
            <a:prstGeom prst="line">
              <a:avLst/>
            </a:prstGeom>
            <a:solidFill>
              <a:srgbClr val="F2E5FF"/>
            </a:solidFill>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10801474" y="1049785"/>
              <a:ext cx="0" cy="640567"/>
            </a:xfrm>
            <a:prstGeom prst="line">
              <a:avLst/>
            </a:prstGeom>
            <a:solidFill>
              <a:srgbClr val="F2E5FF"/>
            </a:solidFill>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6035040" y="1040830"/>
              <a:ext cx="4766434" cy="0"/>
            </a:xfrm>
            <a:prstGeom prst="line">
              <a:avLst/>
            </a:prstGeom>
            <a:solidFill>
              <a:srgbClr val="F2E5FF"/>
            </a:solidFill>
            <a:ln w="28575">
              <a:solidFill>
                <a:srgbClr val="ADC6DD"/>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6720939" y="737556"/>
            <a:ext cx="3320143" cy="518048"/>
          </a:xfrm>
          <a:prstGeom prst="roundRect">
            <a:avLst/>
          </a:prstGeom>
          <a:solidFill>
            <a:srgbClr val="F2E5FF"/>
          </a:solidFill>
          <a:ln>
            <a:noFill/>
          </a:ln>
          <a:effectLst>
            <a:glow rad="25400">
              <a:schemeClr val="accent1">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lumMod val="50000"/>
                  </a:schemeClr>
                </a:solidFill>
                <a:latin typeface="Times New Roman" panose="02020603050405020304" pitchFamily="18" charset="0"/>
                <a:cs typeface="Times New Roman" panose="02020603050405020304" pitchFamily="18" charset="0"/>
              </a:rPr>
              <a:t>Số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6609806" y="2717073"/>
            <a:ext cx="3431276" cy="0"/>
          </a:xfrm>
          <a:prstGeom prst="line">
            <a:avLst/>
          </a:prstGeom>
          <a:ln w="38100">
            <a:solidFill>
              <a:srgbClr val="ADC6D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7234657" y="2458049"/>
            <a:ext cx="2289475" cy="518048"/>
          </a:xfrm>
          <a:prstGeom prst="roundRect">
            <a:avLst/>
          </a:prstGeom>
          <a:solidFill>
            <a:srgbClr val="F2E5FF"/>
          </a:solidFill>
          <a:ln>
            <a:noFill/>
          </a:ln>
          <a:effectLst>
            <a:glow rad="25400">
              <a:schemeClr val="accent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50000"/>
                  </a:schemeClr>
                </a:solidFill>
                <a:latin typeface="Times New Roman" panose="02020603050405020304" pitchFamily="18" charset="0"/>
                <a:cs typeface="Times New Roman" panose="02020603050405020304" pitchFamily="18" charset="0"/>
              </a:rPr>
              <a:t>Kí</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hiệu</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hóa</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học</a:t>
            </a: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p:txBody>
      </p:sp>
      <p:cxnSp>
        <p:nvCxnSpPr>
          <p:cNvPr id="39" name="Straight Connector 38"/>
          <p:cNvCxnSpPr/>
          <p:nvPr/>
        </p:nvCxnSpPr>
        <p:spPr>
          <a:xfrm>
            <a:off x="6611460" y="3352612"/>
            <a:ext cx="3431276" cy="0"/>
          </a:xfrm>
          <a:prstGeom prst="line">
            <a:avLst/>
          </a:prstGeom>
          <a:ln w="38100">
            <a:solidFill>
              <a:srgbClr val="ADC6DD"/>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7309719" y="3103031"/>
            <a:ext cx="2154408" cy="518048"/>
          </a:xfrm>
          <a:prstGeom prst="roundRect">
            <a:avLst/>
          </a:prstGeom>
          <a:solidFill>
            <a:srgbClr val="F2E5FF"/>
          </a:solidFill>
          <a:ln>
            <a:noFill/>
          </a:ln>
          <a:effectLst>
            <a:glow rad="25400">
              <a:schemeClr val="accent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50000"/>
                  </a:schemeClr>
                </a:solidFill>
                <a:latin typeface="Times New Roman" panose="02020603050405020304" pitchFamily="18" charset="0"/>
                <a:cs typeface="Times New Roman" panose="02020603050405020304" pitchFamily="18" charset="0"/>
              </a:rPr>
              <a:t>Tên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tố</a:t>
            </a:r>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p:txBody>
      </p:sp>
      <p:grpSp>
        <p:nvGrpSpPr>
          <p:cNvPr id="41" name="Group 40"/>
          <p:cNvGrpSpPr/>
          <p:nvPr/>
        </p:nvGrpSpPr>
        <p:grpSpPr>
          <a:xfrm rot="10800000">
            <a:off x="6080910" y="4057358"/>
            <a:ext cx="4766434" cy="649522"/>
            <a:chOff x="6035040" y="962452"/>
            <a:chExt cx="4766434" cy="649522"/>
          </a:xfrm>
        </p:grpSpPr>
        <p:cxnSp>
          <p:nvCxnSpPr>
            <p:cNvPr id="42" name="Straight Connector 41"/>
            <p:cNvCxnSpPr/>
            <p:nvPr/>
          </p:nvCxnSpPr>
          <p:spPr>
            <a:xfrm>
              <a:off x="6035040" y="962452"/>
              <a:ext cx="0" cy="640567"/>
            </a:xfrm>
            <a:prstGeom prst="line">
              <a:avLst/>
            </a:prstGeom>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a:off x="10801474" y="971407"/>
              <a:ext cx="0" cy="640567"/>
            </a:xfrm>
            <a:prstGeom prst="line">
              <a:avLst/>
            </a:prstGeom>
            <a:ln w="28575" cap="flat" cmpd="sng" algn="ctr">
              <a:solidFill>
                <a:schemeClr val="accent1">
                  <a:lumMod val="60000"/>
                  <a:lumOff val="4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p:nvPr/>
          </p:nvCxnSpPr>
          <p:spPr>
            <a:xfrm>
              <a:off x="6035040" y="962452"/>
              <a:ext cx="4766434" cy="0"/>
            </a:xfrm>
            <a:prstGeom prst="line">
              <a:avLst/>
            </a:prstGeom>
            <a:ln w="28575">
              <a:solidFill>
                <a:srgbClr val="ADC6DD"/>
              </a:solidFill>
            </a:ln>
          </p:spPr>
          <p:style>
            <a:lnRef idx="1">
              <a:schemeClr val="accent1"/>
            </a:lnRef>
            <a:fillRef idx="0">
              <a:schemeClr val="accent1"/>
            </a:fillRef>
            <a:effectRef idx="0">
              <a:schemeClr val="accent1"/>
            </a:effectRef>
            <a:fontRef idx="minor">
              <a:schemeClr val="tx1"/>
            </a:fontRef>
          </p:style>
        </p:cxnSp>
      </p:grpSp>
      <p:sp>
        <p:nvSpPr>
          <p:cNvPr id="46" name="Rounded Rectangle 45"/>
          <p:cNvSpPr/>
          <p:nvPr/>
        </p:nvSpPr>
        <p:spPr>
          <a:xfrm>
            <a:off x="7007417" y="4455456"/>
            <a:ext cx="3320143" cy="518048"/>
          </a:xfrm>
          <a:prstGeom prst="roundRect">
            <a:avLst/>
          </a:prstGeom>
          <a:solidFill>
            <a:srgbClr val="F2E5FF"/>
          </a:solidFill>
          <a:ln>
            <a:noFill/>
          </a:ln>
          <a:effectLst>
            <a:glow rad="25400">
              <a:schemeClr val="accent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tử</a:t>
            </a:r>
            <a:r>
              <a:rPr lang="en-US" sz="2800" dirty="0">
                <a:solidFill>
                  <a:schemeClr val="accent2">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2">
                    <a:lumMod val="50000"/>
                  </a:schemeClr>
                </a:solidFill>
                <a:latin typeface="Times New Roman" panose="02020603050405020304" pitchFamily="18" charset="0"/>
                <a:cs typeface="Times New Roman" panose="02020603050405020304" pitchFamily="18" charset="0"/>
              </a:rPr>
              <a:t>khối</a:t>
            </a:r>
            <a:endParaRPr 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8358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4000">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14:bounceEnd="74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74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725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72500">
                                          <p:cBhvr additive="base">
                                            <p:cTn id="11" dur="2000" fill="hold"/>
                                            <p:tgtEl>
                                              <p:spTgt spid="10"/>
                                            </p:tgtEl>
                                            <p:attrNameLst>
                                              <p:attrName>ppt_x</p:attrName>
                                            </p:attrNameLst>
                                          </p:cBhvr>
                                          <p:tavLst>
                                            <p:tav tm="0">
                                              <p:val>
                                                <p:strVal val="0-#ppt_w/2"/>
                                              </p:val>
                                            </p:tav>
                                            <p:tav tm="100000">
                                              <p:val>
                                                <p:strVal val="#ppt_x"/>
                                              </p:val>
                                            </p:tav>
                                          </p:tavLst>
                                        </p:anim>
                                        <p:anim calcmode="lin" valueType="num" p14:bounceEnd="72500">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70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70000">
                                          <p:cBhvr additive="base">
                                            <p:cTn id="15" dur="2000" fill="hold"/>
                                            <p:tgtEl>
                                              <p:spTgt spid="11"/>
                                            </p:tgtEl>
                                            <p:attrNameLst>
                                              <p:attrName>ppt_x</p:attrName>
                                            </p:attrNameLst>
                                          </p:cBhvr>
                                          <p:tavLst>
                                            <p:tav tm="0">
                                              <p:val>
                                                <p:strVal val="0-#ppt_w/2"/>
                                              </p:val>
                                            </p:tav>
                                            <p:tav tm="100000">
                                              <p:val>
                                                <p:strVal val="#ppt_x"/>
                                              </p:val>
                                            </p:tav>
                                          </p:tavLst>
                                        </p:anim>
                                        <p:anim calcmode="lin" valueType="num" p14:bounceEnd="70000">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60000">
                                          <p:cBhvr additive="base">
                                            <p:cTn id="19" dur="20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14:presetBounceEnd="72000">
                                      <p:stCondLst>
                                        <p:cond delay="0"/>
                                      </p:stCondLst>
                                      <p:childTnLst>
                                        <p:animMotion origin="layout" path="M -4.16667E-7 -4.44444E-6 L -0.00104 0.6132 " pathEditMode="relative" rAng="0" ptsTypes="AA" p14:bounceEnd="72000">
                                          <p:cBhvr>
                                            <p:cTn id="24" dur="2000" fill="hold"/>
                                            <p:tgtEl>
                                              <p:spTgt spid="2"/>
                                            </p:tgtEl>
                                            <p:attrNameLst>
                                              <p:attrName>ppt_x</p:attrName>
                                              <p:attrName>ppt_y</p:attrName>
                                            </p:attrNameLst>
                                          </p:cBhvr>
                                          <p:rCtr x="-52" y="3064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7" grpId="0" animBg="1"/>
          <p:bldP spid="18" grpId="0"/>
          <p:bldP spid="19" grpId="0"/>
          <p:bldP spid="20" grpId="0"/>
          <p:bldP spid="21" grpId="0" animBg="1"/>
          <p:bldP spid="22" grpId="0"/>
          <p:bldP spid="23" grpId="0"/>
          <p:bldP spid="24" grpId="0"/>
          <p:bldP spid="32" grpId="0" animBg="1"/>
          <p:bldP spid="38" grpId="0" animBg="1"/>
          <p:bldP spid="40" grpId="0" animBg="1"/>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0-#ppt_w/2"/>
                                              </p:val>
                                            </p:tav>
                                            <p:tav tm="100000">
                                              <p:val>
                                                <p:strVal val="#ppt_x"/>
                                              </p:val>
                                            </p:tav>
                                          </p:tavLst>
                                        </p:anim>
                                        <p:anim calcmode="lin" valueType="num">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4.16667E-7 -4.44444E-6 L -0.00104 0.6132 " pathEditMode="relative" rAng="0" ptsTypes="AA">
                                          <p:cBhvr>
                                            <p:cTn id="24" dur="2000" fill="hold"/>
                                            <p:tgtEl>
                                              <p:spTgt spid="2"/>
                                            </p:tgtEl>
                                            <p:attrNameLst>
                                              <p:attrName>ppt_x</p:attrName>
                                              <p:attrName>ppt_y</p:attrName>
                                            </p:attrNameLst>
                                          </p:cBhvr>
                                          <p:rCtr x="-52" y="30648"/>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7" grpId="0" animBg="1"/>
          <p:bldP spid="18" grpId="0"/>
          <p:bldP spid="19" grpId="0"/>
          <p:bldP spid="20" grpId="0"/>
          <p:bldP spid="21" grpId="0" animBg="1"/>
          <p:bldP spid="22" grpId="0"/>
          <p:bldP spid="23" grpId="0"/>
          <p:bldP spid="24" grpId="0"/>
          <p:bldP spid="32" grpId="0" animBg="1"/>
          <p:bldP spid="38" grpId="0" animBg="1"/>
          <p:bldP spid="40" grpId="0" animBg="1"/>
          <p:bldP spid="46"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4"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6"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Dimitri Mendeleev</a:t>
            </a: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8011"/>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4"/>
            <a:ext cx="4028626" cy="646331"/>
          </a:xfrm>
          <a:prstGeom prst="rect">
            <a:avLst/>
          </a:prstGeom>
          <a:noFill/>
        </p:spPr>
        <p:txBody>
          <a:bodyPr wrap="square" rtlCol="0">
            <a:spAutoFit/>
          </a:bodyPr>
          <a:lstStyle/>
          <a:p>
            <a:pPr algn="ctr"/>
            <a:r>
              <a:rPr lang="en-US" sz="3600">
                <a:solidFill>
                  <a:srgbClr val="FD0079"/>
                </a:solidFill>
                <a:latin typeface="Arial" panose="020B0604020202020204" pitchFamily="34" charset="0"/>
                <a:cs typeface="Arial" panose="020B0604020202020204" pitchFamily="34"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4" y="-654948"/>
            <a:ext cx="3506885" cy="461665"/>
          </a:xfrm>
          <a:prstGeom prst="rect">
            <a:avLst/>
          </a:prstGeom>
          <a:noFill/>
        </p:spPr>
        <p:txBody>
          <a:bodyPr wrap="square">
            <a:spAutoFit/>
          </a:bodyPr>
          <a:lstStyle/>
          <a:p>
            <a:pPr algn="ctr"/>
            <a:r>
              <a:rPr lang="en-US" sz="2400">
                <a:solidFill>
                  <a:srgbClr val="264653"/>
                </a:solidFill>
                <a:latin typeface="Arial" panose="020B0604020202020204" pitchFamily="34" charset="0"/>
                <a:cs typeface="Arial" panose="020B0604020202020204" pitchFamily="34" charset="0"/>
              </a:rPr>
              <a:t>nguyên tố hóa học</a:t>
            </a: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5" name="!!1">
            <a:extLst>
              <a:ext uri="{FF2B5EF4-FFF2-40B4-BE49-F238E27FC236}">
                <a16:creationId xmlns:a16="http://schemas.microsoft.com/office/drawing/2014/main" id="{AC35170D-2947-4A3F-8167-AE4095A6A139}"/>
              </a:ext>
            </a:extLst>
          </p:cNvPr>
          <p:cNvSpPr/>
          <p:nvPr/>
        </p:nvSpPr>
        <p:spPr>
          <a:xfrm>
            <a:off x="-1206230" y="638979"/>
            <a:ext cx="925254" cy="47176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2" name="!!1">
            <a:extLst>
              <a:ext uri="{FF2B5EF4-FFF2-40B4-BE49-F238E27FC236}">
                <a16:creationId xmlns:a16="http://schemas.microsoft.com/office/drawing/2014/main"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a16="http://schemas.microsoft.com/office/drawing/2014/main"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cxnSp>
        <p:nvCxnSpPr>
          <p:cNvPr id="7" name="Straight Arrow Connector 6"/>
          <p:cNvCxnSpPr/>
          <p:nvPr/>
        </p:nvCxnSpPr>
        <p:spPr>
          <a:xfrm>
            <a:off x="907632" y="1078747"/>
            <a:ext cx="10192871" cy="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7" name="!!HinhChuNhom">
            <a:extLst>
              <a:ext uri="{FF2B5EF4-FFF2-40B4-BE49-F238E27FC236}">
                <a16:creationId xmlns:a16="http://schemas.microsoft.com/office/drawing/2014/main"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a16="http://schemas.microsoft.com/office/drawing/2014/main" id="{8326C442-51CB-4BA3-8EC4-4312A708E13B}"/>
              </a:ext>
            </a:extLst>
          </p:cNvPr>
          <p:cNvSpPr txBox="1"/>
          <p:nvPr/>
        </p:nvSpPr>
        <p:spPr>
          <a:xfrm>
            <a:off x="3885932" y="729215"/>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r>
              <a:rPr lang="en-US" sz="3600" dirty="0">
                <a:solidFill>
                  <a:srgbClr val="E76F51"/>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64724298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1">
            <a:extLst>
              <a:ext uri="{FF2B5EF4-FFF2-40B4-BE49-F238E27FC236}">
                <a16:creationId xmlns:a16="http://schemas.microsoft.com/office/drawing/2014/main" id="{AC35170D-2947-4A3F-8167-AE4095A6A139}"/>
              </a:ext>
            </a:extLst>
          </p:cNvPr>
          <p:cNvSpPr/>
          <p:nvPr/>
        </p:nvSpPr>
        <p:spPr>
          <a:xfrm>
            <a:off x="115567" y="1381582"/>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132" name="!!1">
            <a:extLst>
              <a:ext uri="{FF2B5EF4-FFF2-40B4-BE49-F238E27FC236}">
                <a16:creationId xmlns:a16="http://schemas.microsoft.com/office/drawing/2014/main"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a16="http://schemas.microsoft.com/office/drawing/2014/main"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sp>
        <p:nvSpPr>
          <p:cNvPr id="2" name="Rectangle 1">
            <a:extLst>
              <a:ext uri="{FF2B5EF4-FFF2-40B4-BE49-F238E27FC236}">
                <a16:creationId xmlns:a16="http://schemas.microsoft.com/office/drawing/2014/main" id="{4CAD5121-F8DD-4B69-B98D-5B34F3B33C4B}"/>
              </a:ext>
            </a:extLst>
          </p:cNvPr>
          <p:cNvSpPr/>
          <p:nvPr/>
        </p:nvSpPr>
        <p:spPr>
          <a:xfrm flipV="1">
            <a:off x="-42444"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1">
            <a:extLst>
              <a:ext uri="{FF2B5EF4-FFF2-40B4-BE49-F238E27FC236}">
                <a16:creationId xmlns:a16="http://schemas.microsoft.com/office/drawing/2014/main" id="{AC35170D-2947-4A3F-8167-AE4095A6A139}"/>
              </a:ext>
            </a:extLst>
          </p:cNvPr>
          <p:cNvSpPr/>
          <p:nvPr/>
        </p:nvSpPr>
        <p:spPr>
          <a:xfrm>
            <a:off x="7963159" y="1401975"/>
            <a:ext cx="3983455" cy="6712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cxnSp>
        <p:nvCxnSpPr>
          <p:cNvPr id="7" name="Straight Arrow Connector 6"/>
          <p:cNvCxnSpPr/>
          <p:nvPr/>
        </p:nvCxnSpPr>
        <p:spPr>
          <a:xfrm>
            <a:off x="1468498" y="1733324"/>
            <a:ext cx="6494662" cy="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788739" y="1393513"/>
            <a:ext cx="2256883" cy="730824"/>
            <a:chOff x="3927935" y="741544"/>
            <a:chExt cx="2256883" cy="730824"/>
          </a:xfrm>
        </p:grpSpPr>
        <p:sp>
          <p:nvSpPr>
            <p:cNvPr id="137" name="!!HinhChuNhom">
              <a:extLst>
                <a:ext uri="{FF2B5EF4-FFF2-40B4-BE49-F238E27FC236}">
                  <a16:creationId xmlns:a16="http://schemas.microsoft.com/office/drawing/2014/main"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a16="http://schemas.microsoft.com/office/drawing/2014/main" id="{8326C442-51CB-4BA3-8EC4-4312A708E13B}"/>
                </a:ext>
              </a:extLst>
            </p:cNvPr>
            <p:cNvSpPr txBox="1"/>
            <p:nvPr/>
          </p:nvSpPr>
          <p:spPr>
            <a:xfrm>
              <a:off x="3927935" y="793858"/>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r>
                <a:rPr lang="en-US" sz="3600" dirty="0">
                  <a:solidFill>
                    <a:srgbClr val="E76F51"/>
                  </a:solidFill>
                  <a:latin typeface="Times New Roman" panose="02020603050405020304" pitchFamily="18" charset="0"/>
                  <a:cs typeface="Times New Roman" panose="02020603050405020304" pitchFamily="18" charset="0"/>
                </a:rPr>
                <a:t> 2</a:t>
              </a:r>
            </a:p>
          </p:txBody>
        </p:sp>
      </p:grpSp>
      <p:sp>
        <p:nvSpPr>
          <p:cNvPr id="142" name="!!1">
            <a:extLst>
              <a:ext uri="{FF2B5EF4-FFF2-40B4-BE49-F238E27FC236}">
                <a16:creationId xmlns:a16="http://schemas.microsoft.com/office/drawing/2014/main" id="{AC35170D-2947-4A3F-8167-AE4095A6A139}"/>
              </a:ext>
            </a:extLst>
          </p:cNvPr>
          <p:cNvSpPr/>
          <p:nvPr/>
        </p:nvSpPr>
        <p:spPr>
          <a:xfrm>
            <a:off x="102504" y="1384320"/>
            <a:ext cx="1352931" cy="6712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Tree>
    <p:extLst>
      <p:ext uri="{BB962C8B-B14F-4D97-AF65-F5344CB8AC3E}">
        <p14:creationId xmlns:p14="http://schemas.microsoft.com/office/powerpoint/2010/main" val="346774600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a:xfrm>
            <a:off x="5960682" y="1048043"/>
            <a:ext cx="4991687" cy="2180492"/>
          </a:xfrm>
          <a:custGeom>
            <a:avLst/>
            <a:gdLst>
              <a:gd name="connsiteX0" fmla="*/ 0 w 4991687"/>
              <a:gd name="connsiteY0" fmla="*/ 0 h 2180492"/>
              <a:gd name="connsiteX1" fmla="*/ 4023352 w 4991687"/>
              <a:gd name="connsiteY1" fmla="*/ 0 h 2180492"/>
              <a:gd name="connsiteX2" fmla="*/ 4991687 w 4991687"/>
              <a:gd name="connsiteY2" fmla="*/ 968335 h 2180492"/>
              <a:gd name="connsiteX3" fmla="*/ 4991687 w 4991687"/>
              <a:gd name="connsiteY3" fmla="*/ 1212157 h 2180492"/>
              <a:gd name="connsiteX4" fmla="*/ 4023352 w 4991687"/>
              <a:gd name="connsiteY4" fmla="*/ 2180492 h 2180492"/>
              <a:gd name="connsiteX5" fmla="*/ 0 w 4991687"/>
              <a:gd name="connsiteY5" fmla="*/ 2180492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1687" h="2180492">
                <a:moveTo>
                  <a:pt x="0" y="0"/>
                </a:moveTo>
                <a:lnTo>
                  <a:pt x="4023352" y="0"/>
                </a:lnTo>
                <a:cubicBezTo>
                  <a:pt x="4558149" y="0"/>
                  <a:pt x="4991687" y="433538"/>
                  <a:pt x="4991687" y="968335"/>
                </a:cubicBezTo>
                <a:lnTo>
                  <a:pt x="4991687" y="1212157"/>
                </a:lnTo>
                <a:cubicBezTo>
                  <a:pt x="4991687" y="1746954"/>
                  <a:pt x="4558149" y="2180492"/>
                  <a:pt x="4023352" y="2180492"/>
                </a:cubicBezTo>
                <a:lnTo>
                  <a:pt x="0" y="2180492"/>
                </a:lnTo>
                <a:close/>
              </a:path>
            </a:pathLst>
          </a:custGeom>
          <a:solidFill>
            <a:srgbClr val="BBD6E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980719" y="1048043"/>
            <a:ext cx="4979963" cy="218049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79ADD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43539" y="1364251"/>
            <a:ext cx="4048482" cy="1569660"/>
          </a:xfrm>
          <a:prstGeom prst="rect">
            <a:avLst/>
          </a:prstGeom>
          <a:noFill/>
        </p:spPr>
        <p:txBody>
          <a:bodyPr wrap="square" rtlCol="0">
            <a:spAutoFit/>
          </a:bodyPr>
          <a:lstStyle/>
          <a:p>
            <a:pPr marL="514350" indent="-514350" algn="ctr">
              <a:buAutoNum type="romanUcPeriod"/>
            </a:pPr>
            <a:r>
              <a:rPr lang="en-US" sz="2400" b="1" dirty="0">
                <a:solidFill>
                  <a:schemeClr val="accent1">
                    <a:lumMod val="50000"/>
                  </a:schemeClr>
                </a:solidFill>
                <a:latin typeface="Times New Roman" panose="02020603050405020304" pitchFamily="18" charset="0"/>
                <a:cs typeface="Times New Roman" panose="02020603050405020304" pitchFamily="18" charset="0"/>
              </a:rPr>
              <a:t>NGUYÊN TẮC </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SẮP XẾP CÁC </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NGUYÊN TỐ TRONG BẢNG TUẦN HOÀN</a:t>
            </a:r>
          </a:p>
        </p:txBody>
      </p:sp>
      <p:sp>
        <p:nvSpPr>
          <p:cNvPr id="12" name="TextBox 11"/>
          <p:cNvSpPr txBox="1"/>
          <p:nvPr/>
        </p:nvSpPr>
        <p:spPr>
          <a:xfrm>
            <a:off x="7672877" y="1600642"/>
            <a:ext cx="3195587" cy="830997"/>
          </a:xfrm>
          <a:prstGeom prst="rect">
            <a:avLst/>
          </a:prstGeom>
          <a:noFill/>
        </p:spPr>
        <p:txBody>
          <a:bodyPr wrap="square" rtlCol="0">
            <a:spAutoFit/>
          </a:bodyPr>
          <a:lstStyle/>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II. CẤU TẠO </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BẢNG TUẦN HOÀN</a:t>
            </a:r>
          </a:p>
        </p:txBody>
      </p:sp>
      <p:sp>
        <p:nvSpPr>
          <p:cNvPr id="8" name="Freeform 7"/>
          <p:cNvSpPr/>
          <p:nvPr/>
        </p:nvSpPr>
        <p:spPr>
          <a:xfrm rot="10800000">
            <a:off x="968995" y="3250119"/>
            <a:ext cx="4991687" cy="2180492"/>
          </a:xfrm>
          <a:custGeom>
            <a:avLst/>
            <a:gdLst>
              <a:gd name="connsiteX0" fmla="*/ 0 w 4991687"/>
              <a:gd name="connsiteY0" fmla="*/ 0 h 2180492"/>
              <a:gd name="connsiteX1" fmla="*/ 4023352 w 4991687"/>
              <a:gd name="connsiteY1" fmla="*/ 0 h 2180492"/>
              <a:gd name="connsiteX2" fmla="*/ 4991687 w 4991687"/>
              <a:gd name="connsiteY2" fmla="*/ 968335 h 2180492"/>
              <a:gd name="connsiteX3" fmla="*/ 4991687 w 4991687"/>
              <a:gd name="connsiteY3" fmla="*/ 1212157 h 2180492"/>
              <a:gd name="connsiteX4" fmla="*/ 4023352 w 4991687"/>
              <a:gd name="connsiteY4" fmla="*/ 2180492 h 2180492"/>
              <a:gd name="connsiteX5" fmla="*/ 0 w 4991687"/>
              <a:gd name="connsiteY5" fmla="*/ 2180492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1687" h="2180492">
                <a:moveTo>
                  <a:pt x="0" y="0"/>
                </a:moveTo>
                <a:lnTo>
                  <a:pt x="4023352" y="0"/>
                </a:lnTo>
                <a:cubicBezTo>
                  <a:pt x="4558149" y="0"/>
                  <a:pt x="4991687" y="433538"/>
                  <a:pt x="4991687" y="968335"/>
                </a:cubicBezTo>
                <a:lnTo>
                  <a:pt x="4991687" y="1212157"/>
                </a:lnTo>
                <a:cubicBezTo>
                  <a:pt x="4991687" y="1746954"/>
                  <a:pt x="4558149" y="2180492"/>
                  <a:pt x="4023352" y="2180492"/>
                </a:cubicBezTo>
                <a:lnTo>
                  <a:pt x="0" y="2180492"/>
                </a:lnTo>
                <a:close/>
              </a:path>
            </a:pathLst>
          </a:custGeom>
          <a:solidFill>
            <a:srgbClr val="BBD6E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0800000">
            <a:off x="5972406" y="3250119"/>
            <a:ext cx="4979963" cy="218049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79ADD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446229" y="1364251"/>
            <a:ext cx="3513238" cy="3293513"/>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4389791" y="2373490"/>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14" name="TextBox 13"/>
          <p:cNvSpPr txBox="1"/>
          <p:nvPr/>
        </p:nvSpPr>
        <p:spPr>
          <a:xfrm>
            <a:off x="886427" y="3555535"/>
            <a:ext cx="4417089" cy="1569660"/>
          </a:xfrm>
          <a:prstGeom prst="rect">
            <a:avLst/>
          </a:prstGeom>
          <a:noFill/>
        </p:spPr>
        <p:txBody>
          <a:bodyPr wrap="square" rtlCol="0">
            <a:spAutoFit/>
          </a:bodyPr>
          <a:lstStyle/>
          <a:p>
            <a:pPr marL="514350" indent="-514350" algn="ctr">
              <a:buAutoNum type="romanUcPeriod" startAt="3"/>
            </a:pPr>
            <a:r>
              <a:rPr lang="en-US" sz="2400" b="1" dirty="0">
                <a:solidFill>
                  <a:schemeClr val="accent1">
                    <a:lumMod val="50000"/>
                  </a:schemeClr>
                </a:solidFill>
                <a:latin typeface="Times New Roman" panose="02020603050405020304" pitchFamily="18" charset="0"/>
                <a:cs typeface="Times New Roman" panose="02020603050405020304" pitchFamily="18" charset="0"/>
              </a:rPr>
              <a:t>VỊ TRÍ CÁC </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NGUYÊN TỐ KIM LOẠI </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PHI KIM KHÍ HIẾM TRONG BẢNG TUẦN HOÀN</a:t>
            </a:r>
          </a:p>
        </p:txBody>
      </p:sp>
      <p:sp>
        <p:nvSpPr>
          <p:cNvPr id="15" name="TextBox 14"/>
          <p:cNvSpPr txBox="1"/>
          <p:nvPr/>
        </p:nvSpPr>
        <p:spPr>
          <a:xfrm>
            <a:off x="6979919" y="3885001"/>
            <a:ext cx="4048482" cy="830997"/>
          </a:xfrm>
          <a:prstGeom prst="rect">
            <a:avLst/>
          </a:prstGeom>
          <a:noFill/>
        </p:spPr>
        <p:txBody>
          <a:bodyPr wrap="square" rtlCol="0">
            <a:spAutoFit/>
          </a:bodyPr>
          <a:lstStyle/>
          <a:p>
            <a:pPr marL="514350" indent="-514350" algn="ctr">
              <a:buAutoNum type="romanUcPeriod" startAt="4"/>
            </a:pPr>
            <a:r>
              <a:rPr lang="en-US" sz="2400" b="1" dirty="0">
                <a:solidFill>
                  <a:schemeClr val="accent1">
                    <a:lumMod val="50000"/>
                  </a:schemeClr>
                </a:solidFill>
                <a:latin typeface="Times New Roman" panose="02020603050405020304" pitchFamily="18" charset="0"/>
                <a:cs typeface="Times New Roman" panose="02020603050405020304" pitchFamily="18" charset="0"/>
              </a:rPr>
              <a:t>Ý NGHĨA CỦA </a:t>
            </a:r>
          </a:p>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BẢNG TUẦN HOÀN</a:t>
            </a:r>
          </a:p>
        </p:txBody>
      </p:sp>
    </p:spTree>
    <p:extLst>
      <p:ext uri="{BB962C8B-B14F-4D97-AF65-F5344CB8AC3E}">
        <p14:creationId xmlns:p14="http://schemas.microsoft.com/office/powerpoint/2010/main" val="1953666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4"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6"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Dimitri Mendeleev</a:t>
            </a: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4"/>
            <a:ext cx="4028626" cy="646331"/>
          </a:xfrm>
          <a:prstGeom prst="rect">
            <a:avLst/>
          </a:prstGeom>
          <a:noFill/>
        </p:spPr>
        <p:txBody>
          <a:bodyPr wrap="square" rtlCol="0">
            <a:spAutoFit/>
          </a:bodyPr>
          <a:lstStyle/>
          <a:p>
            <a:pPr algn="ctr"/>
            <a:r>
              <a:rPr lang="en-US" sz="3600">
                <a:solidFill>
                  <a:srgbClr val="FD0079"/>
                </a:solidFill>
                <a:latin typeface="Arial" panose="020B0604020202020204" pitchFamily="34" charset="0"/>
                <a:cs typeface="Arial" panose="020B0604020202020204" pitchFamily="34"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4" y="-654948"/>
            <a:ext cx="3506885" cy="461665"/>
          </a:xfrm>
          <a:prstGeom prst="rect">
            <a:avLst/>
          </a:prstGeom>
          <a:noFill/>
        </p:spPr>
        <p:txBody>
          <a:bodyPr wrap="square">
            <a:spAutoFit/>
          </a:bodyPr>
          <a:lstStyle/>
          <a:p>
            <a:pPr algn="ctr"/>
            <a:r>
              <a:rPr lang="en-US" sz="2400">
                <a:solidFill>
                  <a:srgbClr val="264653"/>
                </a:solidFill>
                <a:latin typeface="Arial" panose="020B0604020202020204" pitchFamily="34" charset="0"/>
                <a:cs typeface="Arial" panose="020B0604020202020204" pitchFamily="34" charset="0"/>
              </a:rPr>
              <a:t>nguyên tố hóa học</a:t>
            </a: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132" name="!!1">
            <a:extLst>
              <a:ext uri="{FF2B5EF4-FFF2-40B4-BE49-F238E27FC236}">
                <a16:creationId xmlns:a16="http://schemas.microsoft.com/office/drawing/2014/main"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a16="http://schemas.microsoft.com/office/drawing/2014/main"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2915"/>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7" name="Straight Arrow Connector 6"/>
          <p:cNvCxnSpPr/>
          <p:nvPr/>
        </p:nvCxnSpPr>
        <p:spPr>
          <a:xfrm>
            <a:off x="1468498" y="2336113"/>
            <a:ext cx="6494662" cy="0"/>
          </a:xfrm>
          <a:prstGeom prst="straightConnector1">
            <a:avLst/>
          </a:prstGeom>
          <a:ln w="28575">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788739" y="1996302"/>
            <a:ext cx="2256883" cy="730824"/>
            <a:chOff x="3927935" y="741544"/>
            <a:chExt cx="2256883" cy="730824"/>
          </a:xfrm>
        </p:grpSpPr>
        <p:sp>
          <p:nvSpPr>
            <p:cNvPr id="137" name="!!HinhChuNhom">
              <a:extLst>
                <a:ext uri="{FF2B5EF4-FFF2-40B4-BE49-F238E27FC236}">
                  <a16:creationId xmlns:a16="http://schemas.microsoft.com/office/drawing/2014/main"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a16="http://schemas.microsoft.com/office/drawing/2014/main" id="{8326C442-51CB-4BA3-8EC4-4312A708E13B}"/>
                </a:ext>
              </a:extLst>
            </p:cNvPr>
            <p:cNvSpPr txBox="1"/>
            <p:nvPr/>
          </p:nvSpPr>
          <p:spPr>
            <a:xfrm>
              <a:off x="3927935" y="793858"/>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r>
                <a:rPr lang="en-US" sz="3600" dirty="0">
                  <a:solidFill>
                    <a:srgbClr val="E76F51"/>
                  </a:solidFill>
                  <a:latin typeface="Times New Roman" panose="02020603050405020304" pitchFamily="18" charset="0"/>
                  <a:cs typeface="Times New Roman" panose="02020603050405020304" pitchFamily="18" charset="0"/>
                </a:rPr>
                <a:t> 3</a:t>
              </a:r>
            </a:p>
          </p:txBody>
        </p:sp>
      </p:grpSp>
      <p:sp>
        <p:nvSpPr>
          <p:cNvPr id="140" name="!!1">
            <a:extLst>
              <a:ext uri="{FF2B5EF4-FFF2-40B4-BE49-F238E27FC236}">
                <a16:creationId xmlns:a16="http://schemas.microsoft.com/office/drawing/2014/main" id="{AC35170D-2947-4A3F-8167-AE4095A6A139}"/>
              </a:ext>
            </a:extLst>
          </p:cNvPr>
          <p:cNvSpPr/>
          <p:nvPr/>
        </p:nvSpPr>
        <p:spPr>
          <a:xfrm>
            <a:off x="115667" y="2038808"/>
            <a:ext cx="1352931" cy="6712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5" name="!!1">
            <a:extLst>
              <a:ext uri="{FF2B5EF4-FFF2-40B4-BE49-F238E27FC236}">
                <a16:creationId xmlns:a16="http://schemas.microsoft.com/office/drawing/2014/main" id="{AC35170D-2947-4A3F-8167-AE4095A6A139}"/>
              </a:ext>
            </a:extLst>
          </p:cNvPr>
          <p:cNvSpPr/>
          <p:nvPr/>
        </p:nvSpPr>
        <p:spPr>
          <a:xfrm>
            <a:off x="7963160" y="2034755"/>
            <a:ext cx="3970392" cy="6562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Tree>
    <p:extLst>
      <p:ext uri="{BB962C8B-B14F-4D97-AF65-F5344CB8AC3E}">
        <p14:creationId xmlns:p14="http://schemas.microsoft.com/office/powerpoint/2010/main" val="2400998771"/>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40068C0-41BB-4C6A-A4DA-A2D0BF226070}"/>
              </a:ext>
            </a:extLst>
          </p:cNvPr>
          <p:cNvSpPr/>
          <p:nvPr/>
        </p:nvSpPr>
        <p:spPr>
          <a:xfrm>
            <a:off x="4088534" y="-631251"/>
            <a:ext cx="2204316" cy="437968"/>
          </a:xfrm>
          <a:prstGeom prst="roundRect">
            <a:avLst>
              <a:gd name="adj" fmla="val 50000"/>
            </a:avLst>
          </a:prstGeom>
          <a:solidFill>
            <a:srgbClr val="E2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TacGia">
            <a:extLst>
              <a:ext uri="{FF2B5EF4-FFF2-40B4-BE49-F238E27FC236}">
                <a16:creationId xmlns:a16="http://schemas.microsoft.com/office/drawing/2014/main" id="{9B776085-2637-4159-95A7-65E48DAD833A}"/>
              </a:ext>
            </a:extLst>
          </p:cNvPr>
          <p:cNvSpPr txBox="1"/>
          <p:nvPr/>
        </p:nvSpPr>
        <p:spPr>
          <a:xfrm>
            <a:off x="4240119" y="-501060"/>
            <a:ext cx="1901146" cy="307777"/>
          </a:xfrm>
          <a:prstGeom prst="rect">
            <a:avLst/>
          </a:prstGeom>
          <a:noFill/>
        </p:spPr>
        <p:txBody>
          <a:bodyPr wrap="square">
            <a:spAutoFit/>
          </a:bodyPr>
          <a:lstStyle/>
          <a:p>
            <a:pPr algn="ctr"/>
            <a:r>
              <a:rPr lang="en-US" sz="1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Dimitri Mendeleev</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Fr</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Mg</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Ra</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Rf</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Db</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Sg</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Bh</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Hs</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Mt</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Ds</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Rg</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Cn</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Al</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Nh</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Si</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FI</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Mc</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Lv</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Cl</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Ts</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646986"/>
          </a:xfrm>
          <a:prstGeom prst="roundRect">
            <a:avLst/>
          </a:prstGeom>
          <a:noFill/>
          <a:ln>
            <a:noFill/>
          </a:ln>
        </p:spPr>
        <p:txBody>
          <a:bodyPr wrap="square" rtlCol="0">
            <a:spAutoFit/>
          </a:bodyPr>
          <a:lstStyle/>
          <a:p>
            <a:r>
              <a:rPr lang="en-US" sz="1600" b="1">
                <a:solidFill>
                  <a:srgbClr val="6DA79B"/>
                </a:solidFill>
                <a:latin typeface="Arial" panose="020B0604020202020204" pitchFamily="34" charset="0"/>
                <a:ea typeface="Aachen" panose="02020500000000000000" pitchFamily="18" charset="0"/>
                <a:cs typeface="Arial" panose="020B0604020202020204" pitchFamily="34" charset="0"/>
              </a:rPr>
              <a:t>* Lanthanides</a:t>
            </a:r>
            <a:endParaRPr lang="vi-VN" sz="1600" b="1">
              <a:solidFill>
                <a:srgbClr val="6DA79B"/>
              </a:solidFill>
              <a:latin typeface="Arial" panose="020B0604020202020204" pitchFamily="34" charset="0"/>
              <a:ea typeface="Aachen" panose="02020500000000000000" pitchFamily="18" charset="0"/>
              <a:cs typeface="Arial" panose="020B0604020202020204" pitchFamily="34"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latin typeface="Arial" panose="020B0604020202020204" pitchFamily="34" charset="0"/>
                <a:ea typeface="Aachen" panose="02020500000000000000" pitchFamily="18" charset="0"/>
                <a:cs typeface="Arial" panose="020B0604020202020204" pitchFamily="34" charset="0"/>
              </a:rPr>
              <a:t>** Actinides</a:t>
            </a:r>
            <a:endParaRPr lang="vi-VN" sz="1600" b="1">
              <a:solidFill>
                <a:srgbClr val="D06D81"/>
              </a:solidFill>
              <a:latin typeface="Arial" panose="020B0604020202020204" pitchFamily="34" charset="0"/>
              <a:ea typeface="Aachen" panose="02020500000000000000" pitchFamily="18" charset="0"/>
              <a:cs typeface="Arial" panose="020B0604020202020204" pitchFamily="34"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Fm</a:t>
            </a:r>
            <a:endPar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Lr</a:t>
            </a:r>
          </a:p>
        </p:txBody>
      </p:sp>
      <p:sp>
        <p:nvSpPr>
          <p:cNvPr id="3" name="!!BangTuanHoan">
            <a:extLst>
              <a:ext uri="{FF2B5EF4-FFF2-40B4-BE49-F238E27FC236}">
                <a16:creationId xmlns:a16="http://schemas.microsoft.com/office/drawing/2014/main" id="{8326C442-51CB-4BA3-8EC4-4312A708E13B}"/>
              </a:ext>
            </a:extLst>
          </p:cNvPr>
          <p:cNvSpPr txBox="1"/>
          <p:nvPr/>
        </p:nvSpPr>
        <p:spPr>
          <a:xfrm>
            <a:off x="3788739" y="-839614"/>
            <a:ext cx="4028626" cy="646331"/>
          </a:xfrm>
          <a:prstGeom prst="rect">
            <a:avLst/>
          </a:prstGeom>
          <a:noFill/>
        </p:spPr>
        <p:txBody>
          <a:bodyPr wrap="square" rtlCol="0">
            <a:spAutoFit/>
          </a:bodyPr>
          <a:lstStyle/>
          <a:p>
            <a:pPr algn="ctr"/>
            <a:r>
              <a:rPr lang="en-US" sz="3600">
                <a:solidFill>
                  <a:srgbClr val="FD0079"/>
                </a:solidFill>
                <a:latin typeface="Arial" panose="020B0604020202020204" pitchFamily="34" charset="0"/>
                <a:cs typeface="Arial" panose="020B0604020202020204" pitchFamily="34" charset="0"/>
              </a:rPr>
              <a:t>Bảng tuần hoàn</a:t>
            </a:r>
          </a:p>
        </p:txBody>
      </p:sp>
      <p:sp>
        <p:nvSpPr>
          <p:cNvPr id="138" name="!!NguyenToHoaHoc">
            <a:extLst>
              <a:ext uri="{FF2B5EF4-FFF2-40B4-BE49-F238E27FC236}">
                <a16:creationId xmlns:a16="http://schemas.microsoft.com/office/drawing/2014/main" id="{064D3F8D-4151-4111-885E-6ADB1C324328}"/>
              </a:ext>
            </a:extLst>
          </p:cNvPr>
          <p:cNvSpPr txBox="1"/>
          <p:nvPr/>
        </p:nvSpPr>
        <p:spPr>
          <a:xfrm>
            <a:off x="3702694" y="-654948"/>
            <a:ext cx="3506885" cy="461665"/>
          </a:xfrm>
          <a:prstGeom prst="rect">
            <a:avLst/>
          </a:prstGeom>
          <a:noFill/>
        </p:spPr>
        <p:txBody>
          <a:bodyPr wrap="square">
            <a:spAutoFit/>
          </a:bodyPr>
          <a:lstStyle/>
          <a:p>
            <a:pPr algn="ctr"/>
            <a:r>
              <a:rPr lang="en-US" sz="2400">
                <a:solidFill>
                  <a:srgbClr val="264653"/>
                </a:solidFill>
                <a:latin typeface="Arial" panose="020B0604020202020204" pitchFamily="34" charset="0"/>
                <a:cs typeface="Arial" panose="020B0604020202020204" pitchFamily="34" charset="0"/>
              </a:rPr>
              <a:t>nguyên tố hóa học</a:t>
            </a:r>
          </a:p>
        </p:txBody>
      </p:sp>
      <p:pic>
        <p:nvPicPr>
          <p:cNvPr id="134" name="Picture 133" descr="A picture containing text&#10;&#10;Description automatically generated">
            <a:extLst>
              <a:ext uri="{FF2B5EF4-FFF2-40B4-BE49-F238E27FC236}">
                <a16:creationId xmlns:a16="http://schemas.microsoft.com/office/drawing/2014/main" id="{BFCCD133-3E33-4832-BB17-04A3FCB8A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843" t="5739" r="24667" b="15425"/>
          <a:stretch/>
        </p:blipFill>
        <p:spPr>
          <a:xfrm>
            <a:off x="1801419" y="-2606320"/>
            <a:ext cx="2112060" cy="2413037"/>
          </a:xfrm>
          <a:prstGeom prst="rect">
            <a:avLst/>
          </a:prstGeom>
          <a:effectLst>
            <a:outerShdw blurRad="50800" dist="38100" dir="2700000" algn="tl" rotWithShape="0">
              <a:prstClr val="black">
                <a:alpha val="40000"/>
              </a:prstClr>
            </a:outerShdw>
          </a:effectLst>
        </p:spPr>
      </p:pic>
      <p:sp>
        <p:nvSpPr>
          <p:cNvPr id="132" name="!!1">
            <a:extLst>
              <a:ext uri="{FF2B5EF4-FFF2-40B4-BE49-F238E27FC236}">
                <a16:creationId xmlns:a16="http://schemas.microsoft.com/office/drawing/2014/main" id="{AC35170D-2947-4A3F-8167-AE4095A6A139}"/>
              </a:ext>
            </a:extLst>
          </p:cNvPr>
          <p:cNvSpPr/>
          <p:nvPr/>
        </p:nvSpPr>
        <p:spPr>
          <a:xfrm>
            <a:off x="115894" y="759798"/>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a:t>
            </a:r>
          </a:p>
        </p:txBody>
      </p:sp>
      <p:sp>
        <p:nvSpPr>
          <p:cNvPr id="133" name="!!1">
            <a:extLst>
              <a:ext uri="{FF2B5EF4-FFF2-40B4-BE49-F238E27FC236}">
                <a16:creationId xmlns:a16="http://schemas.microsoft.com/office/drawing/2014/main" id="{AC35170D-2947-4A3F-8167-AE4095A6A139}"/>
              </a:ext>
            </a:extLst>
          </p:cNvPr>
          <p:cNvSpPr/>
          <p:nvPr/>
        </p:nvSpPr>
        <p:spPr>
          <a:xfrm>
            <a:off x="11249390" y="762087"/>
            <a:ext cx="684162" cy="649125"/>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He</a:t>
            </a: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Li</a:t>
            </a: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Be</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O</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Ne</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8617"/>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6" name="Group 5"/>
          <p:cNvGrpSpPr/>
          <p:nvPr/>
        </p:nvGrpSpPr>
        <p:grpSpPr>
          <a:xfrm>
            <a:off x="3932709" y="1723031"/>
            <a:ext cx="2256883" cy="730824"/>
            <a:chOff x="3927935" y="741544"/>
            <a:chExt cx="2256883" cy="730824"/>
          </a:xfrm>
        </p:grpSpPr>
        <p:sp>
          <p:nvSpPr>
            <p:cNvPr id="137" name="!!HinhChuNhom">
              <a:extLst>
                <a:ext uri="{FF2B5EF4-FFF2-40B4-BE49-F238E27FC236}">
                  <a16:creationId xmlns:a16="http://schemas.microsoft.com/office/drawing/2014/main" id="{3BB07C08-556F-493F-982D-103545C7113E}"/>
                </a:ext>
              </a:extLst>
            </p:cNvPr>
            <p:cNvSpPr/>
            <p:nvPr/>
          </p:nvSpPr>
          <p:spPr>
            <a:xfrm>
              <a:off x="3949768" y="74154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uNhom">
              <a:extLst>
                <a:ext uri="{FF2B5EF4-FFF2-40B4-BE49-F238E27FC236}">
                  <a16:creationId xmlns:a16="http://schemas.microsoft.com/office/drawing/2014/main" id="{8326C442-51CB-4BA3-8EC4-4312A708E13B}"/>
                </a:ext>
              </a:extLst>
            </p:cNvPr>
            <p:cNvSpPr txBox="1"/>
            <p:nvPr/>
          </p:nvSpPr>
          <p:spPr>
            <a:xfrm>
              <a:off x="3927935" y="793858"/>
              <a:ext cx="2256883" cy="646331"/>
            </a:xfrm>
            <a:prstGeom prst="rect">
              <a:avLst/>
            </a:prstGeom>
            <a:noFill/>
          </p:spPr>
          <p:txBody>
            <a:bodyPr wrap="square" rtlCol="0">
              <a:spAutoFit/>
            </a:bodyPr>
            <a:lstStyle/>
            <a:p>
              <a:pPr algn="ctr"/>
              <a:r>
                <a:rPr lang="en-US" sz="3600" dirty="0">
                  <a:solidFill>
                    <a:srgbClr val="E76F51"/>
                  </a:solidFill>
                  <a:latin typeface="Times New Roman" panose="02020603050405020304" pitchFamily="18" charset="0"/>
                  <a:cs typeface="Times New Roman" panose="02020603050405020304" pitchFamily="18" charset="0"/>
                </a:rPr>
                <a:t>Chu </a:t>
              </a:r>
              <a:r>
                <a:rPr lang="en-US" sz="3600" dirty="0" err="1">
                  <a:solidFill>
                    <a:srgbClr val="E76F51"/>
                  </a:solidFill>
                  <a:latin typeface="Times New Roman" panose="02020603050405020304" pitchFamily="18" charset="0"/>
                  <a:cs typeface="Times New Roman" panose="02020603050405020304" pitchFamily="18" charset="0"/>
                </a:rPr>
                <a:t>kì</a:t>
              </a:r>
              <a:r>
                <a:rPr lang="en-US" sz="3600" dirty="0">
                  <a:solidFill>
                    <a:srgbClr val="E76F51"/>
                  </a:solidFill>
                  <a:latin typeface="Times New Roman" panose="02020603050405020304" pitchFamily="18" charset="0"/>
                  <a:cs typeface="Times New Roman" panose="02020603050405020304" pitchFamily="18" charset="0"/>
                </a:rPr>
                <a:t> 4</a:t>
              </a:r>
            </a:p>
          </p:txBody>
        </p:sp>
      </p:gr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5" name="!!1">
            <a:extLst>
              <a:ext uri="{FF2B5EF4-FFF2-40B4-BE49-F238E27FC236}">
                <a16:creationId xmlns:a16="http://schemas.microsoft.com/office/drawing/2014/main" id="{AC35170D-2947-4A3F-8167-AE4095A6A139}"/>
              </a:ext>
            </a:extLst>
          </p:cNvPr>
          <p:cNvSpPr/>
          <p:nvPr/>
        </p:nvSpPr>
        <p:spPr>
          <a:xfrm>
            <a:off x="115894" y="2667196"/>
            <a:ext cx="11817658" cy="6942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Sc</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Ti</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V</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Cr</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Mn</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Fe</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Co</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i</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Cu</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Z</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n</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a:t>
            </a: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Ge</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As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Se</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Br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latin typeface="Arial" panose="020B0604020202020204" pitchFamily="34" charset="0"/>
                <a:ea typeface="Aachen" panose="02020500000000000000" pitchFamily="18" charset="0"/>
                <a:cs typeface="Arial" panose="020B0604020202020204" pitchFamily="34" charset="0"/>
              </a:rPr>
              <a:t>Kr</a:t>
            </a:r>
          </a:p>
        </p:txBody>
      </p:sp>
    </p:spTree>
    <p:extLst>
      <p:ext uri="{BB962C8B-B14F-4D97-AF65-F5344CB8AC3E}">
        <p14:creationId xmlns:p14="http://schemas.microsoft.com/office/powerpoint/2010/main" val="117671593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B8F937-CA73-11F1-EEBE-CFF07133EB5D}"/>
              </a:ext>
            </a:extLst>
          </p:cNvPr>
          <p:cNvPicPr>
            <a:picLocks noChangeAspect="1"/>
          </p:cNvPicPr>
          <p:nvPr/>
        </p:nvPicPr>
        <p:blipFill>
          <a:blip r:embed="rId2"/>
          <a:stretch>
            <a:fillRect/>
          </a:stretch>
        </p:blipFill>
        <p:spPr>
          <a:xfrm>
            <a:off x="3904143" y="-49096"/>
            <a:ext cx="8366235" cy="6642538"/>
          </a:xfrm>
          <a:prstGeom prst="rect">
            <a:avLst/>
          </a:prstGeom>
        </p:spPr>
      </p:pic>
      <p:grpSp>
        <p:nvGrpSpPr>
          <p:cNvPr id="4" name="Group 3">
            <a:extLst>
              <a:ext uri="{FF2B5EF4-FFF2-40B4-BE49-F238E27FC236}">
                <a16:creationId xmlns:a16="http://schemas.microsoft.com/office/drawing/2014/main" id="{E7BD7640-15C6-2626-D1BA-A707523314EB}"/>
              </a:ext>
            </a:extLst>
          </p:cNvPr>
          <p:cNvGrpSpPr/>
          <p:nvPr/>
        </p:nvGrpSpPr>
        <p:grpSpPr>
          <a:xfrm>
            <a:off x="856349" y="1280703"/>
            <a:ext cx="2873549" cy="5466002"/>
            <a:chOff x="5294767" y="1394886"/>
            <a:chExt cx="3434673" cy="6240826"/>
          </a:xfrm>
          <a:solidFill>
            <a:schemeClr val="bg1"/>
          </a:solidFill>
          <a:effectLst>
            <a:outerShdw blurRad="50800" dist="38100" dir="5400000" algn="t" rotWithShape="0">
              <a:prstClr val="black">
                <a:alpha val="40000"/>
              </a:prstClr>
            </a:outerShdw>
          </a:effectLst>
        </p:grpSpPr>
        <p:grpSp>
          <p:nvGrpSpPr>
            <p:cNvPr id="5" name="Group 4">
              <a:extLst>
                <a:ext uri="{FF2B5EF4-FFF2-40B4-BE49-F238E27FC236}">
                  <a16:creationId xmlns:a16="http://schemas.microsoft.com/office/drawing/2014/main" id="{1664BD30-1232-E8D0-50FE-819017A5985C}"/>
                </a:ext>
              </a:extLst>
            </p:cNvPr>
            <p:cNvGrpSpPr/>
            <p:nvPr/>
          </p:nvGrpSpPr>
          <p:grpSpPr>
            <a:xfrm>
              <a:off x="5294767" y="1394886"/>
              <a:ext cx="3434673" cy="6240826"/>
              <a:chOff x="5294767" y="1590831"/>
              <a:chExt cx="3434673" cy="6240826"/>
            </a:xfrm>
            <a:grpFill/>
          </p:grpSpPr>
          <p:sp>
            <p:nvSpPr>
              <p:cNvPr id="7" name="Rounded Rectangle 5">
                <a:extLst>
                  <a:ext uri="{FF2B5EF4-FFF2-40B4-BE49-F238E27FC236}">
                    <a16:creationId xmlns:a16="http://schemas.microsoft.com/office/drawing/2014/main" id="{C516C5EF-2962-F63D-DC67-F81FC07DA419}"/>
                  </a:ext>
                </a:extLst>
              </p:cNvPr>
              <p:cNvSpPr/>
              <p:nvPr/>
            </p:nvSpPr>
            <p:spPr>
              <a:xfrm>
                <a:off x="5346158" y="1672285"/>
                <a:ext cx="3383282" cy="6159372"/>
              </a:xfrm>
              <a:prstGeom prst="roundRect">
                <a:avLst/>
              </a:prstGeom>
              <a:grp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6">
                <a:extLst>
                  <a:ext uri="{FF2B5EF4-FFF2-40B4-BE49-F238E27FC236}">
                    <a16:creationId xmlns:a16="http://schemas.microsoft.com/office/drawing/2014/main" id="{548B68F1-3FE6-D09E-7373-F86682B00D43}"/>
                  </a:ext>
                </a:extLst>
              </p:cNvPr>
              <p:cNvSpPr/>
              <p:nvPr/>
            </p:nvSpPr>
            <p:spPr>
              <a:xfrm>
                <a:off x="5294767" y="1590831"/>
                <a:ext cx="3076524" cy="5876368"/>
              </a:xfrm>
              <a:prstGeom prst="roundRect">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 name="TextBox 5">
              <a:extLst>
                <a:ext uri="{FF2B5EF4-FFF2-40B4-BE49-F238E27FC236}">
                  <a16:creationId xmlns:a16="http://schemas.microsoft.com/office/drawing/2014/main" id="{33A903B0-8D01-BD62-7579-DCF70F55CF73}"/>
                </a:ext>
              </a:extLst>
            </p:cNvPr>
            <p:cNvSpPr txBox="1"/>
            <p:nvPr/>
          </p:nvSpPr>
          <p:spPr>
            <a:xfrm>
              <a:off x="5448987" y="1973201"/>
              <a:ext cx="2808514" cy="5165652"/>
            </a:xfrm>
            <a:prstGeom prst="rect">
              <a:avLst/>
            </a:prstGeom>
            <a:grpFill/>
          </p:spPr>
          <p:txBody>
            <a:bodyPr wrap="square" rtlCol="0">
              <a:spAutoFit/>
            </a:bodyPr>
            <a:lstStyle/>
            <a:p>
              <a:pPr algn="just"/>
              <a:r>
                <a:rPr lang="vi-VN" sz="2400" dirty="0">
                  <a:latin typeface="+mj-lt"/>
                </a:rPr>
                <a:t>Quan sát bảng tuần hoàn, cho biết số hiệu nguyên tử, số lớp electron lần lượt của nguyên tử carbon (C) và nhôm (Al). Hai nguyên tố đó nằm ở chu kì nào trong bảng tuần hoàn</a:t>
              </a:r>
              <a:r>
                <a:rPr lang="vi-VN" sz="2400" dirty="0" smtClean="0">
                  <a:latin typeface="+mj-lt"/>
                </a:rPr>
                <a:t>?</a:t>
              </a:r>
              <a:r>
                <a:rPr lang="en-US" sz="2400" dirty="0" smtClean="0">
                  <a:latin typeface="+mj-lt"/>
                </a:rPr>
                <a:t> </a:t>
              </a:r>
              <a:endParaRPr lang="en-US" sz="3600" dirty="0">
                <a:solidFill>
                  <a:schemeClr val="bg2">
                    <a:lumMod val="10000"/>
                  </a:schemeClr>
                </a:solidFill>
                <a:latin typeface="+mj-lt"/>
                <a:ea typeface="Tahoma" panose="020B060403050404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877A57ED-CCCE-8FE3-FD33-4C17086EFE0B}"/>
              </a:ext>
            </a:extLst>
          </p:cNvPr>
          <p:cNvSpPr/>
          <p:nvPr/>
        </p:nvSpPr>
        <p:spPr>
          <a:xfrm>
            <a:off x="9442290" y="1710251"/>
            <a:ext cx="413917" cy="646567"/>
          </a:xfrm>
          <a:prstGeom prst="rect">
            <a:avLst/>
          </a:prstGeom>
          <a:solidFill>
            <a:srgbClr val="EE9AD6">
              <a:alpha val="37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A17539A-F177-6780-F68B-3C3B366D0C69}"/>
              </a:ext>
            </a:extLst>
          </p:cNvPr>
          <p:cNvGrpSpPr/>
          <p:nvPr/>
        </p:nvGrpSpPr>
        <p:grpSpPr>
          <a:xfrm>
            <a:off x="6386541" y="3565861"/>
            <a:ext cx="3859247" cy="2495845"/>
            <a:chOff x="7322557" y="3487484"/>
            <a:chExt cx="3859247" cy="2495845"/>
          </a:xfrm>
          <a:solidFill>
            <a:schemeClr val="accent1">
              <a:lumMod val="20000"/>
              <a:lumOff val="80000"/>
            </a:schemeClr>
          </a:solidFill>
        </p:grpSpPr>
        <p:sp>
          <p:nvSpPr>
            <p:cNvPr id="17" name="Rounded Rectangular Callout 14">
              <a:extLst>
                <a:ext uri="{FF2B5EF4-FFF2-40B4-BE49-F238E27FC236}">
                  <a16:creationId xmlns:a16="http://schemas.microsoft.com/office/drawing/2014/main" id="{1C758892-916F-C3A0-90EE-DA6C868EA5D4}"/>
                </a:ext>
              </a:extLst>
            </p:cNvPr>
            <p:cNvSpPr/>
            <p:nvPr/>
          </p:nvSpPr>
          <p:spPr>
            <a:xfrm rot="10800000">
              <a:off x="7322557" y="3487484"/>
              <a:ext cx="3631475" cy="1463580"/>
            </a:xfrm>
            <a:prstGeom prst="wedgeRoundRectCallout">
              <a:avLst>
                <a:gd name="adj1" fmla="val -40251"/>
                <a:gd name="adj2" fmla="val 120987"/>
                <a:gd name="adj3" fmla="val 16667"/>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E093BB61-DF18-13D7-C3B6-444F3572949C}"/>
                </a:ext>
              </a:extLst>
            </p:cNvPr>
            <p:cNvSpPr txBox="1"/>
            <p:nvPr/>
          </p:nvSpPr>
          <p:spPr>
            <a:xfrm>
              <a:off x="7406637" y="3675005"/>
              <a:ext cx="3775167" cy="2308324"/>
            </a:xfrm>
            <a:prstGeom prst="rect">
              <a:avLst/>
            </a:prstGeom>
            <a:noFill/>
            <a:ln w="38100">
              <a:noFill/>
            </a:ln>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số </a:t>
              </a:r>
              <a:r>
                <a:rPr lang="en-US" sz="2400" dirty="0" err="1">
                  <a:solidFill>
                    <a:srgbClr val="FF0000"/>
                  </a:solidFill>
                  <a:latin typeface="Times New Roman" panose="02020603050405020304" pitchFamily="18" charset="0"/>
                  <a:cs typeface="Times New Roman" panose="02020603050405020304" pitchFamily="18" charset="0"/>
                </a:rPr>
                <a:t>hiệu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tử</a:t>
              </a:r>
              <a:r>
                <a:rPr lang="en-US" sz="2400" dirty="0">
                  <a:solidFill>
                    <a:srgbClr val="FF0000"/>
                  </a:solidFill>
                  <a:latin typeface="Times New Roman" panose="02020603050405020304" pitchFamily="18" charset="0"/>
                  <a:cs typeface="Times New Roman" panose="02020603050405020304" pitchFamily="18" charset="0"/>
                </a:rPr>
                <a:t>: 13</a:t>
              </a:r>
            </a:p>
            <a:p>
              <a:r>
                <a:rPr lang="en-US" sz="2400" dirty="0">
                  <a:solidFill>
                    <a:srgbClr val="FF0000"/>
                  </a:solidFill>
                  <a:latin typeface="Times New Roman" panose="02020603050405020304" pitchFamily="18" charset="0"/>
                  <a:cs typeface="Times New Roman" panose="02020603050405020304" pitchFamily="18" charset="0"/>
                </a:rPr>
                <a:t>=&gt;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13e </a:t>
              </a:r>
              <a:r>
                <a:rPr lang="en-US" sz="2400" dirty="0" err="1">
                  <a:solidFill>
                    <a:srgbClr val="FF0000"/>
                  </a:solidFill>
                  <a:latin typeface="Times New Roman" panose="02020603050405020304" pitchFamily="18" charset="0"/>
                  <a:cs typeface="Times New Roman" panose="02020603050405020304" pitchFamily="18" charset="0"/>
                </a:rPr>
                <a:t>xếp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3 </a:t>
              </a:r>
              <a:r>
                <a:rPr lang="en-US" sz="2400" dirty="0" err="1">
                  <a:solidFill>
                    <a:srgbClr val="FF0000"/>
                  </a:solidFill>
                  <a:latin typeface="Times New Roman" panose="02020603050405020304" pitchFamily="18" charset="0"/>
                  <a:cs typeface="Times New Roman" panose="02020603050405020304" pitchFamily="18" charset="0"/>
                </a:rPr>
                <a:t>lớp</a:t>
              </a:r>
              <a:r>
                <a:rPr lang="en-US" sz="2400" dirty="0">
                  <a:solidFill>
                    <a:srgbClr val="FF0000"/>
                  </a:solidFill>
                  <a:latin typeface="Times New Roman" panose="02020603050405020304" pitchFamily="18" charset="0"/>
                  <a:cs typeface="Times New Roman" panose="02020603050405020304" pitchFamily="18" charset="0"/>
                </a:rPr>
                <a:t>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Nằm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ở chu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kì</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 </a:t>
              </a:r>
            </a:p>
            <a:p>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pSp>
      <p:sp>
        <p:nvSpPr>
          <p:cNvPr id="19" name="Rectangle 18">
            <a:extLst>
              <a:ext uri="{FF2B5EF4-FFF2-40B4-BE49-F238E27FC236}">
                <a16:creationId xmlns:a16="http://schemas.microsoft.com/office/drawing/2014/main" id="{A79C02EA-D091-CABE-7A51-07FC5F88F478}"/>
              </a:ext>
            </a:extLst>
          </p:cNvPr>
          <p:cNvSpPr/>
          <p:nvPr/>
        </p:nvSpPr>
        <p:spPr>
          <a:xfrm>
            <a:off x="9874771" y="1045041"/>
            <a:ext cx="413918" cy="657637"/>
          </a:xfrm>
          <a:prstGeom prst="rect">
            <a:avLst/>
          </a:prstGeom>
          <a:solidFill>
            <a:srgbClr val="EE9AD6">
              <a:alpha val="37000"/>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ular Callout 19">
            <a:extLst>
              <a:ext uri="{FF2B5EF4-FFF2-40B4-BE49-F238E27FC236}">
                <a16:creationId xmlns:a16="http://schemas.microsoft.com/office/drawing/2014/main" id="{F25B1BCA-507C-1CF6-4A24-26C7E1C84055}"/>
              </a:ext>
            </a:extLst>
          </p:cNvPr>
          <p:cNvSpPr/>
          <p:nvPr/>
        </p:nvSpPr>
        <p:spPr>
          <a:xfrm>
            <a:off x="5343909" y="301929"/>
            <a:ext cx="3631475" cy="1463580"/>
          </a:xfrm>
          <a:prstGeom prst="wedgeRoundRectCallout">
            <a:avLst>
              <a:gd name="adj1" fmla="val 75217"/>
              <a:gd name="adj2" fmla="val 37982"/>
              <a:gd name="adj3" fmla="val 16667"/>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CE93F8B-A891-C1B7-53FE-70E313211DB1}"/>
              </a:ext>
            </a:extLst>
          </p:cNvPr>
          <p:cNvSpPr txBox="1"/>
          <p:nvPr/>
        </p:nvSpPr>
        <p:spPr>
          <a:xfrm>
            <a:off x="5381260" y="386229"/>
            <a:ext cx="3775167" cy="1200329"/>
          </a:xfrm>
          <a:prstGeom prst="rect">
            <a:avLst/>
          </a:prstGeom>
          <a:noFill/>
          <a:ln w="38100">
            <a:noFill/>
          </a:ln>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số </a:t>
            </a:r>
            <a:r>
              <a:rPr lang="en-US" sz="2400" dirty="0" err="1">
                <a:solidFill>
                  <a:srgbClr val="FF0000"/>
                </a:solidFill>
                <a:latin typeface="Times New Roman" panose="02020603050405020304" pitchFamily="18" charset="0"/>
                <a:cs typeface="Times New Roman" panose="02020603050405020304" pitchFamily="18" charset="0"/>
              </a:rPr>
              <a:t>hiệu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tử</a:t>
            </a:r>
            <a:r>
              <a:rPr lang="en-US" sz="2400" dirty="0">
                <a:solidFill>
                  <a:srgbClr val="FF0000"/>
                </a:solidFill>
                <a:latin typeface="Times New Roman" panose="02020603050405020304" pitchFamily="18" charset="0"/>
                <a:cs typeface="Times New Roman" panose="02020603050405020304" pitchFamily="18" charset="0"/>
              </a:rPr>
              <a:t>: 6</a:t>
            </a:r>
          </a:p>
          <a:p>
            <a:pPr lvl="0"/>
            <a:r>
              <a:rPr lang="en-US" sz="2400" dirty="0">
                <a:solidFill>
                  <a:srgbClr val="FF0000"/>
                </a:solidFill>
                <a:latin typeface="Times New Roman" panose="02020603050405020304" pitchFamily="18" charset="0"/>
                <a:cs typeface="Times New Roman" panose="02020603050405020304" pitchFamily="18" charset="0"/>
              </a:rPr>
              <a:t>=&gt;</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6e </a:t>
            </a:r>
            <a:r>
              <a:rPr lang="en-US" sz="2400" dirty="0" err="1">
                <a:solidFill>
                  <a:srgbClr val="FF0000"/>
                </a:solidFill>
                <a:latin typeface="Times New Roman" panose="02020603050405020304" pitchFamily="18" charset="0"/>
                <a:cs typeface="Times New Roman" panose="02020603050405020304" pitchFamily="18" charset="0"/>
              </a:rPr>
              <a:t>xếp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lớp</a:t>
            </a:r>
            <a:r>
              <a:rPr lang="en-US" sz="2400" dirty="0">
                <a:solidFill>
                  <a:srgbClr val="FF0000"/>
                </a:solidFill>
                <a:latin typeface="Times New Roman" panose="02020603050405020304" pitchFamily="18" charset="0"/>
                <a:cs typeface="Times New Roman" panose="02020603050405020304" pitchFamily="18" charset="0"/>
              </a:rPr>
              <a:t> e</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Nằm</a:t>
            </a:r>
            <a:r>
              <a:rPr lang="en-US" sz="2400" dirty="0">
                <a:solidFill>
                  <a:srgbClr val="FF0000"/>
                </a:solidFill>
                <a:latin typeface="Times New Roman" panose="02020603050405020304" pitchFamily="18" charset="0"/>
                <a:cs typeface="Times New Roman" panose="02020603050405020304" pitchFamily="18" charset="0"/>
              </a:rPr>
              <a:t> ở chu </a:t>
            </a:r>
            <a:r>
              <a:rPr lang="en-US" sz="2400" dirty="0" err="1">
                <a:solidFill>
                  <a:srgbClr val="FF0000"/>
                </a:solidFill>
                <a:latin typeface="Times New Roman" panose="02020603050405020304" pitchFamily="18" charset="0"/>
                <a:cs typeface="Times New Roman" panose="02020603050405020304" pitchFamily="18" charset="0"/>
              </a:rPr>
              <a:t>kì</a:t>
            </a:r>
            <a:r>
              <a:rPr lang="en-US" sz="2400" dirty="0">
                <a:solidFill>
                  <a:srgbClr val="FF0000"/>
                </a:solidFill>
                <a:latin typeface="Times New Roman" panose="02020603050405020304" pitchFamily="18" charset="0"/>
                <a:cs typeface="Times New Roman" panose="02020603050405020304" pitchFamily="18" charset="0"/>
              </a:rPr>
              <a:t> 2</a:t>
            </a:r>
          </a:p>
        </p:txBody>
      </p:sp>
      <p:grpSp>
        <p:nvGrpSpPr>
          <p:cNvPr id="10" name="Group 9">
            <a:extLst>
              <a:ext uri="{FF2B5EF4-FFF2-40B4-BE49-F238E27FC236}">
                <a16:creationId xmlns:a16="http://schemas.microsoft.com/office/drawing/2014/main" id="{86E7B0E8-4BD0-9BCE-5EC1-D93A95B475BE}"/>
              </a:ext>
            </a:extLst>
          </p:cNvPr>
          <p:cNvGrpSpPr/>
          <p:nvPr/>
        </p:nvGrpSpPr>
        <p:grpSpPr>
          <a:xfrm>
            <a:off x="-165674" y="886094"/>
            <a:ext cx="872119" cy="859096"/>
            <a:chOff x="3775293" y="3113260"/>
            <a:chExt cx="872119" cy="859096"/>
          </a:xfrm>
        </p:grpSpPr>
        <p:pic>
          <p:nvPicPr>
            <p:cNvPr id="11" name="Picture 6" descr="FAQs">
              <a:extLst>
                <a:ext uri="{FF2B5EF4-FFF2-40B4-BE49-F238E27FC236}">
                  <a16:creationId xmlns:a16="http://schemas.microsoft.com/office/drawing/2014/main" id="{AF173CF9-2B79-774E-993A-16D35F3F34E7}"/>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8499" y="3140735"/>
              <a:ext cx="813155" cy="81315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559789D9-3D53-DCBE-D7A3-994A0C3C1EE6}"/>
                </a:ext>
              </a:extLst>
            </p:cNvPr>
            <p:cNvSpPr/>
            <p:nvPr/>
          </p:nvSpPr>
          <p:spPr>
            <a:xfrm>
              <a:off x="3775293" y="3113260"/>
              <a:ext cx="872119" cy="859096"/>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11">
            <a:extLst>
              <a:ext uri="{FF2B5EF4-FFF2-40B4-BE49-F238E27FC236}">
                <a16:creationId xmlns:a16="http://schemas.microsoft.com/office/drawing/2014/main" id="{ECEE674D-4A3D-04C0-00AB-8C51D71B30AB}"/>
              </a:ext>
            </a:extLst>
          </p:cNvPr>
          <p:cNvSpPr/>
          <p:nvPr/>
        </p:nvSpPr>
        <p:spPr>
          <a:xfrm>
            <a:off x="571478" y="1033719"/>
            <a:ext cx="3373288" cy="563846"/>
          </a:xfrm>
          <a:custGeom>
            <a:avLst/>
            <a:gdLst>
              <a:gd name="connsiteX0" fmla="*/ 49698 w 3896242"/>
              <a:gd name="connsiteY0" fmla="*/ 0 h 563846"/>
              <a:gd name="connsiteX1" fmla="*/ 3614319 w 3896242"/>
              <a:gd name="connsiteY1" fmla="*/ 0 h 563846"/>
              <a:gd name="connsiteX2" fmla="*/ 3896242 w 3896242"/>
              <a:gd name="connsiteY2" fmla="*/ 281923 h 563846"/>
              <a:gd name="connsiteX3" fmla="*/ 3614319 w 3896242"/>
              <a:gd name="connsiteY3" fmla="*/ 563846 h 563846"/>
              <a:gd name="connsiteX4" fmla="*/ 9456 w 3896242"/>
              <a:gd name="connsiteY4" fmla="*/ 563846 h 563846"/>
              <a:gd name="connsiteX5" fmla="*/ 0 w 3896242"/>
              <a:gd name="connsiteY5" fmla="*/ 562893 h 563846"/>
              <a:gd name="connsiteX6" fmla="*/ 13249 w 3896242"/>
              <a:gd name="connsiteY6" fmla="*/ 551996 h 563846"/>
              <a:gd name="connsiteX7" fmla="*/ 137086 w 3896242"/>
              <a:gd name="connsiteY7" fmla="*/ 253980 h 563846"/>
              <a:gd name="connsiteX8" fmla="*/ 64878 w 3896242"/>
              <a:gd name="connsiteY8" fmla="*/ 18339 h 5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242" h="563846">
                <a:moveTo>
                  <a:pt x="49698" y="0"/>
                </a:moveTo>
                <a:lnTo>
                  <a:pt x="3614319" y="0"/>
                </a:lnTo>
                <a:cubicBezTo>
                  <a:pt x="3770021" y="0"/>
                  <a:pt x="3896242" y="126221"/>
                  <a:pt x="3896242" y="281923"/>
                </a:cubicBezTo>
                <a:cubicBezTo>
                  <a:pt x="3896242" y="437625"/>
                  <a:pt x="3770021" y="563846"/>
                  <a:pt x="3614319" y="563846"/>
                </a:cubicBezTo>
                <a:lnTo>
                  <a:pt x="9456" y="563846"/>
                </a:lnTo>
                <a:lnTo>
                  <a:pt x="0" y="562893"/>
                </a:lnTo>
                <a:lnTo>
                  <a:pt x="13249" y="551996"/>
                </a:lnTo>
                <a:cubicBezTo>
                  <a:pt x="89762" y="475727"/>
                  <a:pt x="137086" y="370363"/>
                  <a:pt x="137086" y="253980"/>
                </a:cubicBezTo>
                <a:cubicBezTo>
                  <a:pt x="137086" y="166693"/>
                  <a:pt x="110466" y="85604"/>
                  <a:pt x="64878" y="1833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D6547C4C-EAA2-7ACD-17ED-34840482ECE1}"/>
              </a:ext>
            </a:extLst>
          </p:cNvPr>
          <p:cNvSpPr txBox="1"/>
          <p:nvPr/>
        </p:nvSpPr>
        <p:spPr>
          <a:xfrm>
            <a:off x="1335885" y="1085541"/>
            <a:ext cx="2181497"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CÂU </a:t>
            </a:r>
            <a:r>
              <a:rPr lang="en-US" sz="2400" b="1" dirty="0" smtClean="0">
                <a:solidFill>
                  <a:schemeClr val="bg1"/>
                </a:solidFill>
                <a:latin typeface="Times New Roman" panose="02020603050405020304" pitchFamily="18" charset="0"/>
                <a:cs typeface="Times New Roman" panose="02020603050405020304" pitchFamily="18" charset="0"/>
              </a:rPr>
              <a:t>HỎI</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7640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2000" fill="hold"/>
                                            <p:tgtEl>
                                              <p:spTgt spid="14"/>
                                            </p:tgtEl>
                                            <p:attrNameLst>
                                              <p:attrName>ppt_x</p:attrName>
                                            </p:attrNameLst>
                                          </p:cBhvr>
                                          <p:tavLst>
                                            <p:tav tm="0">
                                              <p:val>
                                                <p:strVal val="0-#ppt_w/2"/>
                                              </p:val>
                                            </p:tav>
                                            <p:tav tm="100000">
                                              <p:val>
                                                <p:strVal val="#ppt_x"/>
                                              </p:val>
                                            </p:tav>
                                          </p:tavLst>
                                        </p:anim>
                                        <p:anim calcmode="lin" valueType="num" p14:bounceEnd="70000">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21" presetClass="emph" presetSubtype="0" repeatCount="indefinite" fill="hold" grpId="1" nodeType="withEffect">
                                      <p:stCondLst>
                                        <p:cond delay="0"/>
                                      </p:stCondLst>
                                      <p:childTnLst>
                                        <p:animClr clrSpc="hsl" dir="cw">
                                          <p:cBhvr override="childStyle">
                                            <p:cTn id="33" dur="1000" fill="hold"/>
                                            <p:tgtEl>
                                              <p:spTgt spid="19"/>
                                            </p:tgtEl>
                                            <p:attrNameLst>
                                              <p:attrName>style.color</p:attrName>
                                            </p:attrNameLst>
                                          </p:cBhvr>
                                          <p:by>
                                            <p:hsl h="7200000" s="0" l="0"/>
                                          </p:by>
                                        </p:animClr>
                                        <p:animClr clrSpc="hsl" dir="cw">
                                          <p:cBhvr>
                                            <p:cTn id="34" dur="1000" fill="hold"/>
                                            <p:tgtEl>
                                              <p:spTgt spid="19"/>
                                            </p:tgtEl>
                                            <p:attrNameLst>
                                              <p:attrName>fillcolor</p:attrName>
                                            </p:attrNameLst>
                                          </p:cBhvr>
                                          <p:by>
                                            <p:hsl h="7200000" s="0" l="0"/>
                                          </p:by>
                                        </p:animClr>
                                        <p:animClr clrSpc="hsl" dir="cw">
                                          <p:cBhvr>
                                            <p:cTn id="35" dur="1000" fill="hold"/>
                                            <p:tgtEl>
                                              <p:spTgt spid="19"/>
                                            </p:tgtEl>
                                            <p:attrNameLst>
                                              <p:attrName>stroke.color</p:attrName>
                                            </p:attrNameLst>
                                          </p:cBhvr>
                                          <p:by>
                                            <p:hsl h="7200000" s="0" l="0"/>
                                          </p:by>
                                        </p:animClr>
                                        <p:set>
                                          <p:cBhvr>
                                            <p:cTn id="36" dur="1000" fill="hold"/>
                                            <p:tgtEl>
                                              <p:spTgt spid="19"/>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21" presetClass="emph" presetSubtype="0" repeatCount="indefinite" fill="hold" grpId="1" nodeType="withEffect">
                                      <p:stCondLst>
                                        <p:cond delay="0"/>
                                      </p:stCondLst>
                                      <p:childTnLst>
                                        <p:animClr clrSpc="hsl" dir="cw">
                                          <p:cBhvr override="childStyle">
                                            <p:cTn id="48" dur="1000" fill="hold"/>
                                            <p:tgtEl>
                                              <p:spTgt spid="15"/>
                                            </p:tgtEl>
                                            <p:attrNameLst>
                                              <p:attrName>style.color</p:attrName>
                                            </p:attrNameLst>
                                          </p:cBhvr>
                                          <p:by>
                                            <p:hsl h="7200000" s="0" l="0"/>
                                          </p:by>
                                        </p:animClr>
                                        <p:animClr clrSpc="hsl" dir="cw">
                                          <p:cBhvr>
                                            <p:cTn id="49" dur="1000" fill="hold"/>
                                            <p:tgtEl>
                                              <p:spTgt spid="15"/>
                                            </p:tgtEl>
                                            <p:attrNameLst>
                                              <p:attrName>fillcolor</p:attrName>
                                            </p:attrNameLst>
                                          </p:cBhvr>
                                          <p:by>
                                            <p:hsl h="7200000" s="0" l="0"/>
                                          </p:by>
                                        </p:animClr>
                                        <p:animClr clrSpc="hsl" dir="cw">
                                          <p:cBhvr>
                                            <p:cTn id="50" dur="1000" fill="hold"/>
                                            <p:tgtEl>
                                              <p:spTgt spid="15"/>
                                            </p:tgtEl>
                                            <p:attrNameLst>
                                              <p:attrName>stroke.color</p:attrName>
                                            </p:attrNameLst>
                                          </p:cBhvr>
                                          <p:by>
                                            <p:hsl h="7200000" s="0" l="0"/>
                                          </p:by>
                                        </p:animClr>
                                        <p:set>
                                          <p:cBhvr>
                                            <p:cTn id="51" dur="1000" fill="hold"/>
                                            <p:tgtEl>
                                              <p:spTgt spid="15"/>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animBg="1"/>
          <p:bldP spid="19" grpId="1" animBg="1"/>
          <p:bldP spid="20" grpId="0" animBg="1"/>
          <p:bldP spid="21" grpId="0"/>
          <p:bldP spid="1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0-#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21" presetClass="emph" presetSubtype="0" repeatCount="indefinite" fill="hold" grpId="1" nodeType="withEffect">
                                      <p:stCondLst>
                                        <p:cond delay="0"/>
                                      </p:stCondLst>
                                      <p:childTnLst>
                                        <p:animClr clrSpc="hsl" dir="cw">
                                          <p:cBhvr override="childStyle">
                                            <p:cTn id="33" dur="1000" fill="hold"/>
                                            <p:tgtEl>
                                              <p:spTgt spid="19"/>
                                            </p:tgtEl>
                                            <p:attrNameLst>
                                              <p:attrName>style.color</p:attrName>
                                            </p:attrNameLst>
                                          </p:cBhvr>
                                          <p:by>
                                            <p:hsl h="7200000" s="0" l="0"/>
                                          </p:by>
                                        </p:animClr>
                                        <p:animClr clrSpc="hsl" dir="cw">
                                          <p:cBhvr>
                                            <p:cTn id="34" dur="1000" fill="hold"/>
                                            <p:tgtEl>
                                              <p:spTgt spid="19"/>
                                            </p:tgtEl>
                                            <p:attrNameLst>
                                              <p:attrName>fillcolor</p:attrName>
                                            </p:attrNameLst>
                                          </p:cBhvr>
                                          <p:by>
                                            <p:hsl h="7200000" s="0" l="0"/>
                                          </p:by>
                                        </p:animClr>
                                        <p:animClr clrSpc="hsl" dir="cw">
                                          <p:cBhvr>
                                            <p:cTn id="35" dur="1000" fill="hold"/>
                                            <p:tgtEl>
                                              <p:spTgt spid="19"/>
                                            </p:tgtEl>
                                            <p:attrNameLst>
                                              <p:attrName>stroke.color</p:attrName>
                                            </p:attrNameLst>
                                          </p:cBhvr>
                                          <p:by>
                                            <p:hsl h="7200000" s="0" l="0"/>
                                          </p:by>
                                        </p:animClr>
                                        <p:set>
                                          <p:cBhvr>
                                            <p:cTn id="36" dur="1000" fill="hold"/>
                                            <p:tgtEl>
                                              <p:spTgt spid="19"/>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21" presetClass="emph" presetSubtype="0" repeatCount="indefinite" fill="hold" grpId="1" nodeType="withEffect">
                                      <p:stCondLst>
                                        <p:cond delay="0"/>
                                      </p:stCondLst>
                                      <p:childTnLst>
                                        <p:animClr clrSpc="hsl" dir="cw">
                                          <p:cBhvr override="childStyle">
                                            <p:cTn id="48" dur="1000" fill="hold"/>
                                            <p:tgtEl>
                                              <p:spTgt spid="15"/>
                                            </p:tgtEl>
                                            <p:attrNameLst>
                                              <p:attrName>style.color</p:attrName>
                                            </p:attrNameLst>
                                          </p:cBhvr>
                                          <p:by>
                                            <p:hsl h="7200000" s="0" l="0"/>
                                          </p:by>
                                        </p:animClr>
                                        <p:animClr clrSpc="hsl" dir="cw">
                                          <p:cBhvr>
                                            <p:cTn id="49" dur="1000" fill="hold"/>
                                            <p:tgtEl>
                                              <p:spTgt spid="15"/>
                                            </p:tgtEl>
                                            <p:attrNameLst>
                                              <p:attrName>fillcolor</p:attrName>
                                            </p:attrNameLst>
                                          </p:cBhvr>
                                          <p:by>
                                            <p:hsl h="7200000" s="0" l="0"/>
                                          </p:by>
                                        </p:animClr>
                                        <p:animClr clrSpc="hsl" dir="cw">
                                          <p:cBhvr>
                                            <p:cTn id="50" dur="1000" fill="hold"/>
                                            <p:tgtEl>
                                              <p:spTgt spid="15"/>
                                            </p:tgtEl>
                                            <p:attrNameLst>
                                              <p:attrName>stroke.color</p:attrName>
                                            </p:attrNameLst>
                                          </p:cBhvr>
                                          <p:by>
                                            <p:hsl h="7200000" s="0" l="0"/>
                                          </p:by>
                                        </p:animClr>
                                        <p:set>
                                          <p:cBhvr>
                                            <p:cTn id="51" dur="1000" fill="hold"/>
                                            <p:tgtEl>
                                              <p:spTgt spid="15"/>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animBg="1"/>
          <p:bldP spid="19" grpId="1" animBg="1"/>
          <p:bldP spid="20" grpId="0" animBg="1"/>
          <p:bldP spid="21" grpId="0"/>
          <p:bldP spid="13" grpId="0" animBg="1"/>
          <p:bldP spid="1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8" name="Picture 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1761" y="328638"/>
            <a:ext cx="846895" cy="846895"/>
          </a:xfrm>
          <a:prstGeom prst="rect">
            <a:avLst/>
          </a:prstGeom>
        </p:spPr>
      </p:pic>
      <p:sp>
        <p:nvSpPr>
          <p:cNvPr id="3" name="Rectangle 2"/>
          <p:cNvSpPr/>
          <p:nvPr/>
        </p:nvSpPr>
        <p:spPr>
          <a:xfrm>
            <a:off x="3400696" y="525452"/>
            <a:ext cx="8643257" cy="587148"/>
          </a:xfrm>
          <a:prstGeom prst="rect">
            <a:avLst/>
          </a:prstGeom>
        </p:spPr>
        <p:txBody>
          <a:bodyPr wrap="square">
            <a:spAutoFit/>
          </a:bodyPr>
          <a:lstStyle/>
          <a:p>
            <a:pPr algn="just">
              <a:lnSpc>
                <a:spcPct val="150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Có 7 chu kì</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400695" y="1112600"/>
            <a:ext cx="8499567" cy="1200329"/>
          </a:xfrm>
          <a:prstGeom prst="rect">
            <a:avLst/>
          </a:prstGeom>
        </p:spPr>
        <p:txBody>
          <a:bodyPr wrap="square">
            <a:spAutoFit/>
          </a:bodyPr>
          <a:lstStyle/>
          <a:p>
            <a:pPr algn="just">
              <a:lnSpc>
                <a:spcPct val="150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Chu kì là dãy các nguyên tố mà nguyên tử có cùng........................, được xếp theo chiều điện tích hạt nhân..................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9896187" y="1200159"/>
            <a:ext cx="2004075"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số lớp electron</a:t>
            </a:r>
            <a:endParaRPr lang="en-US" sz="2400" dirty="0">
              <a:solidFill>
                <a:srgbClr val="FFFF00"/>
              </a:solidFill>
            </a:endParaRPr>
          </a:p>
        </p:txBody>
      </p:sp>
      <p:sp>
        <p:nvSpPr>
          <p:cNvPr id="11" name="Rectangle 10"/>
          <p:cNvSpPr/>
          <p:nvPr/>
        </p:nvSpPr>
        <p:spPr>
          <a:xfrm>
            <a:off x="8179365" y="1779043"/>
            <a:ext cx="1234633"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tăng dần</a:t>
            </a:r>
            <a:endParaRPr lang="en-US" sz="2400" dirty="0">
              <a:solidFill>
                <a:srgbClr val="FFFF00"/>
              </a:solidFill>
            </a:endParaRPr>
          </a:p>
        </p:txBody>
      </p:sp>
      <p:sp>
        <p:nvSpPr>
          <p:cNvPr id="12" name="Rectangle 11"/>
          <p:cNvSpPr/>
          <p:nvPr/>
        </p:nvSpPr>
        <p:spPr>
          <a:xfrm>
            <a:off x="3400694" y="2247800"/>
            <a:ext cx="6199133" cy="646331"/>
          </a:xfrm>
          <a:prstGeom prst="rect">
            <a:avLst/>
          </a:prstGeom>
        </p:spPr>
        <p:txBody>
          <a:bodyPr wrap="none">
            <a:spAutoFit/>
          </a:bodyPr>
          <a:lstStyle/>
          <a:p>
            <a:pPr algn="just">
              <a:lnSpc>
                <a:spcPct val="150000"/>
              </a:lnSpc>
              <a:spcAft>
                <a:spcPts val="0"/>
              </a:spcAf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Số thứ tự của chu kì ................ số lớp electron.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6385399" y="2340132"/>
            <a:ext cx="782587"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bằng</a:t>
            </a:r>
            <a:endParaRPr lang="en-US" sz="2400" dirty="0">
              <a:solidFill>
                <a:srgbClr val="FFFF00"/>
              </a:solidFill>
            </a:endParaRPr>
          </a:p>
        </p:txBody>
      </p:sp>
    </p:spTree>
    <p:extLst>
      <p:ext uri="{BB962C8B-B14F-4D97-AF65-F5344CB8AC3E}">
        <p14:creationId xmlns:p14="http://schemas.microsoft.com/office/powerpoint/2010/main" val="58684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829006" y="1791512"/>
            <a:ext cx="4097381" cy="2308324"/>
          </a:xfrm>
          <a:prstGeom prst="rect">
            <a:avLst/>
          </a:prstGeom>
        </p:spPr>
        <p:txBody>
          <a:bodyPr wrap="square">
            <a:spAutoFit/>
          </a:bodyPr>
          <a:lstStyle/>
          <a:p>
            <a:pPr algn="just"/>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số </a:t>
            </a:r>
            <a:r>
              <a:rPr lang="en-US" sz="2400" dirty="0" err="1">
                <a:solidFill>
                  <a:srgbClr val="000000"/>
                </a:solidFill>
                <a:latin typeface="Times New Roman" panose="02020603050405020304" pitchFamily="18" charset="0"/>
                <a:cs typeface="Times New Roman" panose="02020603050405020304" pitchFamily="18" charset="0"/>
              </a:rPr>
              <a:t>thứ</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tự</a:t>
            </a:r>
            <a:r>
              <a:rPr lang="en-US" sz="2400" dirty="0">
                <a:solidFill>
                  <a:srgbClr val="000000"/>
                </a:solidFill>
                <a:latin typeface="Times New Roman" panose="02020603050405020304" pitchFamily="18" charset="0"/>
                <a:cs typeface="Times New Roman" panose="02020603050405020304" pitchFamily="18" charset="0"/>
              </a:rPr>
              <a:t> 15 </a:t>
            </a:r>
            <a:r>
              <a:rPr lang="en-US" sz="2400" dirty="0" err="1">
                <a:solidFill>
                  <a:srgbClr val="000000"/>
                </a:solidFill>
                <a:latin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phosphorus,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hàng</a:t>
            </a:r>
            <a:r>
              <a:rPr lang="en-US" sz="2400" dirty="0">
                <a:solidFill>
                  <a:srgbClr val="000000"/>
                </a:solidFill>
                <a:latin typeface="Times New Roman" panose="02020603050405020304" pitchFamily="18" charset="0"/>
                <a:cs typeface="Times New Roman" panose="02020603050405020304" pitchFamily="18" charset="0"/>
              </a:rPr>
              <a:t> số 3</a:t>
            </a:r>
          </a:p>
          <a:p>
            <a:pPr algn="just"/>
            <a:r>
              <a:rPr lang="en-US" sz="2400" dirty="0">
                <a:solidFill>
                  <a:srgbClr val="000000"/>
                </a:solidFill>
                <a:latin typeface="Times New Roman" panose="02020603050405020304" pitchFamily="18" charset="0"/>
                <a:cs typeface="Times New Roman" panose="02020603050405020304" pitchFamily="18" charset="0"/>
              </a:rPr>
              <a:t>=&gt; </a:t>
            </a:r>
            <a:r>
              <a:rPr lang="en-US" sz="2400" dirty="0" err="1">
                <a:solidFill>
                  <a:srgbClr val="000000"/>
                </a:solidFill>
                <a:latin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đó</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chu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kì</a:t>
            </a:r>
            <a:r>
              <a:rPr lang="en-US" sz="2400" dirty="0">
                <a:solidFill>
                  <a:srgbClr val="000000"/>
                </a:solidFill>
                <a:latin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electron</a:t>
            </a:r>
          </a:p>
          <a:p>
            <a:pPr algn="just"/>
            <a:endParaRPr lang="en-US"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EB8F937-CA73-11F1-EEBE-CFF07133EB5D}"/>
              </a:ext>
            </a:extLst>
          </p:cNvPr>
          <p:cNvPicPr>
            <a:picLocks noChangeAspect="1"/>
          </p:cNvPicPr>
          <p:nvPr/>
        </p:nvPicPr>
        <p:blipFill rotWithShape="1">
          <a:blip r:embed="rId2"/>
          <a:srcRect t="3296"/>
          <a:stretch/>
        </p:blipFill>
        <p:spPr>
          <a:xfrm>
            <a:off x="0" y="1230706"/>
            <a:ext cx="7473606" cy="5738260"/>
          </a:xfrm>
          <a:prstGeom prst="rect">
            <a:avLst/>
          </a:prstGeom>
        </p:spPr>
      </p:pic>
      <p:sp>
        <p:nvSpPr>
          <p:cNvPr id="9" name="Rectangle 8"/>
          <p:cNvSpPr/>
          <p:nvPr/>
        </p:nvSpPr>
        <p:spPr>
          <a:xfrm>
            <a:off x="5701553" y="2606038"/>
            <a:ext cx="412494" cy="57476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69816" y="91440"/>
            <a:ext cx="11756571" cy="1162594"/>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Luyên</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err="1">
                <a:solidFill>
                  <a:schemeClr val="accent1">
                    <a:lumMod val="50000"/>
                  </a:schemeClr>
                </a:solidFill>
                <a:latin typeface="Times New Roman" panose="02020603050405020304" pitchFamily="18" charset="0"/>
                <a:cs typeface="Times New Roman" panose="02020603050405020304" pitchFamily="18" charset="0"/>
              </a:rPr>
              <a:t>tập</a:t>
            </a:r>
            <a:r>
              <a:rPr lang="en-US" sz="2800" b="1" i="1">
                <a:solidFill>
                  <a:schemeClr val="accent1">
                    <a:lumMod val="50000"/>
                  </a:schemeClr>
                </a:solidFill>
                <a:latin typeface="Times New Roman" panose="02020603050405020304" pitchFamily="18" charset="0"/>
                <a:cs typeface="Times New Roman" panose="02020603050405020304" pitchFamily="18" charset="0"/>
              </a:rPr>
              <a:t> </a:t>
            </a:r>
            <a:r>
              <a:rPr lang="en-US" sz="2800" b="1" i="1" smtClean="0">
                <a:solidFill>
                  <a:schemeClr val="accent1">
                    <a:lumMod val="50000"/>
                  </a:schemeClr>
                </a:solidFill>
                <a:latin typeface="Times New Roman" panose="02020603050405020304" pitchFamily="18" charset="0"/>
                <a:cs typeface="Times New Roman" panose="02020603050405020304" pitchFamily="18" charset="0"/>
              </a:rPr>
              <a:t>1</a:t>
            </a:r>
            <a:r>
              <a:rPr lang="en-US" sz="280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tố</a:t>
            </a:r>
            <a:r>
              <a:rPr lang="en-US" sz="2800" dirty="0">
                <a:solidFill>
                  <a:schemeClr val="accent1">
                    <a:lumMod val="50000"/>
                  </a:schemeClr>
                </a:solidFill>
                <a:latin typeface="Times New Roman" panose="02020603050405020304" pitchFamily="18" charset="0"/>
                <a:cs typeface="Times New Roman" panose="02020603050405020304" pitchFamily="18" charset="0"/>
              </a:rPr>
              <a:t> X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thứ</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tự</a:t>
            </a:r>
            <a:r>
              <a:rPr lang="en-US" sz="2800" dirty="0">
                <a:solidFill>
                  <a:schemeClr val="accent1">
                    <a:lumMod val="50000"/>
                  </a:schemeClr>
                </a:solidFill>
                <a:latin typeface="Times New Roman" panose="02020603050405020304" pitchFamily="18" charset="0"/>
                <a:cs typeface="Times New Roman" panose="02020603050405020304" pitchFamily="18" charset="0"/>
              </a:rPr>
              <a:t> 15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bảng</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tuần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hoàn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Hãy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tố</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đó</a:t>
            </a:r>
            <a:r>
              <a:rPr lang="en-US" sz="2800" dirty="0">
                <a:solidFill>
                  <a:schemeClr val="accent1">
                    <a:lumMod val="50000"/>
                  </a:schemeClr>
                </a:solidFill>
                <a:latin typeface="Times New Roman" panose="02020603050405020304" pitchFamily="18" charset="0"/>
                <a:cs typeface="Times New Roman" panose="02020603050405020304" pitchFamily="18" charset="0"/>
              </a:rPr>
              <a:t> ở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kì</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nào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có</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mấy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lớp</a:t>
            </a:r>
            <a:r>
              <a:rPr lang="en-US" sz="2800" dirty="0">
                <a:solidFill>
                  <a:schemeClr val="accent1">
                    <a:lumMod val="50000"/>
                  </a:schemeClr>
                </a:solidFill>
                <a:latin typeface="Times New Roman" panose="02020603050405020304" pitchFamily="18" charset="0"/>
                <a:cs typeface="Times New Roman" panose="02020603050405020304" pitchFamily="18" charset="0"/>
              </a:rPr>
              <a:t> electron</a:t>
            </a:r>
          </a:p>
        </p:txBody>
      </p:sp>
    </p:spTree>
    <p:extLst>
      <p:ext uri="{BB962C8B-B14F-4D97-AF65-F5344CB8AC3E}">
        <p14:creationId xmlns:p14="http://schemas.microsoft.com/office/powerpoint/2010/main" val="18967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1" presetClass="emph" presetSubtype="0" repeatCount="indefinite" fill="hold" grpId="1" nodeType="withEffect">
                                  <p:stCondLst>
                                    <p:cond delay="0"/>
                                  </p:stCondLst>
                                  <p:childTnLst>
                                    <p:animClr clrSpc="hsl" dir="cw">
                                      <p:cBhvr override="childStyle">
                                        <p:cTn id="8" dur="1000" fill="hold"/>
                                        <p:tgtEl>
                                          <p:spTgt spid="9"/>
                                        </p:tgtEl>
                                        <p:attrNameLst>
                                          <p:attrName>style.color</p:attrName>
                                        </p:attrNameLst>
                                      </p:cBhvr>
                                      <p:by>
                                        <p:hsl h="7200000" s="0" l="0"/>
                                      </p:by>
                                    </p:animClr>
                                    <p:animClr clrSpc="hsl" dir="cw">
                                      <p:cBhvr>
                                        <p:cTn id="9" dur="1000" fill="hold"/>
                                        <p:tgtEl>
                                          <p:spTgt spid="9"/>
                                        </p:tgtEl>
                                        <p:attrNameLst>
                                          <p:attrName>fillcolor</p:attrName>
                                        </p:attrNameLst>
                                      </p:cBhvr>
                                      <p:by>
                                        <p:hsl h="7200000" s="0" l="0"/>
                                      </p:by>
                                    </p:animClr>
                                    <p:animClr clrSpc="hsl" dir="cw">
                                      <p:cBhvr>
                                        <p:cTn id="10" dur="1000" fill="hold"/>
                                        <p:tgtEl>
                                          <p:spTgt spid="9"/>
                                        </p:tgtEl>
                                        <p:attrNameLst>
                                          <p:attrName>stroke.color</p:attrName>
                                        </p:attrNameLst>
                                      </p:cBhvr>
                                      <p:by>
                                        <p:hsl h="7200000" s="0" l="0"/>
                                      </p:by>
                                    </p:animClr>
                                    <p:set>
                                      <p:cBhvr>
                                        <p:cTn id="11" dur="1000" fill="hold"/>
                                        <p:tgtEl>
                                          <p:spTgt spid="9"/>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accent1">
                    <a:lumMod val="50000"/>
                  </a:schemeClr>
                </a:solidFill>
                <a:latin typeface="Times New Roman" panose="02020603050405020304" pitchFamily="18" charset="0"/>
                <a:cs typeface="Times New Roman" panose="02020603050405020304" pitchFamily="18" charset="0"/>
              </a:rPr>
              <a:t>Luyện</a:t>
            </a:r>
            <a:r>
              <a:rPr 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i="1" err="1">
                <a:solidFill>
                  <a:schemeClr val="accent1">
                    <a:lumMod val="50000"/>
                  </a:schemeClr>
                </a:solidFill>
                <a:latin typeface="Times New Roman" panose="02020603050405020304" pitchFamily="18" charset="0"/>
                <a:cs typeface="Times New Roman" panose="02020603050405020304" pitchFamily="18" charset="0"/>
              </a:rPr>
              <a:t>tập</a:t>
            </a:r>
            <a:r>
              <a:rPr lang="en-US" sz="2800" b="1" i="1">
                <a:solidFill>
                  <a:schemeClr val="accent1">
                    <a:lumMod val="50000"/>
                  </a:schemeClr>
                </a:solidFill>
                <a:latin typeface="Times New Roman" panose="02020603050405020304" pitchFamily="18" charset="0"/>
                <a:cs typeface="Times New Roman" panose="02020603050405020304" pitchFamily="18" charset="0"/>
              </a:rPr>
              <a:t> </a:t>
            </a:r>
            <a:r>
              <a:rPr lang="en-US" sz="2800" b="1" i="1" smtClean="0">
                <a:solidFill>
                  <a:schemeClr val="accent1">
                    <a:lumMod val="50000"/>
                  </a:schemeClr>
                </a:solidFill>
                <a:latin typeface="Times New Roman" panose="02020603050405020304" pitchFamily="18" charset="0"/>
                <a:cs typeface="Times New Roman" panose="02020603050405020304" pitchFamily="18" charset="0"/>
              </a:rPr>
              <a:t>2</a:t>
            </a:r>
            <a:r>
              <a:rPr lang="en-US" sz="280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Dựa</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hình</a:t>
            </a:r>
            <a:r>
              <a:rPr lang="en-US" sz="2800" dirty="0">
                <a:solidFill>
                  <a:schemeClr val="accent1">
                    <a:lumMod val="50000"/>
                  </a:schemeClr>
                </a:solidFill>
                <a:latin typeface="Times New Roman" panose="02020603050405020304" pitchFamily="18" charset="0"/>
                <a:cs typeface="Times New Roman" panose="02020603050405020304" pitchFamily="18" charset="0"/>
              </a:rPr>
              <a:t> 3.4,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hãy</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cho</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thông</a:t>
            </a:r>
            <a:r>
              <a:rPr lang="en-US" sz="2800" dirty="0">
                <a:solidFill>
                  <a:schemeClr val="accent1">
                    <a:lumMod val="50000"/>
                  </a:schemeClr>
                </a:solidFill>
                <a:latin typeface="Times New Roman" panose="02020603050405020304" pitchFamily="18" charset="0"/>
                <a:cs typeface="Times New Roman" panose="02020603050405020304" pitchFamily="18" charset="0"/>
              </a:rPr>
              <a:t> tin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về</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tố</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natri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800" dirty="0">
                <a:solidFill>
                  <a:schemeClr val="accent1">
                    <a:lumMod val="50000"/>
                  </a:schemeClr>
                </a:solidFill>
                <a:latin typeface="Times New Roman" panose="02020603050405020304" pitchFamily="18" charset="0"/>
                <a:cs typeface="Times New Roman" panose="02020603050405020304" pitchFamily="18" charset="0"/>
              </a:rPr>
              <a:t> argon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hiệu</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tử</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điện</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tích</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hạt</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nhân</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lớp</a:t>
            </a:r>
            <a:r>
              <a:rPr lang="en-US" sz="2800" dirty="0">
                <a:solidFill>
                  <a:schemeClr val="accent1">
                    <a:lumMod val="50000"/>
                  </a:schemeClr>
                </a:solidFill>
                <a:latin typeface="Times New Roman" panose="02020603050405020304" pitchFamily="18" charset="0"/>
                <a:cs typeface="Times New Roman" panose="02020603050405020304" pitchFamily="18" charset="0"/>
              </a:rPr>
              <a:t> electron, chu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kì</a:t>
            </a:r>
            <a:r>
              <a:rPr lang="en-US" sz="2800" dirty="0">
                <a:solidFill>
                  <a:schemeClr val="accent1">
                    <a:lumMod val="50000"/>
                  </a:schemeClr>
                </a:solidFill>
                <a:latin typeface="Times New Roman" panose="02020603050405020304" pitchFamily="18" charset="0"/>
                <a:cs typeface="Times New Roman" panose="02020603050405020304" pitchFamily="18" charset="0"/>
              </a:rPr>
              <a:t>, số electron ở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lớp</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ngoài</a:t>
            </a:r>
            <a:r>
              <a:rPr lang="en-US" sz="2800" dirty="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cs typeface="Times New Roman" panose="02020603050405020304" pitchFamily="18" charset="0"/>
              </a:rPr>
              <a:t>cùng</a:t>
            </a:r>
            <a:r>
              <a:rPr lang="en-US" sz="2800" dirty="0">
                <a:solidFill>
                  <a:schemeClr val="accent1">
                    <a:lumMod val="50000"/>
                  </a:schemeClr>
                </a:solidFill>
                <a:latin typeface="Times New Roman" panose="02020603050405020304" pitchFamily="18" charset="0"/>
                <a:cs typeface="Times New Roman" panose="02020603050405020304" pitchFamily="18" charset="0"/>
              </a:rPr>
              <a:t>)</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130" y="1726095"/>
            <a:ext cx="5691136" cy="3477917"/>
          </a:xfrm>
          <a:prstGeom prst="rect">
            <a:avLst/>
          </a:prstGeom>
        </p:spPr>
      </p:pic>
      <p:sp>
        <p:nvSpPr>
          <p:cNvPr id="6" name="Rounded Rectangle 5"/>
          <p:cNvSpPr/>
          <p:nvPr/>
        </p:nvSpPr>
        <p:spPr>
          <a:xfrm>
            <a:off x="169816" y="1764776"/>
            <a:ext cx="3132184" cy="2757005"/>
          </a:xfrm>
          <a:prstGeom prst="roundRect">
            <a:avLst/>
          </a:prstGeom>
          <a:solidFill>
            <a:schemeClr val="accent1">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9817" y="2246304"/>
            <a:ext cx="3043283" cy="2462213"/>
          </a:xfrm>
          <a:prstGeom prst="rect">
            <a:avLst/>
          </a:prstGeom>
          <a:noFill/>
        </p:spPr>
        <p:txBody>
          <a:bodyPr wrap="square" rtlCol="0">
            <a:spAutoFit/>
          </a:bodyPr>
          <a:lstStyle/>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hiệu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nguyên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tử</a:t>
            </a:r>
            <a:r>
              <a:rPr lang="en-US" sz="2200" dirty="0">
                <a:solidFill>
                  <a:schemeClr val="bg1"/>
                </a:solidFill>
                <a:latin typeface="Times New Roman" panose="02020603050405020304" pitchFamily="18" charset="0"/>
                <a:cs typeface="Times New Roman" panose="02020603050405020304" pitchFamily="18" charset="0"/>
              </a:rPr>
              <a:t>: 11</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Điện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tích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hạt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nhân</a:t>
            </a:r>
            <a:r>
              <a:rPr lang="en-US" sz="2200" dirty="0">
                <a:solidFill>
                  <a:schemeClr val="bg1"/>
                </a:solidFill>
                <a:latin typeface="Times New Roman" panose="02020603050405020304" pitchFamily="18" charset="0"/>
                <a:cs typeface="Times New Roman" panose="02020603050405020304" pitchFamily="18" charset="0"/>
              </a:rPr>
              <a:t>: +11</a:t>
            </a:r>
          </a:p>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e = số TT chu </a:t>
            </a:r>
            <a:r>
              <a:rPr lang="en-US" sz="2200" dirty="0" err="1">
                <a:solidFill>
                  <a:schemeClr val="bg1"/>
                </a:solidFill>
                <a:latin typeface="Times New Roman" panose="02020603050405020304" pitchFamily="18" charset="0"/>
                <a:cs typeface="Times New Roman" panose="02020603050405020304" pitchFamily="18" charset="0"/>
              </a:rPr>
              <a:t>kì</a:t>
            </a:r>
            <a:r>
              <a:rPr lang="en-US" sz="2200" dirty="0">
                <a:solidFill>
                  <a:schemeClr val="bg1"/>
                </a:solidFill>
                <a:latin typeface="Times New Roman" panose="02020603050405020304" pitchFamily="18" charset="0"/>
                <a:cs typeface="Times New Roman" panose="02020603050405020304" pitchFamily="18" charset="0"/>
              </a:rPr>
              <a:t> = 3</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Có</a:t>
            </a:r>
            <a:r>
              <a:rPr lang="en-US" sz="2200" dirty="0">
                <a:solidFill>
                  <a:schemeClr val="bg1"/>
                </a:solidFill>
                <a:latin typeface="Times New Roman" panose="02020603050405020304" pitchFamily="18" charset="0"/>
                <a:cs typeface="Times New Roman" panose="02020603050405020304" pitchFamily="18" charset="0"/>
              </a:rPr>
              <a:t> 1 electron ở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ngoài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cùng</a:t>
            </a:r>
            <a:endParaRPr lang="en-US" sz="2200" dirty="0">
              <a:solidFill>
                <a:schemeClr val="bg1"/>
              </a:solidFill>
              <a:latin typeface="Times New Roman" panose="02020603050405020304" pitchFamily="18" charset="0"/>
              <a:cs typeface="Times New Roman" panose="02020603050405020304" pitchFamily="18" charset="0"/>
            </a:endParaRPr>
          </a:p>
          <a:p>
            <a:endParaRPr lang="en-US" sz="2200" dirty="0">
              <a:solidFill>
                <a:schemeClr val="bg1"/>
              </a:solidFill>
            </a:endParaRPr>
          </a:p>
        </p:txBody>
      </p:sp>
      <p:sp>
        <p:nvSpPr>
          <p:cNvPr id="9" name="Rounded Rectangle 8"/>
          <p:cNvSpPr/>
          <p:nvPr/>
        </p:nvSpPr>
        <p:spPr>
          <a:xfrm>
            <a:off x="8794202" y="1916595"/>
            <a:ext cx="3308897" cy="2757005"/>
          </a:xfrm>
          <a:prstGeom prst="roundRect">
            <a:avLst/>
          </a:prstGeom>
          <a:solidFill>
            <a:schemeClr val="accent1">
              <a:lumMod val="5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794204" y="2398123"/>
            <a:ext cx="3308895" cy="2462213"/>
          </a:xfrm>
          <a:prstGeom prst="rect">
            <a:avLst/>
          </a:prstGeom>
          <a:noFill/>
        </p:spPr>
        <p:txBody>
          <a:bodyPr wrap="square" rtlCol="0">
            <a:spAutoFit/>
          </a:bodyPr>
          <a:lstStyle/>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hiệu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nguyên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tử</a:t>
            </a:r>
            <a:r>
              <a:rPr lang="en-US" sz="2200" dirty="0">
                <a:solidFill>
                  <a:schemeClr val="bg1"/>
                </a:solidFill>
                <a:latin typeface="Times New Roman" panose="02020603050405020304" pitchFamily="18" charset="0"/>
                <a:cs typeface="Times New Roman" panose="02020603050405020304" pitchFamily="18" charset="0"/>
              </a:rPr>
              <a:t>: 18</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Điện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tích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hạt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nhân</a:t>
            </a:r>
            <a:r>
              <a:rPr lang="en-US" sz="2200" dirty="0">
                <a:solidFill>
                  <a:schemeClr val="bg1"/>
                </a:solidFill>
                <a:latin typeface="Times New Roman" panose="02020603050405020304" pitchFamily="18" charset="0"/>
                <a:cs typeface="Times New Roman" panose="02020603050405020304" pitchFamily="18" charset="0"/>
              </a:rPr>
              <a:t>: +18</a:t>
            </a:r>
          </a:p>
          <a:p>
            <a:pPr algn="just"/>
            <a:r>
              <a:rPr lang="en-US" sz="2200" dirty="0">
                <a:solidFill>
                  <a:schemeClr val="bg1"/>
                </a:solidFill>
                <a:latin typeface="Times New Roman" panose="02020603050405020304" pitchFamily="18" charset="0"/>
                <a:cs typeface="Times New Roman" panose="02020603050405020304" pitchFamily="18" charset="0"/>
              </a:rPr>
              <a:t>+ Số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e = số TT chu </a:t>
            </a:r>
            <a:r>
              <a:rPr lang="en-US" sz="2200" dirty="0" err="1">
                <a:solidFill>
                  <a:schemeClr val="bg1"/>
                </a:solidFill>
                <a:latin typeface="Times New Roman" panose="02020603050405020304" pitchFamily="18" charset="0"/>
                <a:cs typeface="Times New Roman" panose="02020603050405020304" pitchFamily="18" charset="0"/>
              </a:rPr>
              <a:t>kì</a:t>
            </a:r>
            <a:r>
              <a:rPr lang="en-US" sz="2200" dirty="0">
                <a:solidFill>
                  <a:schemeClr val="bg1"/>
                </a:solidFill>
                <a:latin typeface="Times New Roman" panose="02020603050405020304" pitchFamily="18" charset="0"/>
                <a:cs typeface="Times New Roman" panose="02020603050405020304" pitchFamily="18" charset="0"/>
              </a:rPr>
              <a:t> = 3</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Có</a:t>
            </a:r>
            <a:r>
              <a:rPr lang="en-US" sz="2200" dirty="0">
                <a:solidFill>
                  <a:schemeClr val="bg1"/>
                </a:solidFill>
                <a:latin typeface="Times New Roman" panose="02020603050405020304" pitchFamily="18" charset="0"/>
                <a:cs typeface="Times New Roman" panose="02020603050405020304" pitchFamily="18" charset="0"/>
              </a:rPr>
              <a:t> 8 electron ở </a:t>
            </a:r>
            <a:r>
              <a:rPr lang="en-US" sz="2200" dirty="0" err="1">
                <a:solidFill>
                  <a:schemeClr val="bg1"/>
                </a:solidFill>
                <a:latin typeface="Times New Roman" panose="02020603050405020304" pitchFamily="18" charset="0"/>
                <a:cs typeface="Times New Roman" panose="02020603050405020304" pitchFamily="18" charset="0"/>
              </a:rPr>
              <a:t>lớp</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ngoài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cùng</a:t>
            </a:r>
            <a:endParaRPr lang="en-US" sz="2200" dirty="0">
              <a:solidFill>
                <a:schemeClr val="bg1"/>
              </a:solidFill>
              <a:latin typeface="Times New Roman" panose="02020603050405020304" pitchFamily="18" charset="0"/>
              <a:cs typeface="Times New Roman" panose="02020603050405020304" pitchFamily="18" charset="0"/>
            </a:endParaRPr>
          </a:p>
          <a:p>
            <a:endParaRPr lang="en-US" sz="2200" dirty="0">
              <a:solidFill>
                <a:schemeClr val="bg1"/>
              </a:solidFill>
            </a:endParaRPr>
          </a:p>
        </p:txBody>
      </p:sp>
    </p:spTree>
    <p:extLst>
      <p:ext uri="{BB962C8B-B14F-4D97-AF65-F5344CB8AC3E}">
        <p14:creationId xmlns:p14="http://schemas.microsoft.com/office/powerpoint/2010/main" val="271389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Luyện</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i="1" err="1">
                <a:solidFill>
                  <a:schemeClr val="accent5">
                    <a:lumMod val="50000"/>
                  </a:schemeClr>
                </a:solidFill>
                <a:latin typeface="Times New Roman" panose="02020603050405020304" pitchFamily="18" charset="0"/>
                <a:cs typeface="Times New Roman" panose="02020603050405020304" pitchFamily="18" charset="0"/>
              </a:rPr>
              <a:t>tập</a:t>
            </a:r>
            <a:r>
              <a:rPr lang="en-US" sz="2400" b="1" i="1">
                <a:solidFill>
                  <a:schemeClr val="accent5">
                    <a:lumMod val="50000"/>
                  </a:schemeClr>
                </a:solidFill>
                <a:latin typeface="Times New Roman" panose="02020603050405020304" pitchFamily="18" charset="0"/>
                <a:cs typeface="Times New Roman" panose="02020603050405020304" pitchFamily="18" charset="0"/>
              </a:rPr>
              <a:t> </a:t>
            </a:r>
            <a:r>
              <a:rPr lang="en-US" sz="2400" b="1" i="1" smtClean="0">
                <a:solidFill>
                  <a:schemeClr val="accent5">
                    <a:lumMod val="50000"/>
                  </a:schemeClr>
                </a:solidFill>
                <a:latin typeface="Times New Roman" panose="02020603050405020304" pitchFamily="18" charset="0"/>
                <a:cs typeface="Times New Roman" panose="02020603050405020304" pitchFamily="18" charset="0"/>
              </a:rPr>
              <a:t>3</a:t>
            </a:r>
            <a:r>
              <a:rPr lang="en-US" sz="2400" smtClean="0">
                <a:solidFill>
                  <a:schemeClr val="accent5">
                    <a:lumMod val="50000"/>
                  </a:schemeClr>
                </a:solidFill>
                <a:latin typeface="Times New Roman" panose="02020603050405020304" pitchFamily="18" charset="0"/>
                <a:cs typeface="Times New Roman" panose="02020603050405020304" pitchFamily="18" charset="0"/>
              </a:rPr>
              <a:t>: </a:t>
            </a: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vi-VN" sz="2400" dirty="0">
                <a:solidFill>
                  <a:schemeClr val="accent5">
                    <a:lumMod val="50000"/>
                  </a:schemeClr>
                </a:solidFill>
                <a:latin typeface="Times New Roman" panose="02020603050405020304" pitchFamily="18" charset="0"/>
                <a:cs typeface="Times New Roman" panose="02020603050405020304" pitchFamily="18" charset="0"/>
              </a:rPr>
              <a:t>Nguyên tố X tạo nên chất khí duy trì sự hô hấp của con người và có nhiều trong không khí. Hãy cho biết tên của nguyên tố X. Nguyên tố X nằm ở ô nào và chu kì nào trong bảng tuần hoàn</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8116" y="1783140"/>
            <a:ext cx="10828384" cy="1200329"/>
          </a:xfrm>
          <a:prstGeom prst="rect">
            <a:avLst/>
          </a:prstGeom>
        </p:spPr>
        <p:txBody>
          <a:bodyPr wrap="square">
            <a:spAutoFit/>
          </a:bodyPr>
          <a:lstStyle/>
          <a:p>
            <a:r>
              <a:rPr lang="vi-VN" sz="2400" dirty="0">
                <a:solidFill>
                  <a:srgbClr val="000000"/>
                </a:solidFill>
                <a:latin typeface="+mj-lt"/>
              </a:rPr>
              <a:t>- Chất khí duy trì sự hô hấp của con người và có nhiều trong không khí</a:t>
            </a:r>
          </a:p>
          <a:p>
            <a:r>
              <a:rPr lang="vi-VN" sz="2400" dirty="0">
                <a:solidFill>
                  <a:srgbClr val="000000"/>
                </a:solidFill>
                <a:latin typeface="+mj-lt"/>
              </a:rPr>
              <a:t>=&gt; Khí oxygen</a:t>
            </a:r>
          </a:p>
          <a:p>
            <a:r>
              <a:rPr lang="vi-VN" sz="2400" dirty="0">
                <a:solidFill>
                  <a:srgbClr val="000000"/>
                </a:solidFill>
                <a:latin typeface="+mj-lt"/>
              </a:rPr>
              <a:t>- Tên nguyên tố: Oxygen</a:t>
            </a:r>
          </a:p>
        </p:txBody>
      </p:sp>
      <p:grpSp>
        <p:nvGrpSpPr>
          <p:cNvPr id="4" name="Group 3"/>
          <p:cNvGrpSpPr/>
          <p:nvPr/>
        </p:nvGrpSpPr>
        <p:grpSpPr>
          <a:xfrm>
            <a:off x="3432116" y="2983469"/>
            <a:ext cx="1604222" cy="1710339"/>
            <a:chOff x="8338936" y="317531"/>
            <a:chExt cx="1377367" cy="1519488"/>
          </a:xfrm>
        </p:grpSpPr>
        <p:sp>
          <p:nvSpPr>
            <p:cNvPr id="5" name="Oval 4"/>
            <p:cNvSpPr/>
            <p:nvPr/>
          </p:nvSpPr>
          <p:spPr>
            <a:xfrm>
              <a:off x="8861450" y="888136"/>
              <a:ext cx="391886" cy="39188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accent5">
                    <a:lumMod val="50000"/>
                  </a:schemeClr>
                </a:solidFill>
              </a:endParaRPr>
            </a:p>
          </p:txBody>
        </p:sp>
        <p:sp>
          <p:nvSpPr>
            <p:cNvPr id="6" name="Oval 5"/>
            <p:cNvSpPr/>
            <p:nvPr/>
          </p:nvSpPr>
          <p:spPr>
            <a:xfrm>
              <a:off x="8691633" y="718319"/>
              <a:ext cx="731520" cy="731520"/>
            </a:xfrm>
            <a:prstGeom prst="ellipse">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7" name="Oval 6"/>
            <p:cNvSpPr/>
            <p:nvPr/>
          </p:nvSpPr>
          <p:spPr>
            <a:xfrm>
              <a:off x="8404250" y="417873"/>
              <a:ext cx="1306286" cy="130628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8" name="TextBox 7"/>
            <p:cNvSpPr txBox="1"/>
            <p:nvPr/>
          </p:nvSpPr>
          <p:spPr>
            <a:xfrm>
              <a:off x="8887577" y="892019"/>
              <a:ext cx="562581" cy="541352"/>
            </a:xfrm>
            <a:prstGeom prst="rect">
              <a:avLst/>
            </a:prstGeom>
            <a:noFill/>
          </p:spPr>
          <p:txBody>
            <a:bodyPr wrap="square" rtlCol="0">
              <a:spAutoFit/>
            </a:bodyPr>
            <a:lstStyle/>
            <a:p>
              <a:r>
                <a:rPr lang="en-US" dirty="0">
                  <a:solidFill>
                    <a:schemeClr val="accent5">
                      <a:lumMod val="50000"/>
                    </a:schemeClr>
                  </a:solidFill>
                </a:rPr>
                <a:t>8+</a:t>
              </a:r>
            </a:p>
          </p:txBody>
        </p:sp>
        <p:sp>
          <p:nvSpPr>
            <p:cNvPr id="9" name="Oval 8"/>
            <p:cNvSpPr/>
            <p:nvPr/>
          </p:nvSpPr>
          <p:spPr>
            <a:xfrm>
              <a:off x="8965953" y="652068"/>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0" name="Oval 9"/>
            <p:cNvSpPr/>
            <p:nvPr/>
          </p:nvSpPr>
          <p:spPr>
            <a:xfrm>
              <a:off x="8965953" y="1333210"/>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1" name="Oval 10"/>
            <p:cNvSpPr/>
            <p:nvPr/>
          </p:nvSpPr>
          <p:spPr>
            <a:xfrm>
              <a:off x="9507939" y="599751"/>
              <a:ext cx="167914" cy="18292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2" name="Oval 11"/>
            <p:cNvSpPr/>
            <p:nvPr/>
          </p:nvSpPr>
          <p:spPr>
            <a:xfrm>
              <a:off x="9533423" y="1319623"/>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3" name="Oval 12"/>
            <p:cNvSpPr/>
            <p:nvPr/>
          </p:nvSpPr>
          <p:spPr>
            <a:xfrm>
              <a:off x="8909534" y="1654139"/>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4" name="Oval 13"/>
            <p:cNvSpPr/>
            <p:nvPr/>
          </p:nvSpPr>
          <p:spPr>
            <a:xfrm>
              <a:off x="8797383" y="317531"/>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5" name="Oval 14"/>
            <p:cNvSpPr/>
            <p:nvPr/>
          </p:nvSpPr>
          <p:spPr>
            <a:xfrm>
              <a:off x="8417313" y="1382417"/>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6" name="Oval 15"/>
            <p:cNvSpPr/>
            <p:nvPr/>
          </p:nvSpPr>
          <p:spPr>
            <a:xfrm>
              <a:off x="8338936" y="796696"/>
              <a:ext cx="182880" cy="1828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grpSp>
      <p:sp>
        <p:nvSpPr>
          <p:cNvPr id="17" name="TextBox 16"/>
          <p:cNvSpPr txBox="1"/>
          <p:nvPr/>
        </p:nvSpPr>
        <p:spPr>
          <a:xfrm>
            <a:off x="5305977" y="3344751"/>
            <a:ext cx="1159292" cy="461665"/>
          </a:xfrm>
          <a:prstGeom prst="rect">
            <a:avLst/>
          </a:prstGeom>
          <a:noFill/>
        </p:spPr>
        <p:txBody>
          <a:bodyPr wrap="none" rtlCol="0">
            <a:spAutoFit/>
          </a:bodyPr>
          <a:lstStyle/>
          <a:p>
            <a:r>
              <a:rPr lang="en-US" sz="2400" dirty="0">
                <a:solidFill>
                  <a:schemeClr val="accent5">
                    <a:lumMod val="50000"/>
                  </a:schemeClr>
                </a:solidFill>
                <a:latin typeface="Times New Roman" panose="02020603050405020304" pitchFamily="18" charset="0"/>
                <a:cs typeface="Times New Roman" panose="02020603050405020304" pitchFamily="18" charset="0"/>
              </a:rPr>
              <a:t>Oxygen</a:t>
            </a:r>
          </a:p>
        </p:txBody>
      </p:sp>
      <p:sp>
        <p:nvSpPr>
          <p:cNvPr id="18" name="Rectangle 17"/>
          <p:cNvSpPr/>
          <p:nvPr/>
        </p:nvSpPr>
        <p:spPr>
          <a:xfrm>
            <a:off x="597116" y="5062789"/>
            <a:ext cx="10934483" cy="461665"/>
          </a:xfrm>
          <a:prstGeom prst="rect">
            <a:avLst/>
          </a:prstGeom>
        </p:spPr>
        <p:txBody>
          <a:bodyPr wrap="square">
            <a:spAutoFit/>
          </a:bodyPr>
          <a:lstStyle/>
          <a:p>
            <a:r>
              <a:rPr lang="vi-VN" sz="2400" dirty="0">
                <a:solidFill>
                  <a:srgbClr val="000000"/>
                </a:solidFill>
                <a:latin typeface="+mj-lt"/>
              </a:rPr>
              <a:t>- Oxygen nằm ở ô số 8, hàng số 2 =&gt; Oxygen thuộc chu kì 2 trong bảng tuần hoàn</a:t>
            </a:r>
          </a:p>
        </p:txBody>
      </p:sp>
    </p:spTree>
    <p:extLst>
      <p:ext uri="{BB962C8B-B14F-4D97-AF65-F5344CB8AC3E}">
        <p14:creationId xmlns:p14="http://schemas.microsoft.com/office/powerpoint/2010/main" val="18924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EB8F937-CA73-11F1-EEBE-CFF07133EB5D}"/>
              </a:ext>
            </a:extLst>
          </p:cNvPr>
          <p:cNvPicPr>
            <a:picLocks noChangeAspect="1"/>
          </p:cNvPicPr>
          <p:nvPr/>
        </p:nvPicPr>
        <p:blipFill rotWithShape="1">
          <a:blip r:embed="rId2"/>
          <a:srcRect t="3296"/>
          <a:stretch/>
        </p:blipFill>
        <p:spPr>
          <a:xfrm>
            <a:off x="214648" y="311674"/>
            <a:ext cx="11977352" cy="6243671"/>
          </a:xfrm>
          <a:prstGeom prst="rect">
            <a:avLst/>
          </a:prstGeom>
        </p:spPr>
      </p:pic>
      <p:sp>
        <p:nvSpPr>
          <p:cNvPr id="9" name="Rectangle 8"/>
          <p:cNvSpPr/>
          <p:nvPr/>
        </p:nvSpPr>
        <p:spPr>
          <a:xfrm>
            <a:off x="5701553" y="2606038"/>
            <a:ext cx="412494" cy="57476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829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a:solidFill>
                  <a:schemeClr val="accent5">
                    <a:lumMod val="50000"/>
                  </a:schemeClr>
                </a:solidFill>
                <a:latin typeface="Times New Roman" panose="02020603050405020304" pitchFamily="18" charset="0"/>
                <a:cs typeface="Times New Roman" panose="02020603050405020304" pitchFamily="18" charset="0"/>
              </a:rPr>
              <a:t>Quan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sát</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hình</a:t>
            </a:r>
            <a:r>
              <a:rPr lang="en-US" sz="2400" dirty="0">
                <a:solidFill>
                  <a:schemeClr val="accent5">
                    <a:lumMod val="50000"/>
                  </a:schemeClr>
                </a:solidFill>
                <a:latin typeface="Times New Roman" panose="02020603050405020304" pitchFamily="18" charset="0"/>
                <a:cs typeface="Times New Roman" panose="02020603050405020304" pitchFamily="18" charset="0"/>
              </a:rPr>
              <a:t> 3.5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hãy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cho</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biết</a:t>
            </a:r>
            <a:r>
              <a:rPr lang="en-US" sz="2400" dirty="0">
                <a:solidFill>
                  <a:schemeClr val="accent5">
                    <a:lumMod val="50000"/>
                  </a:schemeClr>
                </a:solidFill>
                <a:latin typeface="Times New Roman" panose="02020603050405020304" pitchFamily="18" charset="0"/>
                <a:cs typeface="Times New Roman" panose="02020603050405020304" pitchFamily="18" charset="0"/>
              </a:rPr>
              <a:t> số electron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lớp</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của</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tử</a:t>
            </a:r>
            <a:r>
              <a:rPr lang="en-US" sz="2400" dirty="0">
                <a:solidFill>
                  <a:schemeClr val="accent5">
                    <a:lumMod val="50000"/>
                  </a:schemeClr>
                </a:solidFill>
                <a:latin typeface="Times New Roman" panose="02020603050405020304" pitchFamily="18" charset="0"/>
                <a:cs typeface="Times New Roman" panose="02020603050405020304" pitchFamily="18" charset="0"/>
              </a:rPr>
              <a:t> Li( lithium)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dirty="0">
                <a:solidFill>
                  <a:schemeClr val="accent5">
                    <a:lumMod val="50000"/>
                  </a:schemeClr>
                </a:solidFill>
                <a:latin typeface="Times New Roman" panose="02020603050405020304" pitchFamily="18" charset="0"/>
                <a:cs typeface="Times New Roman" panose="02020603050405020304" pitchFamily="18" charset="0"/>
              </a:rPr>
              <a:t> Cl( chlorine). Hai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đó</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nằm</a:t>
            </a:r>
            <a:r>
              <a:rPr lang="en-US" sz="2400" dirty="0">
                <a:solidFill>
                  <a:schemeClr val="accent5">
                    <a:lumMod val="50000"/>
                  </a:schemeClr>
                </a:solidFill>
                <a:latin typeface="Times New Roman" panose="02020603050405020304" pitchFamily="18" charset="0"/>
                <a:cs typeface="Times New Roman" panose="02020603050405020304" pitchFamily="18" charset="0"/>
              </a:rPr>
              <a:t>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nào</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trong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p>
          <a:p>
            <a:pPr algn="ctr"/>
            <a:r>
              <a:rPr lang="en-US" sz="2400" dirty="0" err="1">
                <a:solidFill>
                  <a:schemeClr val="accent5">
                    <a:lumMod val="50000"/>
                  </a:schemeClr>
                </a:solidFill>
                <a:latin typeface="Times New Roman" panose="02020603050405020304" pitchFamily="18" charset="0"/>
                <a:cs typeface="Times New Roman" panose="02020603050405020304" pitchFamily="18" charset="0"/>
              </a:rPr>
              <a:t>Từ</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đó</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nhận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xét</a:t>
            </a:r>
            <a:r>
              <a:rPr lang="en-US" sz="2400" dirty="0">
                <a:solidFill>
                  <a:schemeClr val="accent5">
                    <a:lumMod val="50000"/>
                  </a:schemeClr>
                </a:solidFill>
                <a:latin typeface="Times New Roman" panose="02020603050405020304" pitchFamily="18" charset="0"/>
                <a:cs typeface="Times New Roman" panose="02020603050405020304" pitchFamily="18" charset="0"/>
              </a:rPr>
              <a:t> số TT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A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dirty="0">
                <a:solidFill>
                  <a:schemeClr val="accent5">
                    <a:lumMod val="50000"/>
                  </a:schemeClr>
                </a:solidFill>
                <a:latin typeface="Times New Roman" panose="02020603050405020304" pitchFamily="18" charset="0"/>
                <a:cs typeface="Times New Roman" panose="02020603050405020304" pitchFamily="18" charset="0"/>
              </a:rPr>
              <a:t> số electron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lớp</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1026" name="Picture 2" descr="https://lh3.googleusercontent.com/CKYfA6TRrQIuL12eB9u0GwEnLxnG_VxNIkh1ZxgLksrUJjvjUNkMXnsX_jA-A6vjuFocIEuNWubI0PbTh-wXKyC5ZXVAhA504bO9uN108KyM0PtDEfVhhTowxnEdf83B-LRKVP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6" y="2392363"/>
            <a:ext cx="5951650" cy="34242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21466" y="2409826"/>
            <a:ext cx="6096000" cy="1569660"/>
          </a:xfrm>
          <a:prstGeom prst="rect">
            <a:avLst/>
          </a:prstGeom>
        </p:spPr>
        <p:txBody>
          <a:bodyPr>
            <a:spAutoFit/>
          </a:bodyPr>
          <a:lstStyle/>
          <a:p>
            <a:pPr marL="342900" indent="-342900">
              <a:buFontTx/>
              <a:buChar char="-"/>
            </a:pPr>
            <a:r>
              <a:rPr lang="en-US" sz="2400" dirty="0" err="1">
                <a:solidFill>
                  <a:srgbClr val="C00000"/>
                </a:solidFill>
                <a:latin typeface="Times New Roman" panose="02020603050405020304" pitchFamily="18" charset="0"/>
                <a:cs typeface="Times New Roman" panose="02020603050405020304" pitchFamily="18" charset="0"/>
              </a:rPr>
              <a:t>Xét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mô</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cấu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tạo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nguyên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tử</a:t>
            </a:r>
            <a:r>
              <a:rPr lang="en-US" sz="2400" dirty="0">
                <a:solidFill>
                  <a:srgbClr val="C00000"/>
                </a:solidFill>
                <a:latin typeface="Times New Roman" panose="02020603050405020304" pitchFamily="18" charset="0"/>
                <a:cs typeface="Times New Roman" panose="02020603050405020304" pitchFamily="18" charset="0"/>
              </a:rPr>
              <a:t> lithium: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p>
          <a:p>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1 electron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vòng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tròn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r>
              <a:rPr lang="en-US" sz="2400" dirty="0">
                <a:solidFill>
                  <a:schemeClr val="accent5">
                    <a:lumMod val="50000"/>
                  </a:schemeClr>
                </a:solidFill>
                <a:latin typeface="Times New Roman" panose="02020603050405020304" pitchFamily="18" charset="0"/>
                <a:cs typeface="Times New Roman" panose="02020603050405020304" pitchFamily="18" charset="0"/>
              </a:rPr>
              <a:t>    =&gt;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1 electron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lớp</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Li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thuộc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IA</a:t>
            </a:r>
          </a:p>
        </p:txBody>
      </p:sp>
      <p:sp>
        <p:nvSpPr>
          <p:cNvPr id="4" name="Rectangle 3"/>
          <p:cNvSpPr/>
          <p:nvPr/>
        </p:nvSpPr>
        <p:spPr>
          <a:xfrm>
            <a:off x="6096000" y="4373442"/>
            <a:ext cx="6096000" cy="1569660"/>
          </a:xfrm>
          <a:prstGeom prst="rect">
            <a:avLst/>
          </a:prstGeom>
        </p:spPr>
        <p:txBody>
          <a:bodyPr>
            <a:spAutoFit/>
          </a:bodyPr>
          <a:lstStyle/>
          <a:p>
            <a:pPr marL="342900" indent="-342900">
              <a:buFontTx/>
              <a:buChar char="-"/>
            </a:pPr>
            <a:r>
              <a:rPr lang="en-US" sz="2400" dirty="0" err="1">
                <a:solidFill>
                  <a:srgbClr val="C00000"/>
                </a:solidFill>
                <a:latin typeface="Times New Roman" panose="02020603050405020304" pitchFamily="18" charset="0"/>
                <a:cs typeface="Times New Roman" panose="02020603050405020304" pitchFamily="18" charset="0"/>
              </a:rPr>
              <a:t>Xét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mô</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cấu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tạo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nguyên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tử</a:t>
            </a:r>
            <a:r>
              <a:rPr lang="en-US" sz="2400" dirty="0">
                <a:solidFill>
                  <a:srgbClr val="C00000"/>
                </a:solidFill>
                <a:latin typeface="Times New Roman" panose="02020603050405020304" pitchFamily="18" charset="0"/>
                <a:cs typeface="Times New Roman" panose="02020603050405020304" pitchFamily="18" charset="0"/>
              </a:rPr>
              <a:t> chlorine: </a:t>
            </a:r>
          </a:p>
          <a:p>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7 electron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vòng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tròn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p>
            <a:r>
              <a:rPr lang="en-US" sz="2400" dirty="0">
                <a:solidFill>
                  <a:schemeClr val="accent5">
                    <a:lumMod val="50000"/>
                  </a:schemeClr>
                </a:solidFill>
                <a:latin typeface="Times New Roman" panose="02020603050405020304" pitchFamily="18" charset="0"/>
                <a:cs typeface="Times New Roman" panose="02020603050405020304" pitchFamily="18" charset="0"/>
              </a:rPr>
              <a:t> =&gt;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7 electron ở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lớp</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ngoài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p>
          <a:p>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Cl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thuộc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VIIA</a:t>
            </a:r>
          </a:p>
        </p:txBody>
      </p:sp>
      <p:sp>
        <p:nvSpPr>
          <p:cNvPr id="7" name="TextBox 6">
            <a:extLst>
              <a:ext uri="{FF2B5EF4-FFF2-40B4-BE49-F238E27FC236}">
                <a16:creationId xmlns:a16="http://schemas.microsoft.com/office/drawing/2014/main" id="{291399A3-1212-A401-E524-FC99EAB41FD7}"/>
              </a:ext>
            </a:extLst>
          </p:cNvPr>
          <p:cNvSpPr txBox="1"/>
          <p:nvPr/>
        </p:nvSpPr>
        <p:spPr>
          <a:xfrm>
            <a:off x="1521375" y="6101642"/>
            <a:ext cx="6487508" cy="461665"/>
          </a:xfrm>
          <a:prstGeom prst="rect">
            <a:avLst/>
          </a:prstGeom>
          <a:solidFill>
            <a:schemeClr val="accent2">
              <a:lumMod val="20000"/>
              <a:lumOff val="80000"/>
            </a:schemeClr>
          </a:solidFill>
          <a:ln w="12700">
            <a:solidFill>
              <a:schemeClr val="accent1"/>
            </a:solidFill>
          </a:ln>
        </p:spPr>
        <p:txBody>
          <a:bodyPr wrap="square">
            <a:spAutoFit/>
          </a:bodyPr>
          <a:lstStyle/>
          <a:p>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Số TT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nhóm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 </a:t>
            </a:r>
            <a:r>
              <a:rPr lang="en-US" sz="2400" b="1" dirty="0">
                <a:solidFill>
                  <a:srgbClr val="FF0000"/>
                </a:solidFill>
                <a:latin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số electron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lớp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ngoài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cùng</a:t>
            </a:r>
            <a:endParaRPr lang="en-US" b="1" dirty="0">
              <a:solidFill>
                <a:srgbClr val="FF0000"/>
              </a:solidFill>
            </a:endParaRPr>
          </a:p>
        </p:txBody>
      </p:sp>
    </p:spTree>
    <p:extLst>
      <p:ext uri="{BB962C8B-B14F-4D97-AF65-F5344CB8AC3E}">
        <p14:creationId xmlns:p14="http://schemas.microsoft.com/office/powerpoint/2010/main" val="10793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1943" y="328638"/>
            <a:ext cx="846895" cy="846895"/>
          </a:xfrm>
          <a:prstGeom prst="rect">
            <a:avLst/>
          </a:prstGeom>
        </p:spPr>
      </p:pic>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5130" y="322779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3. </a:t>
            </a:r>
            <a:r>
              <a:rPr lang="en-US" sz="2000" b="1" dirty="0" err="1">
                <a:solidFill>
                  <a:schemeClr val="bg1"/>
                </a:solidFill>
                <a:latin typeface="Times New Roman" panose="02020603050405020304" pitchFamily="18" charset="0"/>
                <a:cs typeface="Times New Roman" panose="02020603050405020304" pitchFamily="18" charset="0"/>
              </a:rPr>
              <a:t>Nhóm</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328837" y="580911"/>
            <a:ext cx="8506111" cy="2308324"/>
          </a:xfrm>
          <a:prstGeom prst="rect">
            <a:avLst/>
          </a:prstGeom>
        </p:spPr>
        <p:txBody>
          <a:bodyPr wrap="square">
            <a:spAutoFit/>
          </a:bodyPr>
          <a:lstStyle/>
          <a:p>
            <a:pPr marL="342900" indent="-342900" algn="just">
              <a:lnSpc>
                <a:spcPct val="150000"/>
              </a:lnSpc>
              <a:spcAft>
                <a:spcPts val="0"/>
              </a:spcAft>
              <a:buFontTx/>
              <a:buChar char="-"/>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Nhóm gồm các nguyên tố mà nguyên tử của chúng có cùng........................................ do đó có tính chất tương tự nhau, xếp thành cột theo chiều tăng của...................................................</a:t>
            </a:r>
          </a:p>
          <a:p>
            <a:pPr marL="342900" indent="-342900" algn="just">
              <a:lnSpc>
                <a:spcPct val="150000"/>
              </a:lnSpc>
              <a:spcAft>
                <a:spcPts val="0"/>
              </a:spcAft>
              <a:buFontTx/>
              <a:buChar char="-"/>
            </a:pPr>
            <a:r>
              <a:rPr lang="nl-NL"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bằng số electron lớp ngoài cùng của nguyên tử.</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4397283" y="1191037"/>
            <a:ext cx="3036409"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số electron ngoài cùng </a:t>
            </a:r>
            <a:endParaRPr lang="en-US" sz="2400" dirty="0">
              <a:solidFill>
                <a:srgbClr val="FFFF00"/>
              </a:solidFill>
            </a:endParaRPr>
          </a:p>
        </p:txBody>
      </p:sp>
      <p:sp>
        <p:nvSpPr>
          <p:cNvPr id="12" name="Rectangle 11"/>
          <p:cNvSpPr/>
          <p:nvPr/>
        </p:nvSpPr>
        <p:spPr>
          <a:xfrm>
            <a:off x="8008458" y="1719723"/>
            <a:ext cx="3688830"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điện tích hạt nhân nguyên tử</a:t>
            </a:r>
            <a:endParaRPr lang="en-US" sz="2400" dirty="0">
              <a:solidFill>
                <a:srgbClr val="FFFF00"/>
              </a:solidFill>
            </a:endParaRPr>
          </a:p>
        </p:txBody>
      </p:sp>
      <p:sp>
        <p:nvSpPr>
          <p:cNvPr id="13" name="TextBox 12"/>
          <p:cNvSpPr txBox="1"/>
          <p:nvPr/>
        </p:nvSpPr>
        <p:spPr>
          <a:xfrm>
            <a:off x="3722915" y="2249765"/>
            <a:ext cx="2429691" cy="461665"/>
          </a:xfrm>
          <a:prstGeom prst="rect">
            <a:avLst/>
          </a:prstGeom>
          <a:noFill/>
        </p:spPr>
        <p:txBody>
          <a:bodyPr wrap="square" rtlCol="0">
            <a:spAutoFit/>
          </a:bodyPr>
          <a:lstStyle/>
          <a:p>
            <a:r>
              <a:rPr lang="en-US" sz="2400" dirty="0">
                <a:solidFill>
                  <a:srgbClr val="FFFF00"/>
                </a:solidFill>
                <a:latin typeface="Times New Roman" panose="02020603050405020304" pitchFamily="18" charset="0"/>
                <a:cs typeface="Times New Roman" panose="02020603050405020304" pitchFamily="18" charset="0"/>
              </a:rPr>
              <a:t>Số </a:t>
            </a:r>
            <a:r>
              <a:rPr lang="en-US" sz="2400" dirty="0" err="1">
                <a:solidFill>
                  <a:srgbClr val="FFFF00"/>
                </a:solidFill>
                <a:latin typeface="Times New Roman" panose="02020603050405020304" pitchFamily="18" charset="0"/>
                <a:cs typeface="Times New Roman" panose="02020603050405020304" pitchFamily="18" charset="0"/>
              </a:rPr>
              <a:t>thứ</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tự</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nhóm</a:t>
            </a:r>
            <a:endParaRPr lang="en-US"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164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3929073" y="497093"/>
            <a:ext cx="3573531" cy="822960"/>
            <a:chOff x="3696789" y="195943"/>
            <a:chExt cx="3573531" cy="822960"/>
          </a:xfrm>
        </p:grpSpPr>
        <p:sp>
          <p:nvSpPr>
            <p:cNvPr id="8" name="Round Diagonal Corner Rectangle 7"/>
            <p:cNvSpPr/>
            <p:nvPr/>
          </p:nvSpPr>
          <p:spPr>
            <a:xfrm>
              <a:off x="3696789" y="195943"/>
              <a:ext cx="3461657" cy="82296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p:cNvSpPr txBox="1"/>
            <p:nvPr/>
          </p:nvSpPr>
          <p:spPr>
            <a:xfrm>
              <a:off x="3952354" y="378822"/>
              <a:ext cx="33179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NHANH HƠN?</a:t>
              </a:r>
            </a:p>
          </p:txBody>
        </p:sp>
      </p:gr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118" y="2186667"/>
            <a:ext cx="8477006" cy="3979002"/>
          </a:xfrm>
          <a:prstGeom prst="rect">
            <a:avLst/>
          </a:prstGeom>
        </p:spPr>
      </p:pic>
      <p:sp>
        <p:nvSpPr>
          <p:cNvPr id="7" name="Rectangle 6"/>
          <p:cNvSpPr/>
          <p:nvPr/>
        </p:nvSpPr>
        <p:spPr>
          <a:xfrm>
            <a:off x="579117" y="1725002"/>
            <a:ext cx="10628811" cy="461665"/>
          </a:xfrm>
          <a:prstGeom prst="rect">
            <a:avLst/>
          </a:prstGeom>
        </p:spPr>
        <p:txBody>
          <a:bodyPr wrap="square">
            <a:spAutoFit/>
          </a:bodyPr>
          <a:lstStyle/>
          <a:p>
            <a:r>
              <a:rPr lang="vi-VN" sz="2400" b="0" i="0" dirty="0">
                <a:solidFill>
                  <a:srgbClr val="000000"/>
                </a:solidFill>
                <a:effectLst/>
                <a:latin typeface="+mj-lt"/>
              </a:rPr>
              <a:t>Hãy sắp xếp những tấm thẻ vào các ô trong bảng dưới đây theo quy luật nhất định.</a:t>
            </a:r>
            <a:endParaRPr lang="en-US" sz="2400" dirty="0">
              <a:latin typeface="+mj-lt"/>
            </a:endParaRPr>
          </a:p>
        </p:txBody>
      </p:sp>
    </p:spTree>
    <p:extLst>
      <p:ext uri="{BB962C8B-B14F-4D97-AF65-F5344CB8AC3E}">
        <p14:creationId xmlns:p14="http://schemas.microsoft.com/office/powerpoint/2010/main" val="3595016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09490" y="2588451"/>
            <a:ext cx="4459458" cy="1181686"/>
          </a:xfrm>
          <a:prstGeom prst="roundRect">
            <a:avLst>
              <a:gd name="adj" fmla="val 17858"/>
            </a:avLst>
          </a:prstGeom>
          <a:solidFill>
            <a:srgbClr val="FFCCCC"/>
          </a:solidFill>
          <a:ln>
            <a:solidFill>
              <a:srgbClr val="EE9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SƠ LƯỢC VỀ </a:t>
            </a:r>
          </a:p>
          <a:p>
            <a:pPr algn="ctr"/>
            <a:r>
              <a:rPr lang="en-US" sz="2400" b="1" dirty="0">
                <a:solidFill>
                  <a:srgbClr val="C00000"/>
                </a:solidFill>
                <a:latin typeface="Times New Roman" panose="02020603050405020304" pitchFamily="18" charset="0"/>
                <a:cs typeface="Times New Roman" panose="02020603050405020304" pitchFamily="18" charset="0"/>
              </a:rPr>
              <a:t>BẢNG TUẦN HOÀN </a:t>
            </a:r>
          </a:p>
          <a:p>
            <a:pPr algn="ctr"/>
            <a:r>
              <a:rPr lang="en-US" sz="2400" b="1" dirty="0">
                <a:solidFill>
                  <a:srgbClr val="C00000"/>
                </a:solidFill>
                <a:latin typeface="Times New Roman" panose="02020603050405020304" pitchFamily="18" charset="0"/>
                <a:cs typeface="Times New Roman" panose="02020603050405020304" pitchFamily="18" charset="0"/>
              </a:rPr>
              <a:t>CÁC NGUYÊN TỐ HÓA HỌC</a:t>
            </a:r>
          </a:p>
        </p:txBody>
      </p:sp>
      <p:cxnSp>
        <p:nvCxnSpPr>
          <p:cNvPr id="4" name="Curved Connector 3"/>
          <p:cNvCxnSpPr/>
          <p:nvPr/>
        </p:nvCxnSpPr>
        <p:spPr>
          <a:xfrm rot="5400000" flipH="1" flipV="1">
            <a:off x="1656473" y="685800"/>
            <a:ext cx="1702189" cy="2103119"/>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rot="16200000" flipH="1">
            <a:off x="1719777" y="3506369"/>
            <a:ext cx="1575580" cy="2103119"/>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671666" y="323557"/>
            <a:ext cx="2715065" cy="112541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tắc</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sắp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xếp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tố</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2400" dirty="0">
                <a:solidFill>
                  <a:schemeClr val="accent2">
                    <a:lumMod val="50000"/>
                  </a:schemeClr>
                </a:solidFill>
                <a:latin typeface="Times New Roman" panose="02020603050405020304" pitchFamily="18" charset="0"/>
                <a:cs typeface="Times New Roman" panose="02020603050405020304" pitchFamily="18" charset="0"/>
              </a:rPr>
              <a:t> BTH</a:t>
            </a:r>
          </a:p>
        </p:txBody>
      </p:sp>
      <p:sp>
        <p:nvSpPr>
          <p:cNvPr id="11" name="Rounded Rectangle 10"/>
          <p:cNvSpPr/>
          <p:nvPr/>
        </p:nvSpPr>
        <p:spPr>
          <a:xfrm>
            <a:off x="3671666" y="5064365"/>
            <a:ext cx="2096086" cy="56270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2C451B"/>
                </a:solidFill>
                <a:latin typeface="Times New Roman" panose="02020603050405020304" pitchFamily="18" charset="0"/>
                <a:cs typeface="Times New Roman" panose="02020603050405020304" pitchFamily="18" charset="0"/>
              </a:rPr>
              <a:t>Cấu</a:t>
            </a:r>
            <a:r>
              <a:rPr lang="en-US" sz="2400" dirty="0">
                <a:solidFill>
                  <a:srgbClr val="2C451B"/>
                </a:solidFill>
                <a:latin typeface="Times New Roman" panose="02020603050405020304" pitchFamily="18" charset="0"/>
                <a:cs typeface="Times New Roman" panose="02020603050405020304" pitchFamily="18" charset="0"/>
              </a:rPr>
              <a:t> </a:t>
            </a:r>
            <a:r>
              <a:rPr lang="en-US" sz="2400" dirty="0" err="1">
                <a:solidFill>
                  <a:srgbClr val="2C451B"/>
                </a:solidFill>
                <a:latin typeface="Times New Roman" panose="02020603050405020304" pitchFamily="18" charset="0"/>
                <a:cs typeface="Times New Roman" panose="02020603050405020304" pitchFamily="18" charset="0"/>
              </a:rPr>
              <a:t>tạo</a:t>
            </a:r>
            <a:r>
              <a:rPr lang="en-US" sz="2400" dirty="0">
                <a:solidFill>
                  <a:srgbClr val="2C451B"/>
                </a:solidFill>
                <a:latin typeface="Times New Roman" panose="02020603050405020304" pitchFamily="18" charset="0"/>
                <a:cs typeface="Times New Roman" panose="02020603050405020304" pitchFamily="18" charset="0"/>
              </a:rPr>
              <a:t> BTH</a:t>
            </a:r>
          </a:p>
        </p:txBody>
      </p:sp>
      <p:cxnSp>
        <p:nvCxnSpPr>
          <p:cNvPr id="13" name="Straight Arrow Connector 12"/>
          <p:cNvCxnSpPr>
            <a:endCxn id="14" idx="1"/>
          </p:cNvCxnSpPr>
          <p:nvPr/>
        </p:nvCxnSpPr>
        <p:spPr>
          <a:xfrm flipV="1">
            <a:off x="6428935" y="886264"/>
            <a:ext cx="1336430" cy="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65365" y="470765"/>
            <a:ext cx="3179299" cy="830997"/>
          </a:xfrm>
          <a:prstGeom prst="rect">
            <a:avLst/>
          </a:prstGeom>
          <a:no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Theo </a:t>
            </a:r>
            <a:r>
              <a:rPr lang="en-US" sz="2400" dirty="0" err="1">
                <a:solidFill>
                  <a:schemeClr val="bg1"/>
                </a:solidFill>
                <a:latin typeface="Times New Roman" panose="02020603050405020304" pitchFamily="18" charset="0"/>
                <a:cs typeface="Times New Roman" panose="02020603050405020304" pitchFamily="18" charset="0"/>
              </a:rPr>
              <a:t>chiều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tăng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tích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nhân</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34" name="Curved Connector 33"/>
          <p:cNvCxnSpPr>
            <a:stCxn id="11" idx="0"/>
          </p:cNvCxnSpPr>
          <p:nvPr/>
        </p:nvCxnSpPr>
        <p:spPr>
          <a:xfrm rot="5400000" flipH="1" flipV="1">
            <a:off x="4814667" y="3886195"/>
            <a:ext cx="1083213" cy="1273128"/>
          </a:xfrm>
          <a:prstGeom prst="curvedConnector2">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971735" y="3750318"/>
            <a:ext cx="3870803"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STT ô  = Số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ng.tử</a:t>
            </a:r>
            <a:r>
              <a:rPr lang="en-US" sz="2400" dirty="0">
                <a:solidFill>
                  <a:schemeClr val="bg1"/>
                </a:solidFill>
                <a:latin typeface="Times New Roman" panose="02020603050405020304" pitchFamily="18" charset="0"/>
                <a:cs typeface="Times New Roman" panose="02020603050405020304" pitchFamily="18" charset="0"/>
              </a:rPr>
              <a:t> = Số e</a:t>
            </a:r>
          </a:p>
        </p:txBody>
      </p:sp>
      <p:cxnSp>
        <p:nvCxnSpPr>
          <p:cNvPr id="37" name="Straight Arrow Connector 36"/>
          <p:cNvCxnSpPr/>
          <p:nvPr/>
        </p:nvCxnSpPr>
        <p:spPr>
          <a:xfrm>
            <a:off x="5824024" y="5331650"/>
            <a:ext cx="1237958"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72626" y="5047421"/>
            <a:ext cx="2984343"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STT chu </a:t>
            </a:r>
            <a:r>
              <a:rPr lang="en-US" sz="2400" dirty="0" err="1">
                <a:solidFill>
                  <a:schemeClr val="bg1"/>
                </a:solidFill>
                <a:latin typeface="Times New Roman" panose="02020603050405020304" pitchFamily="18" charset="0"/>
                <a:cs typeface="Times New Roman" panose="02020603050405020304" pitchFamily="18" charset="0"/>
              </a:rPr>
              <a:t>kì</a:t>
            </a:r>
            <a:r>
              <a:rPr lang="en-US" sz="2400" dirty="0">
                <a:solidFill>
                  <a:schemeClr val="bg1"/>
                </a:solidFill>
                <a:latin typeface="Times New Roman" panose="02020603050405020304" pitchFamily="18" charset="0"/>
                <a:cs typeface="Times New Roman" panose="02020603050405020304" pitchFamily="18" charset="0"/>
              </a:rPr>
              <a:t> =  Số </a:t>
            </a:r>
            <a:r>
              <a:rPr lang="en-US" sz="2400" dirty="0" err="1">
                <a:solidFill>
                  <a:schemeClr val="bg1"/>
                </a:solidFill>
                <a:latin typeface="Times New Roman" panose="02020603050405020304" pitchFamily="18" charset="0"/>
                <a:cs typeface="Times New Roman" panose="02020603050405020304" pitchFamily="18" charset="0"/>
              </a:rPr>
              <a:t>lớp</a:t>
            </a:r>
            <a:r>
              <a:rPr lang="en-US" sz="2400" dirty="0">
                <a:solidFill>
                  <a:schemeClr val="bg1"/>
                </a:solidFill>
                <a:latin typeface="Times New Roman" panose="02020603050405020304" pitchFamily="18" charset="0"/>
                <a:cs typeface="Times New Roman" panose="02020603050405020304" pitchFamily="18" charset="0"/>
              </a:rPr>
              <a:t> e</a:t>
            </a:r>
          </a:p>
        </p:txBody>
      </p:sp>
      <p:cxnSp>
        <p:nvCxnSpPr>
          <p:cNvPr id="40" name="Curved Connector 39"/>
          <p:cNvCxnSpPr>
            <a:stCxn id="11" idx="2"/>
          </p:cNvCxnSpPr>
          <p:nvPr/>
        </p:nvCxnSpPr>
        <p:spPr>
          <a:xfrm rot="16200000" flipH="1">
            <a:off x="4997547" y="5349233"/>
            <a:ext cx="717452" cy="1273129"/>
          </a:xfrm>
          <a:prstGeom prst="curvedConnector2">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71735" y="6071791"/>
            <a:ext cx="3061287"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 Số e LNC</a:t>
            </a:r>
          </a:p>
        </p:txBody>
      </p:sp>
    </p:spTree>
    <p:extLst>
      <p:ext uri="{BB962C8B-B14F-4D97-AF65-F5344CB8AC3E}">
        <p14:creationId xmlns:p14="http://schemas.microsoft.com/office/powerpoint/2010/main" val="9738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4" grpId="0"/>
      <p:bldP spid="35" grpId="0"/>
      <p:bldP spid="38" grpId="0"/>
      <p:bldP spid="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Luyện</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i="1" err="1">
                <a:solidFill>
                  <a:schemeClr val="accent5">
                    <a:lumMod val="50000"/>
                  </a:schemeClr>
                </a:solidFill>
                <a:latin typeface="Times New Roman" panose="02020603050405020304" pitchFamily="18" charset="0"/>
                <a:cs typeface="Times New Roman" panose="02020603050405020304" pitchFamily="18" charset="0"/>
              </a:rPr>
              <a:t>tập</a:t>
            </a:r>
            <a:r>
              <a:rPr lang="en-US" sz="2400" b="1" i="1">
                <a:solidFill>
                  <a:schemeClr val="accent5">
                    <a:lumMod val="50000"/>
                  </a:schemeClr>
                </a:solidFill>
                <a:latin typeface="Times New Roman" panose="02020603050405020304" pitchFamily="18" charset="0"/>
                <a:cs typeface="Times New Roman" panose="02020603050405020304" pitchFamily="18" charset="0"/>
              </a:rPr>
              <a:t> </a:t>
            </a:r>
            <a:r>
              <a:rPr lang="en-US" sz="2400" b="1" i="1" smtClean="0">
                <a:solidFill>
                  <a:schemeClr val="accent5">
                    <a:lumMod val="50000"/>
                  </a:schemeClr>
                </a:solidFill>
                <a:latin typeface="Times New Roman" panose="02020603050405020304" pitchFamily="18" charset="0"/>
                <a:cs typeface="Times New Roman" panose="02020603050405020304" pitchFamily="18" charset="0"/>
              </a:rPr>
              <a:t>1</a:t>
            </a:r>
            <a:r>
              <a:rPr lang="en-US" sz="2400" smtClean="0">
                <a:solidFill>
                  <a:schemeClr val="accent5">
                    <a:lumMod val="50000"/>
                  </a:schemeClr>
                </a:solidFill>
                <a:latin typeface="Times New Roman" panose="02020603050405020304" pitchFamily="18" charset="0"/>
                <a:cs typeface="Times New Roman" panose="02020603050405020304" pitchFamily="18" charset="0"/>
              </a:rPr>
              <a:t>: </a:t>
            </a:r>
            <a:r>
              <a:rPr lang="vi-VN" sz="2400" dirty="0">
                <a:solidFill>
                  <a:schemeClr val="accent5">
                    <a:lumMod val="50000"/>
                  </a:schemeClr>
                </a:solidFill>
                <a:latin typeface="Times New Roman" panose="02020603050405020304" pitchFamily="18" charset="0"/>
                <a:cs typeface="Times New Roman" panose="02020603050405020304" pitchFamily="18" charset="0"/>
              </a:rPr>
              <a:t>Cho các nguyên tố có số thứ tự lần lượt là 9</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r>
              <a:rPr lang="vi-VN" sz="2400" dirty="0">
                <a:solidFill>
                  <a:schemeClr val="accent5">
                    <a:lumMod val="50000"/>
                  </a:schemeClr>
                </a:solidFill>
                <a:latin typeface="Times New Roman" panose="02020603050405020304" pitchFamily="18" charset="0"/>
                <a:cs typeface="Times New Roman" panose="02020603050405020304" pitchFamily="18" charset="0"/>
              </a:rPr>
              <a:t> 18 và 19. Số electron lớp ngoài cùng của mỗi nguyên tố trên là bao nhiêu? Cho biết mỗi nguyên tố nằm ở nhóm nào và đó là kim loại, phi kim hay khí hiếm</a:t>
            </a: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403" y="1608941"/>
            <a:ext cx="12090400" cy="3416320"/>
          </a:xfrm>
          <a:prstGeom prst="rect">
            <a:avLst/>
          </a:prstGeom>
        </p:spPr>
        <p:txBody>
          <a:bodyPr wrap="square">
            <a:spAutoFit/>
          </a:bodyPr>
          <a:lstStyle/>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7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VIIA</a:t>
            </a: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18:</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8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VIIIA  </a:t>
            </a: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1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IA </a:t>
            </a:r>
          </a:p>
        </p:txBody>
      </p:sp>
      <p:sp>
        <p:nvSpPr>
          <p:cNvPr id="4" name="Oval Callout 3"/>
          <p:cNvSpPr/>
          <p:nvPr/>
        </p:nvSpPr>
        <p:spPr>
          <a:xfrm>
            <a:off x="5892768" y="5025261"/>
            <a:ext cx="4219303" cy="1737360"/>
          </a:xfrm>
          <a:prstGeom prst="wedgeEllipseCallout">
            <a:avLst>
              <a:gd name="adj1" fmla="val -44362"/>
              <a:gd name="adj2" fmla="val -55545"/>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a:solidFill>
                  <a:schemeClr val="accent5">
                    <a:lumMod val="50000"/>
                  </a:schemeClr>
                </a:solidFill>
                <a:latin typeface="Times New Roman" panose="02020603050405020304" pitchFamily="18" charset="0"/>
                <a:cs typeface="Times New Roman" panose="02020603050405020304" pitchFamily="18" charset="0"/>
              </a:rPr>
              <a:t>Vậy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những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này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là</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sz="2400" dirty="0">
                <a:solidFill>
                  <a:schemeClr val="accent5">
                    <a:lumMod val="50000"/>
                  </a:schemeClr>
                </a:solidFill>
                <a:latin typeface="Times New Roman" panose="02020603050405020304" pitchFamily="18" charset="0"/>
                <a:cs typeface="Times New Roman" panose="02020603050405020304" pitchFamily="18" charset="0"/>
              </a:rPr>
              <a:t>, phi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hay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khí</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hiếm</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7352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01600" y="1769199"/>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884089" y="3011404"/>
            <a:ext cx="5604635" cy="1384995"/>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III. VỊ TRÍ CÁC NGUYÊN TỐ KIM LOẠI, PHI KIM, KHÍ HIẾM TRONG BẢNG TUẦN HOÀN</a:t>
            </a:r>
          </a:p>
        </p:txBody>
      </p:sp>
    </p:spTree>
    <p:extLst>
      <p:ext uri="{BB962C8B-B14F-4D97-AF65-F5344CB8AC3E}">
        <p14:creationId xmlns:p14="http://schemas.microsoft.com/office/powerpoint/2010/main" val="3843547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2"/>
          <p:cNvSpPr txBox="1"/>
          <p:nvPr/>
        </p:nvSpPr>
        <p:spPr>
          <a:xfrm>
            <a:off x="2191235" y="1838744"/>
            <a:ext cx="499378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800">
                <a:solidFill>
                  <a:schemeClr val="lt1"/>
                </a:solidFill>
                <a:latin typeface="Arial"/>
                <a:ea typeface="Arial"/>
                <a:cs typeface="Arial"/>
                <a:sym typeface="Arial"/>
              </a:rPr>
              <a:t>Bảng tuần hoàn</a:t>
            </a:r>
            <a:endParaRPr/>
          </a:p>
        </p:txBody>
      </p:sp>
      <p:sp>
        <p:nvSpPr>
          <p:cNvPr id="213" name="Google Shape;213;p2"/>
          <p:cNvSpPr/>
          <p:nvPr/>
        </p:nvSpPr>
        <p:spPr>
          <a:xfrm>
            <a:off x="158496" y="796907"/>
            <a:ext cx="599591" cy="590575"/>
          </a:xfrm>
          <a:prstGeom prst="roundRect">
            <a:avLst>
              <a:gd name="adj" fmla="val 16667"/>
            </a:avLst>
          </a:prstGeom>
          <a:solidFill>
            <a:srgbClr val="AA7C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a:t>
            </a:r>
            <a:endParaRPr/>
          </a:p>
        </p:txBody>
      </p:sp>
      <p:sp>
        <p:nvSpPr>
          <p:cNvPr id="214" name="Google Shape;214;p2"/>
          <p:cNvSpPr/>
          <p:nvPr/>
        </p:nvSpPr>
        <p:spPr>
          <a:xfrm>
            <a:off x="158496" y="143803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Li</a:t>
            </a:r>
            <a:endParaRPr/>
          </a:p>
        </p:txBody>
      </p:sp>
      <p:sp>
        <p:nvSpPr>
          <p:cNvPr id="215" name="Google Shape;215;p2"/>
          <p:cNvSpPr/>
          <p:nvPr/>
        </p:nvSpPr>
        <p:spPr>
          <a:xfrm>
            <a:off x="158496" y="2079166"/>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Na</a:t>
            </a:r>
            <a:endParaRPr/>
          </a:p>
        </p:txBody>
      </p:sp>
      <p:sp>
        <p:nvSpPr>
          <p:cNvPr id="216" name="Google Shape;216;p2"/>
          <p:cNvSpPr/>
          <p:nvPr/>
        </p:nvSpPr>
        <p:spPr>
          <a:xfrm>
            <a:off x="158496" y="272029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K</a:t>
            </a:r>
            <a:endParaRPr/>
          </a:p>
        </p:txBody>
      </p:sp>
      <p:sp>
        <p:nvSpPr>
          <p:cNvPr id="217" name="Google Shape;217;p2"/>
          <p:cNvSpPr/>
          <p:nvPr/>
        </p:nvSpPr>
        <p:spPr>
          <a:xfrm>
            <a:off x="158496" y="336142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Rb</a:t>
            </a:r>
            <a:endParaRPr/>
          </a:p>
        </p:txBody>
      </p:sp>
      <p:sp>
        <p:nvSpPr>
          <p:cNvPr id="218" name="Google Shape;218;p2"/>
          <p:cNvSpPr/>
          <p:nvPr/>
        </p:nvSpPr>
        <p:spPr>
          <a:xfrm>
            <a:off x="158496" y="400255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Cs</a:t>
            </a:r>
            <a:endParaRPr/>
          </a:p>
        </p:txBody>
      </p:sp>
      <p:sp>
        <p:nvSpPr>
          <p:cNvPr id="219" name="Google Shape;219;p2"/>
          <p:cNvSpPr/>
          <p:nvPr/>
        </p:nvSpPr>
        <p:spPr>
          <a:xfrm>
            <a:off x="158496" y="4643687"/>
            <a:ext cx="599591" cy="590575"/>
          </a:xfrm>
          <a:prstGeom prst="roundRect">
            <a:avLst>
              <a:gd name="adj" fmla="val 16667"/>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Fr</a:t>
            </a:r>
            <a:endParaRPr/>
          </a:p>
        </p:txBody>
      </p:sp>
      <p:sp>
        <p:nvSpPr>
          <p:cNvPr id="220" name="Google Shape;220;p2"/>
          <p:cNvSpPr/>
          <p:nvPr/>
        </p:nvSpPr>
        <p:spPr>
          <a:xfrm>
            <a:off x="813503" y="143803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dirty="0">
                <a:solidFill>
                  <a:schemeClr val="lt1"/>
                </a:solidFill>
                <a:latin typeface="Arial"/>
                <a:ea typeface="Arial"/>
                <a:cs typeface="Arial"/>
                <a:sym typeface="Arial"/>
              </a:rPr>
              <a:t>Be</a:t>
            </a:r>
            <a:endParaRPr dirty="0"/>
          </a:p>
        </p:txBody>
      </p:sp>
      <p:sp>
        <p:nvSpPr>
          <p:cNvPr id="221" name="Google Shape;221;p2"/>
          <p:cNvSpPr/>
          <p:nvPr/>
        </p:nvSpPr>
        <p:spPr>
          <a:xfrm>
            <a:off x="813503" y="2079166"/>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Mg</a:t>
            </a:r>
            <a:endParaRPr/>
          </a:p>
        </p:txBody>
      </p:sp>
      <p:sp>
        <p:nvSpPr>
          <p:cNvPr id="222" name="Google Shape;222;p2"/>
          <p:cNvSpPr/>
          <p:nvPr/>
        </p:nvSpPr>
        <p:spPr>
          <a:xfrm>
            <a:off x="813503" y="272029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Ca</a:t>
            </a:r>
            <a:endParaRPr/>
          </a:p>
        </p:txBody>
      </p:sp>
      <p:sp>
        <p:nvSpPr>
          <p:cNvPr id="223" name="Google Shape;223;p2"/>
          <p:cNvSpPr/>
          <p:nvPr/>
        </p:nvSpPr>
        <p:spPr>
          <a:xfrm>
            <a:off x="813503" y="336142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Sr</a:t>
            </a:r>
            <a:endParaRPr/>
          </a:p>
        </p:txBody>
      </p:sp>
      <p:sp>
        <p:nvSpPr>
          <p:cNvPr id="224" name="Google Shape;224;p2"/>
          <p:cNvSpPr/>
          <p:nvPr/>
        </p:nvSpPr>
        <p:spPr>
          <a:xfrm>
            <a:off x="813503" y="400255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Ba</a:t>
            </a:r>
            <a:endParaRPr/>
          </a:p>
        </p:txBody>
      </p:sp>
      <p:sp>
        <p:nvSpPr>
          <p:cNvPr id="225" name="Google Shape;225;p2"/>
          <p:cNvSpPr/>
          <p:nvPr/>
        </p:nvSpPr>
        <p:spPr>
          <a:xfrm>
            <a:off x="813503" y="4643687"/>
            <a:ext cx="599591" cy="590575"/>
          </a:xfrm>
          <a:prstGeom prst="roundRect">
            <a:avLst>
              <a:gd name="adj" fmla="val 16667"/>
            </a:avLst>
          </a:prstGeom>
          <a:solidFill>
            <a:srgbClr val="EB8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Ra</a:t>
            </a:r>
            <a:endParaRPr/>
          </a:p>
        </p:txBody>
      </p:sp>
      <p:sp>
        <p:nvSpPr>
          <p:cNvPr id="226" name="Google Shape;226;p2"/>
          <p:cNvSpPr/>
          <p:nvPr/>
        </p:nvSpPr>
        <p:spPr>
          <a:xfrm>
            <a:off x="146850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Sc</a:t>
            </a:r>
            <a:endParaRPr/>
          </a:p>
        </p:txBody>
      </p:sp>
      <p:sp>
        <p:nvSpPr>
          <p:cNvPr id="227" name="Google Shape;227;p2"/>
          <p:cNvSpPr/>
          <p:nvPr/>
        </p:nvSpPr>
        <p:spPr>
          <a:xfrm>
            <a:off x="146850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Y</a:t>
            </a:r>
            <a:endParaRPr/>
          </a:p>
        </p:txBody>
      </p:sp>
      <p:sp>
        <p:nvSpPr>
          <p:cNvPr id="228" name="Google Shape;228;p2"/>
          <p:cNvSpPr/>
          <p:nvPr/>
        </p:nvSpPr>
        <p:spPr>
          <a:xfrm>
            <a:off x="2123516"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Ti</a:t>
            </a:r>
            <a:endParaRPr/>
          </a:p>
        </p:txBody>
      </p:sp>
      <p:sp>
        <p:nvSpPr>
          <p:cNvPr id="229" name="Google Shape;229;p2"/>
          <p:cNvSpPr/>
          <p:nvPr/>
        </p:nvSpPr>
        <p:spPr>
          <a:xfrm>
            <a:off x="2123516"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Zr</a:t>
            </a:r>
            <a:endParaRPr/>
          </a:p>
        </p:txBody>
      </p:sp>
      <p:sp>
        <p:nvSpPr>
          <p:cNvPr id="230" name="Google Shape;230;p2"/>
          <p:cNvSpPr/>
          <p:nvPr/>
        </p:nvSpPr>
        <p:spPr>
          <a:xfrm>
            <a:off x="2123516"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Hf</a:t>
            </a:r>
            <a:endParaRPr/>
          </a:p>
        </p:txBody>
      </p:sp>
      <p:sp>
        <p:nvSpPr>
          <p:cNvPr id="231" name="Google Shape;231;p2"/>
          <p:cNvSpPr/>
          <p:nvPr/>
        </p:nvSpPr>
        <p:spPr>
          <a:xfrm>
            <a:off x="2123516"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Rf</a:t>
            </a:r>
            <a:endParaRPr/>
          </a:p>
        </p:txBody>
      </p:sp>
      <p:sp>
        <p:nvSpPr>
          <p:cNvPr id="232" name="Google Shape;232;p2"/>
          <p:cNvSpPr/>
          <p:nvPr/>
        </p:nvSpPr>
        <p:spPr>
          <a:xfrm>
            <a:off x="2778522"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V</a:t>
            </a:r>
            <a:endParaRPr/>
          </a:p>
        </p:txBody>
      </p:sp>
      <p:sp>
        <p:nvSpPr>
          <p:cNvPr id="233" name="Google Shape;233;p2"/>
          <p:cNvSpPr/>
          <p:nvPr/>
        </p:nvSpPr>
        <p:spPr>
          <a:xfrm>
            <a:off x="2778522"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Nb</a:t>
            </a:r>
            <a:endParaRPr/>
          </a:p>
        </p:txBody>
      </p:sp>
      <p:sp>
        <p:nvSpPr>
          <p:cNvPr id="234" name="Google Shape;234;p2"/>
          <p:cNvSpPr/>
          <p:nvPr/>
        </p:nvSpPr>
        <p:spPr>
          <a:xfrm>
            <a:off x="2778522"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Ta</a:t>
            </a:r>
            <a:endParaRPr/>
          </a:p>
        </p:txBody>
      </p:sp>
      <p:sp>
        <p:nvSpPr>
          <p:cNvPr id="235" name="Google Shape;235;p2"/>
          <p:cNvSpPr/>
          <p:nvPr/>
        </p:nvSpPr>
        <p:spPr>
          <a:xfrm>
            <a:off x="2778522"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Db</a:t>
            </a:r>
            <a:endParaRPr/>
          </a:p>
        </p:txBody>
      </p:sp>
      <p:sp>
        <p:nvSpPr>
          <p:cNvPr id="236" name="Google Shape;236;p2"/>
          <p:cNvSpPr/>
          <p:nvPr/>
        </p:nvSpPr>
        <p:spPr>
          <a:xfrm>
            <a:off x="343352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Cr</a:t>
            </a:r>
            <a:endParaRPr/>
          </a:p>
        </p:txBody>
      </p:sp>
      <p:sp>
        <p:nvSpPr>
          <p:cNvPr id="237" name="Google Shape;237;p2"/>
          <p:cNvSpPr/>
          <p:nvPr/>
        </p:nvSpPr>
        <p:spPr>
          <a:xfrm>
            <a:off x="343352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Mo</a:t>
            </a:r>
            <a:endParaRPr/>
          </a:p>
        </p:txBody>
      </p:sp>
      <p:sp>
        <p:nvSpPr>
          <p:cNvPr id="238" name="Google Shape;238;p2"/>
          <p:cNvSpPr/>
          <p:nvPr/>
        </p:nvSpPr>
        <p:spPr>
          <a:xfrm>
            <a:off x="3433529"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W</a:t>
            </a:r>
            <a:endParaRPr/>
          </a:p>
        </p:txBody>
      </p:sp>
      <p:sp>
        <p:nvSpPr>
          <p:cNvPr id="239" name="Google Shape;239;p2"/>
          <p:cNvSpPr/>
          <p:nvPr/>
        </p:nvSpPr>
        <p:spPr>
          <a:xfrm>
            <a:off x="3433529"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Sg</a:t>
            </a:r>
            <a:endParaRPr/>
          </a:p>
        </p:txBody>
      </p:sp>
      <p:sp>
        <p:nvSpPr>
          <p:cNvPr id="240" name="Google Shape;240;p2"/>
          <p:cNvSpPr/>
          <p:nvPr/>
        </p:nvSpPr>
        <p:spPr>
          <a:xfrm>
            <a:off x="4088535"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Mn</a:t>
            </a:r>
            <a:endParaRPr/>
          </a:p>
        </p:txBody>
      </p:sp>
      <p:sp>
        <p:nvSpPr>
          <p:cNvPr id="241" name="Google Shape;241;p2"/>
          <p:cNvSpPr/>
          <p:nvPr/>
        </p:nvSpPr>
        <p:spPr>
          <a:xfrm>
            <a:off x="4088535"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Tc</a:t>
            </a:r>
            <a:endParaRPr/>
          </a:p>
        </p:txBody>
      </p:sp>
      <p:sp>
        <p:nvSpPr>
          <p:cNvPr id="242" name="Google Shape;242;p2"/>
          <p:cNvSpPr/>
          <p:nvPr/>
        </p:nvSpPr>
        <p:spPr>
          <a:xfrm>
            <a:off x="4088535"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Re</a:t>
            </a:r>
            <a:endParaRPr/>
          </a:p>
        </p:txBody>
      </p:sp>
      <p:sp>
        <p:nvSpPr>
          <p:cNvPr id="243" name="Google Shape;243;p2"/>
          <p:cNvSpPr/>
          <p:nvPr/>
        </p:nvSpPr>
        <p:spPr>
          <a:xfrm>
            <a:off x="4088535"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Bh</a:t>
            </a:r>
            <a:endParaRPr/>
          </a:p>
        </p:txBody>
      </p:sp>
      <p:sp>
        <p:nvSpPr>
          <p:cNvPr id="244" name="Google Shape;244;p2"/>
          <p:cNvSpPr/>
          <p:nvPr/>
        </p:nvSpPr>
        <p:spPr>
          <a:xfrm>
            <a:off x="4743542"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Fe</a:t>
            </a:r>
            <a:endParaRPr/>
          </a:p>
        </p:txBody>
      </p:sp>
      <p:sp>
        <p:nvSpPr>
          <p:cNvPr id="245" name="Google Shape;245;p2"/>
          <p:cNvSpPr/>
          <p:nvPr/>
        </p:nvSpPr>
        <p:spPr>
          <a:xfrm>
            <a:off x="4743542"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Ru</a:t>
            </a:r>
            <a:endParaRPr/>
          </a:p>
        </p:txBody>
      </p:sp>
      <p:sp>
        <p:nvSpPr>
          <p:cNvPr id="246" name="Google Shape;246;p2"/>
          <p:cNvSpPr/>
          <p:nvPr/>
        </p:nvSpPr>
        <p:spPr>
          <a:xfrm>
            <a:off x="4743542"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Os</a:t>
            </a:r>
            <a:endParaRPr/>
          </a:p>
        </p:txBody>
      </p:sp>
      <p:sp>
        <p:nvSpPr>
          <p:cNvPr id="247" name="Google Shape;247;p2"/>
          <p:cNvSpPr/>
          <p:nvPr/>
        </p:nvSpPr>
        <p:spPr>
          <a:xfrm>
            <a:off x="4743542"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Hs</a:t>
            </a:r>
            <a:endParaRPr/>
          </a:p>
        </p:txBody>
      </p:sp>
      <p:sp>
        <p:nvSpPr>
          <p:cNvPr id="248" name="Google Shape;248;p2"/>
          <p:cNvSpPr/>
          <p:nvPr/>
        </p:nvSpPr>
        <p:spPr>
          <a:xfrm>
            <a:off x="5398548"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Co</a:t>
            </a:r>
            <a:endParaRPr/>
          </a:p>
        </p:txBody>
      </p:sp>
      <p:sp>
        <p:nvSpPr>
          <p:cNvPr id="249" name="Google Shape;249;p2"/>
          <p:cNvSpPr/>
          <p:nvPr/>
        </p:nvSpPr>
        <p:spPr>
          <a:xfrm>
            <a:off x="5398548"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Rh</a:t>
            </a:r>
            <a:endParaRPr/>
          </a:p>
        </p:txBody>
      </p:sp>
      <p:sp>
        <p:nvSpPr>
          <p:cNvPr id="250" name="Google Shape;250;p2"/>
          <p:cNvSpPr/>
          <p:nvPr/>
        </p:nvSpPr>
        <p:spPr>
          <a:xfrm>
            <a:off x="5398548"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Ir</a:t>
            </a:r>
            <a:endParaRPr/>
          </a:p>
        </p:txBody>
      </p:sp>
      <p:sp>
        <p:nvSpPr>
          <p:cNvPr id="251" name="Google Shape;251;p2"/>
          <p:cNvSpPr/>
          <p:nvPr/>
        </p:nvSpPr>
        <p:spPr>
          <a:xfrm>
            <a:off x="5398548"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Mt</a:t>
            </a:r>
            <a:endParaRPr/>
          </a:p>
        </p:txBody>
      </p:sp>
      <p:sp>
        <p:nvSpPr>
          <p:cNvPr id="252" name="Google Shape;252;p2"/>
          <p:cNvSpPr/>
          <p:nvPr/>
        </p:nvSpPr>
        <p:spPr>
          <a:xfrm>
            <a:off x="6053556"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Ni</a:t>
            </a:r>
            <a:endParaRPr/>
          </a:p>
        </p:txBody>
      </p:sp>
      <p:sp>
        <p:nvSpPr>
          <p:cNvPr id="253" name="Google Shape;253;p2"/>
          <p:cNvSpPr/>
          <p:nvPr/>
        </p:nvSpPr>
        <p:spPr>
          <a:xfrm>
            <a:off x="6053556"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Pd</a:t>
            </a:r>
            <a:endParaRPr/>
          </a:p>
        </p:txBody>
      </p:sp>
      <p:sp>
        <p:nvSpPr>
          <p:cNvPr id="254" name="Google Shape;254;p2"/>
          <p:cNvSpPr/>
          <p:nvPr/>
        </p:nvSpPr>
        <p:spPr>
          <a:xfrm>
            <a:off x="6053556"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Pt</a:t>
            </a:r>
            <a:endParaRPr/>
          </a:p>
        </p:txBody>
      </p:sp>
      <p:sp>
        <p:nvSpPr>
          <p:cNvPr id="255" name="Google Shape;255;p2"/>
          <p:cNvSpPr/>
          <p:nvPr/>
        </p:nvSpPr>
        <p:spPr>
          <a:xfrm>
            <a:off x="6053556"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Ds</a:t>
            </a:r>
            <a:endParaRPr/>
          </a:p>
        </p:txBody>
      </p:sp>
      <p:sp>
        <p:nvSpPr>
          <p:cNvPr id="256" name="Google Shape;256;p2"/>
          <p:cNvSpPr/>
          <p:nvPr/>
        </p:nvSpPr>
        <p:spPr>
          <a:xfrm>
            <a:off x="6708563"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Cu</a:t>
            </a:r>
            <a:endParaRPr/>
          </a:p>
        </p:txBody>
      </p:sp>
      <p:sp>
        <p:nvSpPr>
          <p:cNvPr id="257" name="Google Shape;257;p2"/>
          <p:cNvSpPr/>
          <p:nvPr/>
        </p:nvSpPr>
        <p:spPr>
          <a:xfrm>
            <a:off x="6708563"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Ag</a:t>
            </a:r>
            <a:endParaRPr/>
          </a:p>
        </p:txBody>
      </p:sp>
      <p:sp>
        <p:nvSpPr>
          <p:cNvPr id="258" name="Google Shape;258;p2"/>
          <p:cNvSpPr/>
          <p:nvPr/>
        </p:nvSpPr>
        <p:spPr>
          <a:xfrm>
            <a:off x="6708563"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Au</a:t>
            </a:r>
            <a:endParaRPr/>
          </a:p>
        </p:txBody>
      </p:sp>
      <p:sp>
        <p:nvSpPr>
          <p:cNvPr id="259" name="Google Shape;259;p2"/>
          <p:cNvSpPr/>
          <p:nvPr/>
        </p:nvSpPr>
        <p:spPr>
          <a:xfrm>
            <a:off x="6708563"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Rg</a:t>
            </a:r>
            <a:endParaRPr/>
          </a:p>
        </p:txBody>
      </p:sp>
      <p:sp>
        <p:nvSpPr>
          <p:cNvPr id="260" name="Google Shape;260;p2"/>
          <p:cNvSpPr/>
          <p:nvPr/>
        </p:nvSpPr>
        <p:spPr>
          <a:xfrm>
            <a:off x="7363569" y="272029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Zn</a:t>
            </a:r>
            <a:endParaRPr/>
          </a:p>
        </p:txBody>
      </p:sp>
      <p:sp>
        <p:nvSpPr>
          <p:cNvPr id="261" name="Google Shape;261;p2"/>
          <p:cNvSpPr/>
          <p:nvPr/>
        </p:nvSpPr>
        <p:spPr>
          <a:xfrm>
            <a:off x="7363569" y="336142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Cd</a:t>
            </a:r>
            <a:endParaRPr sz="1600" b="1">
              <a:solidFill>
                <a:schemeClr val="lt1"/>
              </a:solidFill>
              <a:latin typeface="Arial"/>
              <a:ea typeface="Arial"/>
              <a:cs typeface="Arial"/>
              <a:sym typeface="Arial"/>
            </a:endParaRPr>
          </a:p>
        </p:txBody>
      </p:sp>
      <p:sp>
        <p:nvSpPr>
          <p:cNvPr id="262" name="Google Shape;262;p2"/>
          <p:cNvSpPr/>
          <p:nvPr/>
        </p:nvSpPr>
        <p:spPr>
          <a:xfrm>
            <a:off x="7363569" y="400255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Hg</a:t>
            </a:r>
            <a:endParaRPr/>
          </a:p>
        </p:txBody>
      </p:sp>
      <p:sp>
        <p:nvSpPr>
          <p:cNvPr id="263" name="Google Shape;263;p2"/>
          <p:cNvSpPr/>
          <p:nvPr/>
        </p:nvSpPr>
        <p:spPr>
          <a:xfrm>
            <a:off x="7363569"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Cn</a:t>
            </a:r>
            <a:endParaRPr/>
          </a:p>
        </p:txBody>
      </p:sp>
      <p:sp>
        <p:nvSpPr>
          <p:cNvPr id="264" name="Google Shape;264;p2"/>
          <p:cNvSpPr/>
          <p:nvPr/>
        </p:nvSpPr>
        <p:spPr>
          <a:xfrm>
            <a:off x="8018576" y="143803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a:t>
            </a:r>
            <a:endParaRPr/>
          </a:p>
        </p:txBody>
      </p:sp>
      <p:sp>
        <p:nvSpPr>
          <p:cNvPr id="265" name="Google Shape;265;p2"/>
          <p:cNvSpPr/>
          <p:nvPr/>
        </p:nvSpPr>
        <p:spPr>
          <a:xfrm>
            <a:off x="8018576" y="2079166"/>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Al</a:t>
            </a:r>
            <a:endParaRPr/>
          </a:p>
        </p:txBody>
      </p:sp>
      <p:sp>
        <p:nvSpPr>
          <p:cNvPr id="266" name="Google Shape;266;p2"/>
          <p:cNvSpPr/>
          <p:nvPr/>
        </p:nvSpPr>
        <p:spPr>
          <a:xfrm>
            <a:off x="8018576" y="272029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Ga</a:t>
            </a:r>
            <a:endParaRPr/>
          </a:p>
        </p:txBody>
      </p:sp>
      <p:sp>
        <p:nvSpPr>
          <p:cNvPr id="267" name="Google Shape;267;p2"/>
          <p:cNvSpPr/>
          <p:nvPr/>
        </p:nvSpPr>
        <p:spPr>
          <a:xfrm>
            <a:off x="8018576" y="336142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In</a:t>
            </a:r>
            <a:endParaRPr/>
          </a:p>
        </p:txBody>
      </p:sp>
      <p:sp>
        <p:nvSpPr>
          <p:cNvPr id="268" name="Google Shape;268;p2"/>
          <p:cNvSpPr/>
          <p:nvPr/>
        </p:nvSpPr>
        <p:spPr>
          <a:xfrm>
            <a:off x="8018576"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TI</a:t>
            </a:r>
            <a:endParaRPr/>
          </a:p>
        </p:txBody>
      </p:sp>
      <p:sp>
        <p:nvSpPr>
          <p:cNvPr id="269" name="Google Shape;269;p2"/>
          <p:cNvSpPr/>
          <p:nvPr/>
        </p:nvSpPr>
        <p:spPr>
          <a:xfrm>
            <a:off x="8018576"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Nh</a:t>
            </a:r>
            <a:endParaRPr/>
          </a:p>
        </p:txBody>
      </p:sp>
      <p:sp>
        <p:nvSpPr>
          <p:cNvPr id="270" name="Google Shape;270;p2"/>
          <p:cNvSpPr/>
          <p:nvPr/>
        </p:nvSpPr>
        <p:spPr>
          <a:xfrm>
            <a:off x="8673582"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a:t>
            </a:r>
            <a:endParaRPr/>
          </a:p>
        </p:txBody>
      </p:sp>
      <p:sp>
        <p:nvSpPr>
          <p:cNvPr id="271" name="Google Shape;271;p2"/>
          <p:cNvSpPr/>
          <p:nvPr/>
        </p:nvSpPr>
        <p:spPr>
          <a:xfrm>
            <a:off x="8673582" y="2079166"/>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Si</a:t>
            </a:r>
            <a:endParaRPr/>
          </a:p>
        </p:txBody>
      </p:sp>
      <p:sp>
        <p:nvSpPr>
          <p:cNvPr id="272" name="Google Shape;272;p2"/>
          <p:cNvSpPr/>
          <p:nvPr/>
        </p:nvSpPr>
        <p:spPr>
          <a:xfrm>
            <a:off x="8673582" y="272029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Ge</a:t>
            </a:r>
            <a:endParaRPr/>
          </a:p>
        </p:txBody>
      </p:sp>
      <p:sp>
        <p:nvSpPr>
          <p:cNvPr id="273" name="Google Shape;273;p2"/>
          <p:cNvSpPr/>
          <p:nvPr/>
        </p:nvSpPr>
        <p:spPr>
          <a:xfrm>
            <a:off x="8673582" y="336142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Sn</a:t>
            </a:r>
            <a:endParaRPr/>
          </a:p>
        </p:txBody>
      </p:sp>
      <p:sp>
        <p:nvSpPr>
          <p:cNvPr id="274" name="Google Shape;274;p2"/>
          <p:cNvSpPr/>
          <p:nvPr/>
        </p:nvSpPr>
        <p:spPr>
          <a:xfrm>
            <a:off x="8673582"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Pb</a:t>
            </a:r>
            <a:endParaRPr/>
          </a:p>
        </p:txBody>
      </p:sp>
      <p:sp>
        <p:nvSpPr>
          <p:cNvPr id="275" name="Google Shape;275;p2"/>
          <p:cNvSpPr/>
          <p:nvPr/>
        </p:nvSpPr>
        <p:spPr>
          <a:xfrm>
            <a:off x="8673582"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FI</a:t>
            </a:r>
            <a:endParaRPr/>
          </a:p>
        </p:txBody>
      </p:sp>
      <p:sp>
        <p:nvSpPr>
          <p:cNvPr id="276" name="Google Shape;276;p2"/>
          <p:cNvSpPr/>
          <p:nvPr/>
        </p:nvSpPr>
        <p:spPr>
          <a:xfrm>
            <a:off x="9328589"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a:t>
            </a:r>
            <a:endParaRPr/>
          </a:p>
        </p:txBody>
      </p:sp>
      <p:sp>
        <p:nvSpPr>
          <p:cNvPr id="277" name="Google Shape;277;p2"/>
          <p:cNvSpPr/>
          <p:nvPr/>
        </p:nvSpPr>
        <p:spPr>
          <a:xfrm>
            <a:off x="9328589"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a:t>
            </a:r>
            <a:endParaRPr/>
          </a:p>
        </p:txBody>
      </p:sp>
      <p:sp>
        <p:nvSpPr>
          <p:cNvPr id="278" name="Google Shape;278;p2"/>
          <p:cNvSpPr/>
          <p:nvPr/>
        </p:nvSpPr>
        <p:spPr>
          <a:xfrm>
            <a:off x="9328589" y="272029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As</a:t>
            </a:r>
            <a:endParaRPr/>
          </a:p>
        </p:txBody>
      </p:sp>
      <p:sp>
        <p:nvSpPr>
          <p:cNvPr id="279" name="Google Shape;279;p2"/>
          <p:cNvSpPr/>
          <p:nvPr/>
        </p:nvSpPr>
        <p:spPr>
          <a:xfrm>
            <a:off x="9328589" y="3361427"/>
            <a:ext cx="599592"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Sb</a:t>
            </a:r>
            <a:endParaRPr/>
          </a:p>
        </p:txBody>
      </p:sp>
      <p:sp>
        <p:nvSpPr>
          <p:cNvPr id="280" name="Google Shape;280;p2"/>
          <p:cNvSpPr/>
          <p:nvPr/>
        </p:nvSpPr>
        <p:spPr>
          <a:xfrm>
            <a:off x="9328589" y="400255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Bi</a:t>
            </a:r>
            <a:endParaRPr/>
          </a:p>
        </p:txBody>
      </p:sp>
      <p:sp>
        <p:nvSpPr>
          <p:cNvPr id="281" name="Google Shape;281;p2"/>
          <p:cNvSpPr/>
          <p:nvPr/>
        </p:nvSpPr>
        <p:spPr>
          <a:xfrm>
            <a:off x="9328589"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Mc</a:t>
            </a:r>
            <a:endParaRPr/>
          </a:p>
        </p:txBody>
      </p:sp>
      <p:sp>
        <p:nvSpPr>
          <p:cNvPr id="282" name="Google Shape;282;p2"/>
          <p:cNvSpPr/>
          <p:nvPr/>
        </p:nvSpPr>
        <p:spPr>
          <a:xfrm>
            <a:off x="9983596"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a:t>
            </a:r>
            <a:endParaRPr/>
          </a:p>
        </p:txBody>
      </p:sp>
      <p:sp>
        <p:nvSpPr>
          <p:cNvPr id="283" name="Google Shape;283;p2"/>
          <p:cNvSpPr/>
          <p:nvPr/>
        </p:nvSpPr>
        <p:spPr>
          <a:xfrm>
            <a:off x="9983596"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a:t>
            </a:r>
            <a:endParaRPr/>
          </a:p>
        </p:txBody>
      </p:sp>
      <p:sp>
        <p:nvSpPr>
          <p:cNvPr id="284" name="Google Shape;284;p2"/>
          <p:cNvSpPr/>
          <p:nvPr/>
        </p:nvSpPr>
        <p:spPr>
          <a:xfrm>
            <a:off x="9983596" y="272029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Se</a:t>
            </a:r>
            <a:endParaRPr/>
          </a:p>
        </p:txBody>
      </p:sp>
      <p:sp>
        <p:nvSpPr>
          <p:cNvPr id="285" name="Google Shape;285;p2"/>
          <p:cNvSpPr/>
          <p:nvPr/>
        </p:nvSpPr>
        <p:spPr>
          <a:xfrm>
            <a:off x="9983596" y="336142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Te</a:t>
            </a:r>
            <a:endParaRPr/>
          </a:p>
        </p:txBody>
      </p:sp>
      <p:sp>
        <p:nvSpPr>
          <p:cNvPr id="286" name="Google Shape;286;p2"/>
          <p:cNvSpPr/>
          <p:nvPr/>
        </p:nvSpPr>
        <p:spPr>
          <a:xfrm>
            <a:off x="9983596" y="4002557"/>
            <a:ext cx="599591" cy="590575"/>
          </a:xfrm>
          <a:prstGeom prst="roundRect">
            <a:avLst>
              <a:gd name="adj" fmla="val 16667"/>
            </a:avLst>
          </a:prstGeom>
          <a:solidFill>
            <a:srgbClr val="28BF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Po</a:t>
            </a:r>
            <a:endParaRPr/>
          </a:p>
        </p:txBody>
      </p:sp>
      <p:sp>
        <p:nvSpPr>
          <p:cNvPr id="287" name="Google Shape;287;p2"/>
          <p:cNvSpPr/>
          <p:nvPr/>
        </p:nvSpPr>
        <p:spPr>
          <a:xfrm>
            <a:off x="9983596" y="4643687"/>
            <a:ext cx="599591" cy="590575"/>
          </a:xfrm>
          <a:prstGeom prst="roundRect">
            <a:avLst>
              <a:gd name="adj" fmla="val 16667"/>
            </a:avLst>
          </a:prstGeom>
          <a:solidFill>
            <a:srgbClr val="8EC5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Lv</a:t>
            </a:r>
            <a:endParaRPr/>
          </a:p>
        </p:txBody>
      </p:sp>
      <p:sp>
        <p:nvSpPr>
          <p:cNvPr id="288" name="Google Shape;288;p2"/>
          <p:cNvSpPr/>
          <p:nvPr/>
        </p:nvSpPr>
        <p:spPr>
          <a:xfrm>
            <a:off x="10638613" y="143803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a:t>
            </a:r>
            <a:endParaRPr/>
          </a:p>
        </p:txBody>
      </p:sp>
      <p:sp>
        <p:nvSpPr>
          <p:cNvPr id="289" name="Google Shape;289;p2"/>
          <p:cNvSpPr/>
          <p:nvPr/>
        </p:nvSpPr>
        <p:spPr>
          <a:xfrm>
            <a:off x="10638613" y="2079166"/>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Cl</a:t>
            </a:r>
            <a:endParaRPr/>
          </a:p>
        </p:txBody>
      </p:sp>
      <p:sp>
        <p:nvSpPr>
          <p:cNvPr id="290" name="Google Shape;290;p2"/>
          <p:cNvSpPr/>
          <p:nvPr/>
        </p:nvSpPr>
        <p:spPr>
          <a:xfrm>
            <a:off x="10638613" y="272029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Br</a:t>
            </a:r>
            <a:endParaRPr/>
          </a:p>
        </p:txBody>
      </p:sp>
      <p:sp>
        <p:nvSpPr>
          <p:cNvPr id="291" name="Google Shape;291;p2"/>
          <p:cNvSpPr/>
          <p:nvPr/>
        </p:nvSpPr>
        <p:spPr>
          <a:xfrm>
            <a:off x="10638613" y="3361427"/>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I</a:t>
            </a:r>
            <a:endParaRPr/>
          </a:p>
        </p:txBody>
      </p:sp>
      <p:sp>
        <p:nvSpPr>
          <p:cNvPr id="292" name="Google Shape;292;p2"/>
          <p:cNvSpPr/>
          <p:nvPr/>
        </p:nvSpPr>
        <p:spPr>
          <a:xfrm>
            <a:off x="10638613" y="4007385"/>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a:t>
            </a:r>
            <a:endParaRPr/>
          </a:p>
        </p:txBody>
      </p:sp>
      <p:sp>
        <p:nvSpPr>
          <p:cNvPr id="293" name="Google Shape;293;p2"/>
          <p:cNvSpPr/>
          <p:nvPr/>
        </p:nvSpPr>
        <p:spPr>
          <a:xfrm>
            <a:off x="10638613" y="4648515"/>
            <a:ext cx="599591" cy="590575"/>
          </a:xfrm>
          <a:prstGeom prst="roundRect">
            <a:avLst>
              <a:gd name="adj" fmla="val 16667"/>
            </a:avLst>
          </a:prstGeom>
          <a:solidFill>
            <a:srgbClr val="F610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Ts</a:t>
            </a:r>
            <a:endParaRPr/>
          </a:p>
        </p:txBody>
      </p:sp>
      <p:sp>
        <p:nvSpPr>
          <p:cNvPr id="294" name="Google Shape;294;p2"/>
          <p:cNvSpPr/>
          <p:nvPr/>
        </p:nvSpPr>
        <p:spPr>
          <a:xfrm>
            <a:off x="11293620" y="79690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He</a:t>
            </a:r>
            <a:endParaRPr/>
          </a:p>
        </p:txBody>
      </p:sp>
      <p:sp>
        <p:nvSpPr>
          <p:cNvPr id="295" name="Google Shape;295;p2"/>
          <p:cNvSpPr/>
          <p:nvPr/>
        </p:nvSpPr>
        <p:spPr>
          <a:xfrm>
            <a:off x="11293620" y="143803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Ne</a:t>
            </a:r>
            <a:endParaRPr/>
          </a:p>
        </p:txBody>
      </p:sp>
      <p:sp>
        <p:nvSpPr>
          <p:cNvPr id="296" name="Google Shape;296;p2"/>
          <p:cNvSpPr/>
          <p:nvPr/>
        </p:nvSpPr>
        <p:spPr>
          <a:xfrm>
            <a:off x="11293620" y="2079166"/>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Ar</a:t>
            </a:r>
            <a:endParaRPr/>
          </a:p>
        </p:txBody>
      </p:sp>
      <p:sp>
        <p:nvSpPr>
          <p:cNvPr id="297" name="Google Shape;297;p2"/>
          <p:cNvSpPr/>
          <p:nvPr/>
        </p:nvSpPr>
        <p:spPr>
          <a:xfrm>
            <a:off x="11293620" y="272029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Kr</a:t>
            </a:r>
            <a:endParaRPr/>
          </a:p>
        </p:txBody>
      </p:sp>
      <p:sp>
        <p:nvSpPr>
          <p:cNvPr id="298" name="Google Shape;298;p2"/>
          <p:cNvSpPr/>
          <p:nvPr/>
        </p:nvSpPr>
        <p:spPr>
          <a:xfrm>
            <a:off x="11293620" y="336142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Xe</a:t>
            </a:r>
            <a:endParaRPr/>
          </a:p>
        </p:txBody>
      </p:sp>
      <p:sp>
        <p:nvSpPr>
          <p:cNvPr id="299" name="Google Shape;299;p2"/>
          <p:cNvSpPr/>
          <p:nvPr/>
        </p:nvSpPr>
        <p:spPr>
          <a:xfrm>
            <a:off x="11293620" y="400255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Rn</a:t>
            </a:r>
            <a:endParaRPr/>
          </a:p>
        </p:txBody>
      </p:sp>
      <p:sp>
        <p:nvSpPr>
          <p:cNvPr id="300" name="Google Shape;300;p2"/>
          <p:cNvSpPr/>
          <p:nvPr/>
        </p:nvSpPr>
        <p:spPr>
          <a:xfrm>
            <a:off x="11293620" y="4643687"/>
            <a:ext cx="599591" cy="590575"/>
          </a:xfrm>
          <a:prstGeom prst="roundRect">
            <a:avLst>
              <a:gd name="adj" fmla="val 16667"/>
            </a:avLst>
          </a:prstGeom>
          <a:solidFill>
            <a:srgbClr val="BE9F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Og</a:t>
            </a:r>
            <a:endParaRPr/>
          </a:p>
        </p:txBody>
      </p:sp>
      <p:sp>
        <p:nvSpPr>
          <p:cNvPr id="301" name="Google Shape;301;p2"/>
          <p:cNvSpPr/>
          <p:nvPr/>
        </p:nvSpPr>
        <p:spPr>
          <a:xfrm>
            <a:off x="1470391" y="4010551"/>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
            </a:r>
            <a:endParaRPr sz="1600" b="1">
              <a:solidFill>
                <a:schemeClr val="lt1"/>
              </a:solidFill>
              <a:latin typeface="Arial"/>
              <a:ea typeface="Arial"/>
              <a:cs typeface="Arial"/>
              <a:sym typeface="Arial"/>
            </a:endParaRPr>
          </a:p>
        </p:txBody>
      </p:sp>
      <p:sp>
        <p:nvSpPr>
          <p:cNvPr id="302" name="Google Shape;302;p2"/>
          <p:cNvSpPr/>
          <p:nvPr/>
        </p:nvSpPr>
        <p:spPr>
          <a:xfrm>
            <a:off x="1468498" y="4643687"/>
            <a:ext cx="599591" cy="590575"/>
          </a:xfrm>
          <a:prstGeom prst="roundRect">
            <a:avLst>
              <a:gd name="adj" fmla="val 16667"/>
            </a:avLst>
          </a:prstGeom>
          <a:solidFill>
            <a:srgbClr val="FFD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t>
            </a:r>
            <a:endParaRPr sz="1600" b="1">
              <a:solidFill>
                <a:schemeClr val="lt1"/>
              </a:solidFill>
              <a:latin typeface="Arial"/>
              <a:ea typeface="Arial"/>
              <a:cs typeface="Arial"/>
              <a:sym typeface="Arial"/>
            </a:endParaRPr>
          </a:p>
        </p:txBody>
      </p:sp>
      <p:sp>
        <p:nvSpPr>
          <p:cNvPr id="303" name="Google Shape;303;p2"/>
          <p:cNvSpPr/>
          <p:nvPr/>
        </p:nvSpPr>
        <p:spPr>
          <a:xfrm>
            <a:off x="609679" y="5447603"/>
            <a:ext cx="1513838" cy="37457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1600" b="1">
                <a:solidFill>
                  <a:srgbClr val="6DA79B"/>
                </a:solidFill>
                <a:latin typeface="Arial"/>
                <a:ea typeface="Arial"/>
                <a:cs typeface="Arial"/>
                <a:sym typeface="Arial"/>
              </a:rPr>
              <a:t>* Lanthanides</a:t>
            </a:r>
            <a:endParaRPr sz="1600" b="1">
              <a:solidFill>
                <a:srgbClr val="6DA79B"/>
              </a:solidFill>
              <a:latin typeface="Arial"/>
              <a:ea typeface="Arial"/>
              <a:cs typeface="Arial"/>
              <a:sym typeface="Arial"/>
            </a:endParaRPr>
          </a:p>
        </p:txBody>
      </p:sp>
      <p:sp>
        <p:nvSpPr>
          <p:cNvPr id="304" name="Google Shape;304;p2"/>
          <p:cNvSpPr/>
          <p:nvPr/>
        </p:nvSpPr>
        <p:spPr>
          <a:xfrm>
            <a:off x="609678" y="6088735"/>
            <a:ext cx="1444785" cy="37457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1600" b="1">
                <a:solidFill>
                  <a:srgbClr val="D06D81"/>
                </a:solidFill>
                <a:latin typeface="Arial"/>
                <a:ea typeface="Arial"/>
                <a:cs typeface="Arial"/>
                <a:sym typeface="Arial"/>
              </a:rPr>
              <a:t>** Actinides</a:t>
            </a:r>
            <a:endParaRPr sz="1600" b="1">
              <a:solidFill>
                <a:srgbClr val="D06D81"/>
              </a:solidFill>
              <a:latin typeface="Arial"/>
              <a:ea typeface="Arial"/>
              <a:cs typeface="Arial"/>
              <a:sym typeface="Arial"/>
            </a:endParaRPr>
          </a:p>
        </p:txBody>
      </p:sp>
      <p:sp>
        <p:nvSpPr>
          <p:cNvPr id="305" name="Google Shape;305;p2"/>
          <p:cNvSpPr/>
          <p:nvPr/>
        </p:nvSpPr>
        <p:spPr>
          <a:xfrm>
            <a:off x="214132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La</a:t>
            </a:r>
            <a:endParaRPr/>
          </a:p>
        </p:txBody>
      </p:sp>
      <p:sp>
        <p:nvSpPr>
          <p:cNvPr id="306" name="Google Shape;306;p2"/>
          <p:cNvSpPr/>
          <p:nvPr/>
        </p:nvSpPr>
        <p:spPr>
          <a:xfrm>
            <a:off x="214132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Ac</a:t>
            </a:r>
            <a:endParaRPr/>
          </a:p>
        </p:txBody>
      </p:sp>
      <p:sp>
        <p:nvSpPr>
          <p:cNvPr id="307" name="Google Shape;307;p2"/>
          <p:cNvSpPr/>
          <p:nvPr/>
        </p:nvSpPr>
        <p:spPr>
          <a:xfrm>
            <a:off x="279633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Ce</a:t>
            </a:r>
            <a:endParaRPr/>
          </a:p>
        </p:txBody>
      </p:sp>
      <p:sp>
        <p:nvSpPr>
          <p:cNvPr id="308" name="Google Shape;308;p2"/>
          <p:cNvSpPr/>
          <p:nvPr/>
        </p:nvSpPr>
        <p:spPr>
          <a:xfrm>
            <a:off x="279633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Th</a:t>
            </a:r>
            <a:endParaRPr/>
          </a:p>
        </p:txBody>
      </p:sp>
      <p:sp>
        <p:nvSpPr>
          <p:cNvPr id="309" name="Google Shape;309;p2"/>
          <p:cNvSpPr/>
          <p:nvPr/>
        </p:nvSpPr>
        <p:spPr>
          <a:xfrm>
            <a:off x="3451341"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Pr</a:t>
            </a:r>
            <a:endParaRPr/>
          </a:p>
        </p:txBody>
      </p:sp>
      <p:sp>
        <p:nvSpPr>
          <p:cNvPr id="310" name="Google Shape;310;p2"/>
          <p:cNvSpPr/>
          <p:nvPr/>
        </p:nvSpPr>
        <p:spPr>
          <a:xfrm>
            <a:off x="3451341"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Pa</a:t>
            </a:r>
            <a:endParaRPr/>
          </a:p>
        </p:txBody>
      </p:sp>
      <p:sp>
        <p:nvSpPr>
          <p:cNvPr id="311" name="Google Shape;311;p2"/>
          <p:cNvSpPr/>
          <p:nvPr/>
        </p:nvSpPr>
        <p:spPr>
          <a:xfrm>
            <a:off x="4106349"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Nd</a:t>
            </a:r>
            <a:endParaRPr/>
          </a:p>
        </p:txBody>
      </p:sp>
      <p:sp>
        <p:nvSpPr>
          <p:cNvPr id="312" name="Google Shape;312;p2"/>
          <p:cNvSpPr/>
          <p:nvPr/>
        </p:nvSpPr>
        <p:spPr>
          <a:xfrm>
            <a:off x="4106349"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U</a:t>
            </a:r>
            <a:endParaRPr/>
          </a:p>
        </p:txBody>
      </p:sp>
      <p:sp>
        <p:nvSpPr>
          <p:cNvPr id="313" name="Google Shape;313;p2"/>
          <p:cNvSpPr/>
          <p:nvPr/>
        </p:nvSpPr>
        <p:spPr>
          <a:xfrm>
            <a:off x="4761356"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Pm</a:t>
            </a:r>
            <a:endParaRPr/>
          </a:p>
        </p:txBody>
      </p:sp>
      <p:sp>
        <p:nvSpPr>
          <p:cNvPr id="314" name="Google Shape;314;p2"/>
          <p:cNvSpPr/>
          <p:nvPr/>
        </p:nvSpPr>
        <p:spPr>
          <a:xfrm>
            <a:off x="4761356"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Np</a:t>
            </a:r>
            <a:endParaRPr/>
          </a:p>
        </p:txBody>
      </p:sp>
      <p:sp>
        <p:nvSpPr>
          <p:cNvPr id="315" name="Google Shape;315;p2"/>
          <p:cNvSpPr/>
          <p:nvPr/>
        </p:nvSpPr>
        <p:spPr>
          <a:xfrm>
            <a:off x="541636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Sm</a:t>
            </a:r>
            <a:endParaRPr/>
          </a:p>
        </p:txBody>
      </p:sp>
      <p:sp>
        <p:nvSpPr>
          <p:cNvPr id="316" name="Google Shape;316;p2"/>
          <p:cNvSpPr/>
          <p:nvPr/>
        </p:nvSpPr>
        <p:spPr>
          <a:xfrm>
            <a:off x="541636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Pu</a:t>
            </a:r>
            <a:endParaRPr/>
          </a:p>
        </p:txBody>
      </p:sp>
      <p:sp>
        <p:nvSpPr>
          <p:cNvPr id="317" name="Google Shape;317;p2"/>
          <p:cNvSpPr/>
          <p:nvPr/>
        </p:nvSpPr>
        <p:spPr>
          <a:xfrm>
            <a:off x="6071369"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Eu</a:t>
            </a:r>
            <a:endParaRPr/>
          </a:p>
        </p:txBody>
      </p:sp>
      <p:sp>
        <p:nvSpPr>
          <p:cNvPr id="318" name="Google Shape;318;p2"/>
          <p:cNvSpPr/>
          <p:nvPr/>
        </p:nvSpPr>
        <p:spPr>
          <a:xfrm>
            <a:off x="6071369"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Am</a:t>
            </a:r>
            <a:endParaRPr/>
          </a:p>
        </p:txBody>
      </p:sp>
      <p:sp>
        <p:nvSpPr>
          <p:cNvPr id="319" name="Google Shape;319;p2"/>
          <p:cNvSpPr/>
          <p:nvPr/>
        </p:nvSpPr>
        <p:spPr>
          <a:xfrm>
            <a:off x="672637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Gd</a:t>
            </a:r>
            <a:endParaRPr/>
          </a:p>
        </p:txBody>
      </p:sp>
      <p:sp>
        <p:nvSpPr>
          <p:cNvPr id="320" name="Google Shape;320;p2"/>
          <p:cNvSpPr/>
          <p:nvPr/>
        </p:nvSpPr>
        <p:spPr>
          <a:xfrm>
            <a:off x="672637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Cm</a:t>
            </a:r>
            <a:endParaRPr/>
          </a:p>
        </p:txBody>
      </p:sp>
      <p:sp>
        <p:nvSpPr>
          <p:cNvPr id="321" name="Google Shape;321;p2"/>
          <p:cNvSpPr/>
          <p:nvPr/>
        </p:nvSpPr>
        <p:spPr>
          <a:xfrm>
            <a:off x="738138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Tb</a:t>
            </a:r>
            <a:endParaRPr/>
          </a:p>
        </p:txBody>
      </p:sp>
      <p:sp>
        <p:nvSpPr>
          <p:cNvPr id="322" name="Google Shape;322;p2"/>
          <p:cNvSpPr/>
          <p:nvPr/>
        </p:nvSpPr>
        <p:spPr>
          <a:xfrm>
            <a:off x="738138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Bk</a:t>
            </a:r>
            <a:endParaRPr/>
          </a:p>
        </p:txBody>
      </p:sp>
      <p:sp>
        <p:nvSpPr>
          <p:cNvPr id="323" name="Google Shape;323;p2"/>
          <p:cNvSpPr/>
          <p:nvPr/>
        </p:nvSpPr>
        <p:spPr>
          <a:xfrm>
            <a:off x="803638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Dy</a:t>
            </a:r>
            <a:endParaRPr/>
          </a:p>
        </p:txBody>
      </p:sp>
      <p:sp>
        <p:nvSpPr>
          <p:cNvPr id="324" name="Google Shape;324;p2"/>
          <p:cNvSpPr/>
          <p:nvPr/>
        </p:nvSpPr>
        <p:spPr>
          <a:xfrm>
            <a:off x="803638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Cf</a:t>
            </a:r>
            <a:endParaRPr/>
          </a:p>
        </p:txBody>
      </p:sp>
      <p:sp>
        <p:nvSpPr>
          <p:cNvPr id="325" name="Google Shape;325;p2"/>
          <p:cNvSpPr/>
          <p:nvPr/>
        </p:nvSpPr>
        <p:spPr>
          <a:xfrm>
            <a:off x="8691395"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Ho</a:t>
            </a:r>
            <a:endParaRPr/>
          </a:p>
        </p:txBody>
      </p:sp>
      <p:sp>
        <p:nvSpPr>
          <p:cNvPr id="326" name="Google Shape;326;p2"/>
          <p:cNvSpPr/>
          <p:nvPr/>
        </p:nvSpPr>
        <p:spPr>
          <a:xfrm>
            <a:off x="8691395"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Es</a:t>
            </a:r>
            <a:endParaRPr/>
          </a:p>
        </p:txBody>
      </p:sp>
      <p:sp>
        <p:nvSpPr>
          <p:cNvPr id="327" name="Google Shape;327;p2"/>
          <p:cNvSpPr/>
          <p:nvPr/>
        </p:nvSpPr>
        <p:spPr>
          <a:xfrm>
            <a:off x="9346402"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Er</a:t>
            </a:r>
            <a:endParaRPr/>
          </a:p>
        </p:txBody>
      </p:sp>
      <p:sp>
        <p:nvSpPr>
          <p:cNvPr id="328" name="Google Shape;328;p2"/>
          <p:cNvSpPr/>
          <p:nvPr/>
        </p:nvSpPr>
        <p:spPr>
          <a:xfrm>
            <a:off x="9346402"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Fm</a:t>
            </a:r>
            <a:endParaRPr sz="1600" b="1">
              <a:solidFill>
                <a:schemeClr val="lt1"/>
              </a:solidFill>
              <a:latin typeface="Arial"/>
              <a:ea typeface="Arial"/>
              <a:cs typeface="Arial"/>
              <a:sym typeface="Arial"/>
            </a:endParaRPr>
          </a:p>
        </p:txBody>
      </p:sp>
      <p:sp>
        <p:nvSpPr>
          <p:cNvPr id="329" name="Google Shape;329;p2"/>
          <p:cNvSpPr/>
          <p:nvPr/>
        </p:nvSpPr>
        <p:spPr>
          <a:xfrm>
            <a:off x="10001408"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Tm</a:t>
            </a:r>
            <a:endParaRPr/>
          </a:p>
        </p:txBody>
      </p:sp>
      <p:sp>
        <p:nvSpPr>
          <p:cNvPr id="330" name="Google Shape;330;p2"/>
          <p:cNvSpPr/>
          <p:nvPr/>
        </p:nvSpPr>
        <p:spPr>
          <a:xfrm>
            <a:off x="10001408"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Md</a:t>
            </a:r>
            <a:endParaRPr/>
          </a:p>
        </p:txBody>
      </p:sp>
      <p:sp>
        <p:nvSpPr>
          <p:cNvPr id="331" name="Google Shape;331;p2"/>
          <p:cNvSpPr/>
          <p:nvPr/>
        </p:nvSpPr>
        <p:spPr>
          <a:xfrm>
            <a:off x="10656427" y="5361455"/>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Yb</a:t>
            </a:r>
            <a:endParaRPr/>
          </a:p>
        </p:txBody>
      </p:sp>
      <p:sp>
        <p:nvSpPr>
          <p:cNvPr id="332" name="Google Shape;332;p2"/>
          <p:cNvSpPr/>
          <p:nvPr/>
        </p:nvSpPr>
        <p:spPr>
          <a:xfrm>
            <a:off x="10656427" y="6002585"/>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No</a:t>
            </a:r>
            <a:endParaRPr/>
          </a:p>
        </p:txBody>
      </p:sp>
      <p:sp>
        <p:nvSpPr>
          <p:cNvPr id="333" name="Google Shape;333;p2"/>
          <p:cNvSpPr/>
          <p:nvPr/>
        </p:nvSpPr>
        <p:spPr>
          <a:xfrm>
            <a:off x="11311433" y="5356627"/>
            <a:ext cx="599591" cy="590575"/>
          </a:xfrm>
          <a:prstGeom prst="roundRect">
            <a:avLst>
              <a:gd name="adj" fmla="val 16667"/>
            </a:avLst>
          </a:prstGeom>
          <a:solidFill>
            <a:srgbClr val="6DA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Lu</a:t>
            </a:r>
            <a:endParaRPr/>
          </a:p>
        </p:txBody>
      </p:sp>
      <p:sp>
        <p:nvSpPr>
          <p:cNvPr id="334" name="Google Shape;334;p2"/>
          <p:cNvSpPr/>
          <p:nvPr/>
        </p:nvSpPr>
        <p:spPr>
          <a:xfrm>
            <a:off x="11311433" y="5997759"/>
            <a:ext cx="599591" cy="590575"/>
          </a:xfrm>
          <a:prstGeom prst="roundRect">
            <a:avLst>
              <a:gd name="adj" fmla="val 16667"/>
            </a:avLst>
          </a:prstGeom>
          <a:solidFill>
            <a:srgbClr val="D06D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600" b="1">
                <a:solidFill>
                  <a:schemeClr val="lt1"/>
                </a:solidFill>
                <a:latin typeface="Arial"/>
                <a:ea typeface="Arial"/>
                <a:cs typeface="Arial"/>
                <a:sym typeface="Arial"/>
              </a:rPr>
              <a:t>Lr</a:t>
            </a:r>
            <a:endParaRPr/>
          </a:p>
        </p:txBody>
      </p:sp>
      <p:sp>
        <p:nvSpPr>
          <p:cNvPr id="126" name="Google Shape;2300;p18">
            <a:extLst>
              <a:ext uri="{FF2B5EF4-FFF2-40B4-BE49-F238E27FC236}">
                <a16:creationId xmlns:a16="http://schemas.microsoft.com/office/drawing/2014/main" id="{5F77608D-32EE-46EE-9D2C-FB3BFB779F80}"/>
              </a:ext>
            </a:extLst>
          </p:cNvPr>
          <p:cNvSpPr/>
          <p:nvPr/>
        </p:nvSpPr>
        <p:spPr>
          <a:xfrm>
            <a:off x="4050932" y="1998662"/>
            <a:ext cx="2204316" cy="437968"/>
          </a:xfrm>
          <a:prstGeom prst="roundRect">
            <a:avLst>
              <a:gd name="adj" fmla="val 50000"/>
            </a:avLst>
          </a:prstGeom>
          <a:solidFill>
            <a:srgbClr val="E25E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2301;p18">
            <a:extLst>
              <a:ext uri="{FF2B5EF4-FFF2-40B4-BE49-F238E27FC236}">
                <a16:creationId xmlns:a16="http://schemas.microsoft.com/office/drawing/2014/main" id="{1B4A04BA-221F-4A48-8306-1F804CCD3F1B}"/>
              </a:ext>
            </a:extLst>
          </p:cNvPr>
          <p:cNvSpPr txBox="1"/>
          <p:nvPr/>
        </p:nvSpPr>
        <p:spPr>
          <a:xfrm>
            <a:off x="4202517" y="2063758"/>
            <a:ext cx="190114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1400">
                <a:solidFill>
                  <a:schemeClr val="lt1"/>
                </a:solidFill>
                <a:latin typeface="Arial"/>
                <a:ea typeface="Arial"/>
                <a:cs typeface="Arial"/>
                <a:sym typeface="Arial"/>
              </a:rPr>
              <a:t>Dimitri Mendeleev</a:t>
            </a:r>
            <a:endParaRPr sz="1400">
              <a:solidFill>
                <a:schemeClr val="lt1"/>
              </a:solidFill>
              <a:latin typeface="Calibri"/>
              <a:ea typeface="Calibri"/>
              <a:cs typeface="Calibri"/>
              <a:sym typeface="Calibri"/>
            </a:endParaRPr>
          </a:p>
        </p:txBody>
      </p:sp>
      <p:sp>
        <p:nvSpPr>
          <p:cNvPr id="128" name="Google Shape;2425;p18">
            <a:extLst>
              <a:ext uri="{FF2B5EF4-FFF2-40B4-BE49-F238E27FC236}">
                <a16:creationId xmlns:a16="http://schemas.microsoft.com/office/drawing/2014/main" id="{839E0012-B5EC-4CAD-A153-F7810E93C1C1}"/>
              </a:ext>
            </a:extLst>
          </p:cNvPr>
          <p:cNvSpPr txBox="1"/>
          <p:nvPr/>
        </p:nvSpPr>
        <p:spPr>
          <a:xfrm>
            <a:off x="3603146" y="707696"/>
            <a:ext cx="402862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dirty="0">
                <a:solidFill>
                  <a:srgbClr val="FD0079"/>
                </a:solidFill>
                <a:latin typeface="Arial"/>
                <a:ea typeface="Arial"/>
                <a:cs typeface="Arial"/>
                <a:sym typeface="Arial"/>
              </a:rPr>
              <a:t>Bảng tuần hoàn</a:t>
            </a:r>
            <a:endParaRPr dirty="0"/>
          </a:p>
        </p:txBody>
      </p:sp>
      <p:sp>
        <p:nvSpPr>
          <p:cNvPr id="129" name="Google Shape;2426;p18">
            <a:extLst>
              <a:ext uri="{FF2B5EF4-FFF2-40B4-BE49-F238E27FC236}">
                <a16:creationId xmlns:a16="http://schemas.microsoft.com/office/drawing/2014/main" id="{A9D2F8E3-6636-4977-94BA-3263384A26EF}"/>
              </a:ext>
            </a:extLst>
          </p:cNvPr>
          <p:cNvSpPr txBox="1"/>
          <p:nvPr/>
        </p:nvSpPr>
        <p:spPr>
          <a:xfrm>
            <a:off x="3517101" y="1338411"/>
            <a:ext cx="350688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400">
                <a:solidFill>
                  <a:srgbClr val="264653"/>
                </a:solidFill>
                <a:latin typeface="Arial"/>
                <a:ea typeface="Arial"/>
                <a:cs typeface="Arial"/>
                <a:sym typeface="Arial"/>
              </a:rPr>
              <a:t>nguyên tố hóa học</a:t>
            </a:r>
            <a:endParaRPr sz="2400">
              <a:solidFill>
                <a:srgbClr val="264653"/>
              </a:solidFill>
              <a:latin typeface="Calibri"/>
              <a:ea typeface="Calibri"/>
              <a:cs typeface="Calibri"/>
              <a:sym typeface="Calibri"/>
            </a:endParaRPr>
          </a:p>
        </p:txBody>
      </p:sp>
      <p:pic>
        <p:nvPicPr>
          <p:cNvPr id="130" name="Google Shape;2427;p18" descr="A picture containing text&#10;&#10;Description automatically generated">
            <a:extLst>
              <a:ext uri="{FF2B5EF4-FFF2-40B4-BE49-F238E27FC236}">
                <a16:creationId xmlns:a16="http://schemas.microsoft.com/office/drawing/2014/main" id="{72E9E031-887D-4737-9287-E40099E4C26C}"/>
              </a:ext>
            </a:extLst>
          </p:cNvPr>
          <p:cNvPicPr preferRelativeResize="0"/>
          <p:nvPr/>
        </p:nvPicPr>
        <p:blipFill rotWithShape="1">
          <a:blip r:embed="rId3">
            <a:alphaModFix/>
          </a:blip>
          <a:srcRect l="37843" t="5739" r="24667" b="15424"/>
          <a:stretch/>
        </p:blipFill>
        <p:spPr>
          <a:xfrm>
            <a:off x="1801419" y="992267"/>
            <a:ext cx="1749690" cy="1633830"/>
          </a:xfrm>
          <a:prstGeom prst="rect">
            <a:avLst/>
          </a:prstGeom>
          <a:noFill/>
          <a:ln>
            <a:noFill/>
          </a:ln>
          <a:effectLst>
            <a:outerShdw blurRad="50800" dist="38100" dir="2700000" algn="tl" rotWithShape="0">
              <a:srgbClr val="000000">
                <a:alpha val="40000"/>
              </a:srgbClr>
            </a:outerShdw>
          </a:effectLst>
        </p:spPr>
      </p:pic>
      <p:sp>
        <p:nvSpPr>
          <p:cNvPr id="131" name="TextBox 130"/>
          <p:cNvSpPr txBox="1"/>
          <p:nvPr/>
        </p:nvSpPr>
        <p:spPr>
          <a:xfrm>
            <a:off x="190500" y="101600"/>
            <a:ext cx="1158240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tuần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nguyên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kim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loại</a:t>
            </a:r>
            <a:r>
              <a:rPr lang="en-US" sz="2400" b="1" dirty="0">
                <a:solidFill>
                  <a:srgbClr val="FF0000"/>
                </a:solidFill>
                <a:latin typeface="Times New Roman" panose="02020603050405020304" pitchFamily="18" charset="0"/>
                <a:cs typeface="Times New Roman" panose="02020603050405020304" pitchFamily="18" charset="0"/>
              </a:rPr>
              <a:t>, phi </a:t>
            </a:r>
            <a:r>
              <a:rPr lang="en-US" sz="2400" b="1" dirty="0" err="1">
                <a:solidFill>
                  <a:srgbClr val="FF0000"/>
                </a:solidFill>
                <a:latin typeface="Times New Roman" panose="02020603050405020304" pitchFamily="18" charset="0"/>
                <a:cs typeface="Times New Roman" panose="02020603050405020304" pitchFamily="18" charset="0"/>
              </a:rPr>
              <a:t>kim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hiếm</a:t>
            </a:r>
            <a:r>
              <a:rPr lang="en-US" sz="2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59254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id="{AC35170D-2947-4A3F-8167-AE4095A6A139}"/>
              </a:ext>
            </a:extLst>
          </p:cNvPr>
          <p:cNvSpPr/>
          <p:nvPr/>
        </p:nvSpPr>
        <p:spPr>
          <a:xfrm>
            <a:off x="118309" y="768794"/>
            <a:ext cx="672187" cy="450274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7" name="!!HinhChuNhom">
            <a:extLst>
              <a:ext uri="{FF2B5EF4-FFF2-40B4-BE49-F238E27FC236}">
                <a16:creationId xmlns:a16="http://schemas.microsoft.com/office/drawing/2014/main" id="{3BB07C08-556F-493F-982D-103545C7113E}"/>
              </a:ext>
            </a:extLst>
          </p:cNvPr>
          <p:cNvSpPr/>
          <p:nvPr/>
        </p:nvSpPr>
        <p:spPr>
          <a:xfrm>
            <a:off x="908806" y="768794"/>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id="{8326C442-51CB-4BA3-8EC4-4312A708E13B}"/>
              </a:ext>
            </a:extLst>
          </p:cNvPr>
          <p:cNvSpPr txBox="1"/>
          <p:nvPr/>
        </p:nvSpPr>
        <p:spPr>
          <a:xfrm>
            <a:off x="845911" y="811040"/>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r>
              <a:rPr lang="en-US" sz="3600" dirty="0">
                <a:solidFill>
                  <a:srgbClr val="E76F51"/>
                </a:solidFill>
                <a:latin typeface="Times New Roman" panose="02020603050405020304" pitchFamily="18" charset="0"/>
                <a:cs typeface="Times New Roman" panose="02020603050405020304" pitchFamily="18" charset="0"/>
              </a:rPr>
              <a:t> IA</a:t>
            </a:r>
          </a:p>
        </p:txBody>
      </p:sp>
    </p:spTree>
    <p:extLst>
      <p:ext uri="{BB962C8B-B14F-4D97-AF65-F5344CB8AC3E}">
        <p14:creationId xmlns:p14="http://schemas.microsoft.com/office/powerpoint/2010/main" val="814566467"/>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thium là gì? Khai thác như thế nào? Tại sao giá Lithium liên tục tăng  cao? – Thongthai.v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014" y="313510"/>
            <a:ext cx="3703319" cy="2468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Sodio ¿Qué es? | 10 Propiedades y Características [2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501" y="313510"/>
            <a:ext cx="3828596" cy="2680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6033" y="1653518"/>
            <a:ext cx="1149531" cy="461665"/>
          </a:xfrm>
          <a:prstGeom prst="rect">
            <a:avLst/>
          </a:prstGeom>
          <a:solidFill>
            <a:schemeClr val="tx1"/>
          </a:solidFill>
        </p:spPr>
        <p:txBody>
          <a:bodyPr wrap="square" rtlCol="0">
            <a:spAutoFit/>
          </a:bodyPr>
          <a:lstStyle/>
          <a:p>
            <a:r>
              <a:rPr lang="en-US" sz="2400" dirty="0">
                <a:solidFill>
                  <a:srgbClr val="FFFF00"/>
                </a:solidFill>
              </a:rPr>
              <a:t>Sodium</a:t>
            </a:r>
          </a:p>
        </p:txBody>
      </p:sp>
      <p:pic>
        <p:nvPicPr>
          <p:cNvPr id="1030" name="Picture 6" descr="Potassium là gì? Ứng dụng Potassium trong công nghiệ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8789" y="313509"/>
            <a:ext cx="3631474" cy="26800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ubidium - Metal, that is More Expensive than GOLD! - YouTub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5786"/>
          <a:stretch/>
        </p:blipFill>
        <p:spPr bwMode="auto">
          <a:xfrm>
            <a:off x="86403" y="3265715"/>
            <a:ext cx="3636511" cy="27562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ancium in The Elements by Theodore Gray"/>
          <p:cNvPicPr>
            <a:picLocks noChangeAspect="1" noChangeArrowheads="1"/>
          </p:cNvPicPr>
          <p:nvPr/>
        </p:nvPicPr>
        <p:blipFill rotWithShape="1">
          <a:blip r:embed="rId6">
            <a:extLst>
              <a:ext uri="{28A0092B-C50C-407E-A947-70E740481C1C}">
                <a14:useLocalDpi xmlns:a14="http://schemas.microsoft.com/office/drawing/2010/main" val="0"/>
              </a:ext>
            </a:extLst>
          </a:blip>
          <a:srcRect r="27591"/>
          <a:stretch/>
        </p:blipFill>
        <p:spPr bwMode="auto">
          <a:xfrm>
            <a:off x="7953336" y="3271482"/>
            <a:ext cx="4079468" cy="29014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esium (Z=55) | Dạy và học Hóa họ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1955" y="3265715"/>
            <a:ext cx="4003003" cy="27562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98673" y="6172965"/>
            <a:ext cx="815567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nguyên</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tố</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nhóm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IA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gọi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kiềm</a:t>
            </a:r>
            <a:endPar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94296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
            <a:extLst>
              <a:ext uri="{FF2B5EF4-FFF2-40B4-BE49-F238E27FC236}">
                <a16:creationId xmlns:a16="http://schemas.microsoft.com/office/drawing/2014/main" id="{45F5C82C-3D74-4DCD-A5BB-C11BDBE6258B}"/>
              </a:ext>
            </a:extLst>
          </p:cNvPr>
          <p:cNvSpPr/>
          <p:nvPr/>
        </p:nvSpPr>
        <p:spPr>
          <a:xfrm>
            <a:off x="158496" y="796907"/>
            <a:ext cx="599591" cy="590575"/>
          </a:xfrm>
          <a:prstGeom prst="roundRect">
            <a:avLst/>
          </a:prstGeom>
          <a:solidFill>
            <a:srgbClr val="AA7CA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a:t>
            </a:r>
          </a:p>
        </p:txBody>
      </p:sp>
      <p:sp>
        <p:nvSpPr>
          <p:cNvPr id="24" name="!!Li">
            <a:extLst>
              <a:ext uri="{FF2B5EF4-FFF2-40B4-BE49-F238E27FC236}">
                <a16:creationId xmlns:a16="http://schemas.microsoft.com/office/drawing/2014/main" id="{7C20AA65-C3A8-4345-8738-1CBCC50435E3}"/>
              </a:ext>
            </a:extLst>
          </p:cNvPr>
          <p:cNvSpPr/>
          <p:nvPr/>
        </p:nvSpPr>
        <p:spPr>
          <a:xfrm>
            <a:off x="158496" y="143803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Li</a:t>
            </a:r>
          </a:p>
        </p:txBody>
      </p:sp>
      <p:sp>
        <p:nvSpPr>
          <p:cNvPr id="25" name="!!Na">
            <a:extLst>
              <a:ext uri="{FF2B5EF4-FFF2-40B4-BE49-F238E27FC236}">
                <a16:creationId xmlns:a16="http://schemas.microsoft.com/office/drawing/2014/main" id="{B0655FD3-AB13-4BEF-8E78-E6348B1F2129}"/>
              </a:ext>
            </a:extLst>
          </p:cNvPr>
          <p:cNvSpPr/>
          <p:nvPr/>
        </p:nvSpPr>
        <p:spPr>
          <a:xfrm>
            <a:off x="158496" y="2079166"/>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a:t>
            </a:r>
          </a:p>
        </p:txBody>
      </p:sp>
      <p:sp>
        <p:nvSpPr>
          <p:cNvPr id="26" name="!!K">
            <a:extLst>
              <a:ext uri="{FF2B5EF4-FFF2-40B4-BE49-F238E27FC236}">
                <a16:creationId xmlns:a16="http://schemas.microsoft.com/office/drawing/2014/main" id="{F1DA0A4E-0A47-44F3-9329-D7950C63D7C5}"/>
              </a:ext>
            </a:extLst>
          </p:cNvPr>
          <p:cNvSpPr/>
          <p:nvPr/>
        </p:nvSpPr>
        <p:spPr>
          <a:xfrm>
            <a:off x="158496" y="272029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a:t>
            </a:r>
          </a:p>
        </p:txBody>
      </p:sp>
      <p:sp>
        <p:nvSpPr>
          <p:cNvPr id="27" name="!!Rb">
            <a:extLst>
              <a:ext uri="{FF2B5EF4-FFF2-40B4-BE49-F238E27FC236}">
                <a16:creationId xmlns:a16="http://schemas.microsoft.com/office/drawing/2014/main" id="{1C1B811D-1C8C-419D-B45F-E33D0D5571E2}"/>
              </a:ext>
            </a:extLst>
          </p:cNvPr>
          <p:cNvSpPr/>
          <p:nvPr/>
        </p:nvSpPr>
        <p:spPr>
          <a:xfrm>
            <a:off x="158496" y="336142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Rb</a:t>
            </a:r>
          </a:p>
        </p:txBody>
      </p:sp>
      <p:sp>
        <p:nvSpPr>
          <p:cNvPr id="28" name="!!Cs">
            <a:extLst>
              <a:ext uri="{FF2B5EF4-FFF2-40B4-BE49-F238E27FC236}">
                <a16:creationId xmlns:a16="http://schemas.microsoft.com/office/drawing/2014/main" id="{6748E38C-3212-4A39-B6E9-53B28A044074}"/>
              </a:ext>
            </a:extLst>
          </p:cNvPr>
          <p:cNvSpPr/>
          <p:nvPr/>
        </p:nvSpPr>
        <p:spPr>
          <a:xfrm>
            <a:off x="158496" y="400255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Cs</a:t>
            </a:r>
          </a:p>
        </p:txBody>
      </p:sp>
      <p:sp>
        <p:nvSpPr>
          <p:cNvPr id="29" name="!!Fr">
            <a:extLst>
              <a:ext uri="{FF2B5EF4-FFF2-40B4-BE49-F238E27FC236}">
                <a16:creationId xmlns:a16="http://schemas.microsoft.com/office/drawing/2014/main" id="{453F07AE-BB8E-40F9-9B2F-B4103F481876}"/>
              </a:ext>
            </a:extLst>
          </p:cNvPr>
          <p:cNvSpPr/>
          <p:nvPr/>
        </p:nvSpPr>
        <p:spPr>
          <a:xfrm>
            <a:off x="158496" y="4643687"/>
            <a:ext cx="599591" cy="590575"/>
          </a:xfrm>
          <a:prstGeom prst="roundRect">
            <a:avLst/>
          </a:prstGeom>
          <a:solidFill>
            <a:srgbClr val="E25E38"/>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Fr</a:t>
            </a:r>
          </a:p>
        </p:txBody>
      </p:sp>
      <p:sp>
        <p:nvSpPr>
          <p:cNvPr id="22" name="Rectangle: Rounded Corners 21">
            <a:extLst>
              <a:ext uri="{FF2B5EF4-FFF2-40B4-BE49-F238E27FC236}">
                <a16:creationId xmlns:a16="http://schemas.microsoft.com/office/drawing/2014/main" id="{1BF130D2-C283-46F3-8602-FD0A32105139}"/>
              </a:ext>
            </a:extLst>
          </p:cNvPr>
          <p:cNvSpPr/>
          <p:nvPr/>
        </p:nvSpPr>
        <p:spPr>
          <a:xfrm rot="16200000">
            <a:off x="5532992" y="1849210"/>
            <a:ext cx="215885" cy="1526289"/>
          </a:xfrm>
          <a:prstGeom prst="round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200">
              <a:solidFill>
                <a:srgbClr val="FF0000"/>
              </a:solidFill>
              <a:ea typeface="Tahoma" panose="020B0604030504040204" pitchFamily="34" charset="0"/>
              <a:cs typeface="Tahoma" panose="020B0604030504040204" pitchFamily="34" charset="0"/>
            </a:endParaRPr>
          </a:p>
        </p:txBody>
      </p:sp>
      <p:sp>
        <p:nvSpPr>
          <p:cNvPr id="36" name="!!Sc">
            <a:extLst>
              <a:ext uri="{FF2B5EF4-FFF2-40B4-BE49-F238E27FC236}">
                <a16:creationId xmlns:a16="http://schemas.microsoft.com/office/drawing/2014/main" id="{AD3DDA01-8C93-4DE9-9503-08BAC6BEF963}"/>
              </a:ext>
            </a:extLst>
          </p:cNvPr>
          <p:cNvSpPr/>
          <p:nvPr/>
        </p:nvSpPr>
        <p:spPr>
          <a:xfrm>
            <a:off x="146850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Sc</a:t>
            </a:r>
          </a:p>
        </p:txBody>
      </p:sp>
      <p:sp>
        <p:nvSpPr>
          <p:cNvPr id="37" name="!!Y">
            <a:extLst>
              <a:ext uri="{FF2B5EF4-FFF2-40B4-BE49-F238E27FC236}">
                <a16:creationId xmlns:a16="http://schemas.microsoft.com/office/drawing/2014/main" id="{EF9629F8-818A-48C1-8F58-0F9730D927FE}"/>
              </a:ext>
            </a:extLst>
          </p:cNvPr>
          <p:cNvSpPr/>
          <p:nvPr/>
        </p:nvSpPr>
        <p:spPr>
          <a:xfrm>
            <a:off x="146850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a:t>
            </a:r>
          </a:p>
        </p:txBody>
      </p:sp>
      <p:sp>
        <p:nvSpPr>
          <p:cNvPr id="38" name="!!Ti">
            <a:extLst>
              <a:ext uri="{FF2B5EF4-FFF2-40B4-BE49-F238E27FC236}">
                <a16:creationId xmlns:a16="http://schemas.microsoft.com/office/drawing/2014/main" id="{48F964EE-785C-457A-927B-5725BDF0BB19}"/>
              </a:ext>
            </a:extLst>
          </p:cNvPr>
          <p:cNvSpPr/>
          <p:nvPr/>
        </p:nvSpPr>
        <p:spPr>
          <a:xfrm>
            <a:off x="212351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39" name="!!Zr">
            <a:extLst>
              <a:ext uri="{FF2B5EF4-FFF2-40B4-BE49-F238E27FC236}">
                <a16:creationId xmlns:a16="http://schemas.microsoft.com/office/drawing/2014/main" id="{FE6F1253-9A6E-4B42-92C4-F6334A9811F5}"/>
              </a:ext>
            </a:extLst>
          </p:cNvPr>
          <p:cNvSpPr/>
          <p:nvPr/>
        </p:nvSpPr>
        <p:spPr>
          <a:xfrm>
            <a:off x="212351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Zr</a:t>
            </a:r>
          </a:p>
        </p:txBody>
      </p:sp>
      <p:sp>
        <p:nvSpPr>
          <p:cNvPr id="40" name="!!Hf">
            <a:extLst>
              <a:ext uri="{FF2B5EF4-FFF2-40B4-BE49-F238E27FC236}">
                <a16:creationId xmlns:a16="http://schemas.microsoft.com/office/drawing/2014/main" id="{73D5D234-DBB4-45F5-B604-D99ADAEA5677}"/>
              </a:ext>
            </a:extLst>
          </p:cNvPr>
          <p:cNvSpPr/>
          <p:nvPr/>
        </p:nvSpPr>
        <p:spPr>
          <a:xfrm>
            <a:off x="212351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Hf</a:t>
            </a:r>
          </a:p>
        </p:txBody>
      </p:sp>
      <p:sp>
        <p:nvSpPr>
          <p:cNvPr id="41" name="!!Rf">
            <a:extLst>
              <a:ext uri="{FF2B5EF4-FFF2-40B4-BE49-F238E27FC236}">
                <a16:creationId xmlns:a16="http://schemas.microsoft.com/office/drawing/2014/main" id="{DEBB5D6F-A8D7-450E-BE14-821FC13991B7}"/>
              </a:ext>
            </a:extLst>
          </p:cNvPr>
          <p:cNvSpPr/>
          <p:nvPr/>
        </p:nvSpPr>
        <p:spPr>
          <a:xfrm>
            <a:off x="212351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Rf</a:t>
            </a:r>
          </a:p>
        </p:txBody>
      </p:sp>
      <p:sp>
        <p:nvSpPr>
          <p:cNvPr id="42" name="Rectangle: Rounded Corners 41">
            <a:extLst>
              <a:ext uri="{FF2B5EF4-FFF2-40B4-BE49-F238E27FC236}">
                <a16:creationId xmlns:a16="http://schemas.microsoft.com/office/drawing/2014/main" id="{BD1DC6D3-0EFA-4B3A-8B49-08A6D97B3CBE}"/>
              </a:ext>
            </a:extLst>
          </p:cNvPr>
          <p:cNvSpPr/>
          <p:nvPr/>
        </p:nvSpPr>
        <p:spPr>
          <a:xfrm>
            <a:off x="277852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V</a:t>
            </a:r>
          </a:p>
        </p:txBody>
      </p:sp>
      <p:sp>
        <p:nvSpPr>
          <p:cNvPr id="43" name="Rectangle: Rounded Corners 42">
            <a:extLst>
              <a:ext uri="{FF2B5EF4-FFF2-40B4-BE49-F238E27FC236}">
                <a16:creationId xmlns:a16="http://schemas.microsoft.com/office/drawing/2014/main" id="{C43657F5-675A-4BB7-A00E-6F487E0531AE}"/>
              </a:ext>
            </a:extLst>
          </p:cNvPr>
          <p:cNvSpPr/>
          <p:nvPr/>
        </p:nvSpPr>
        <p:spPr>
          <a:xfrm>
            <a:off x="277852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Nb</a:t>
            </a:r>
          </a:p>
        </p:txBody>
      </p:sp>
      <p:sp>
        <p:nvSpPr>
          <p:cNvPr id="44" name="Rectangle: Rounded Corners 43">
            <a:extLst>
              <a:ext uri="{FF2B5EF4-FFF2-40B4-BE49-F238E27FC236}">
                <a16:creationId xmlns:a16="http://schemas.microsoft.com/office/drawing/2014/main" id="{3FA6EB83-ECDF-49CA-903C-276EAF374869}"/>
              </a:ext>
            </a:extLst>
          </p:cNvPr>
          <p:cNvSpPr/>
          <p:nvPr/>
        </p:nvSpPr>
        <p:spPr>
          <a:xfrm>
            <a:off x="277852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Ta</a:t>
            </a:r>
          </a:p>
        </p:txBody>
      </p:sp>
      <p:sp>
        <p:nvSpPr>
          <p:cNvPr id="45" name="!!Db">
            <a:extLst>
              <a:ext uri="{FF2B5EF4-FFF2-40B4-BE49-F238E27FC236}">
                <a16:creationId xmlns:a16="http://schemas.microsoft.com/office/drawing/2014/main" id="{EC5A7170-322B-4612-AD0D-32BF9EECF94C}"/>
              </a:ext>
            </a:extLst>
          </p:cNvPr>
          <p:cNvSpPr/>
          <p:nvPr/>
        </p:nvSpPr>
        <p:spPr>
          <a:xfrm>
            <a:off x="277852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Db</a:t>
            </a:r>
          </a:p>
        </p:txBody>
      </p:sp>
      <p:sp>
        <p:nvSpPr>
          <p:cNvPr id="46" name="!!Cr">
            <a:extLst>
              <a:ext uri="{FF2B5EF4-FFF2-40B4-BE49-F238E27FC236}">
                <a16:creationId xmlns:a16="http://schemas.microsoft.com/office/drawing/2014/main" id="{65FE8FBE-150F-48B7-A344-922A15217404}"/>
              </a:ext>
            </a:extLst>
          </p:cNvPr>
          <p:cNvSpPr/>
          <p:nvPr/>
        </p:nvSpPr>
        <p:spPr>
          <a:xfrm>
            <a:off x="343352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Cr</a:t>
            </a:r>
          </a:p>
        </p:txBody>
      </p:sp>
      <p:sp>
        <p:nvSpPr>
          <p:cNvPr id="47" name="!!Mo">
            <a:extLst>
              <a:ext uri="{FF2B5EF4-FFF2-40B4-BE49-F238E27FC236}">
                <a16:creationId xmlns:a16="http://schemas.microsoft.com/office/drawing/2014/main" id="{030C1C45-BBCF-401D-AE9D-5C6041E24F25}"/>
              </a:ext>
            </a:extLst>
          </p:cNvPr>
          <p:cNvSpPr/>
          <p:nvPr/>
        </p:nvSpPr>
        <p:spPr>
          <a:xfrm>
            <a:off x="343352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Mo</a:t>
            </a:r>
          </a:p>
        </p:txBody>
      </p:sp>
      <p:sp>
        <p:nvSpPr>
          <p:cNvPr id="48" name="!!W">
            <a:extLst>
              <a:ext uri="{FF2B5EF4-FFF2-40B4-BE49-F238E27FC236}">
                <a16:creationId xmlns:a16="http://schemas.microsoft.com/office/drawing/2014/main" id="{88524095-D3F1-4BA4-9615-74778FB3CA53}"/>
              </a:ext>
            </a:extLst>
          </p:cNvPr>
          <p:cNvSpPr/>
          <p:nvPr/>
        </p:nvSpPr>
        <p:spPr>
          <a:xfrm>
            <a:off x="343352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W</a:t>
            </a:r>
          </a:p>
        </p:txBody>
      </p:sp>
      <p:sp>
        <p:nvSpPr>
          <p:cNvPr id="49" name="!!Sg">
            <a:extLst>
              <a:ext uri="{FF2B5EF4-FFF2-40B4-BE49-F238E27FC236}">
                <a16:creationId xmlns:a16="http://schemas.microsoft.com/office/drawing/2014/main" id="{88715FC9-46A2-4893-85D7-94645524641D}"/>
              </a:ext>
            </a:extLst>
          </p:cNvPr>
          <p:cNvSpPr/>
          <p:nvPr/>
        </p:nvSpPr>
        <p:spPr>
          <a:xfrm>
            <a:off x="343352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Sg</a:t>
            </a:r>
          </a:p>
        </p:txBody>
      </p:sp>
      <p:sp>
        <p:nvSpPr>
          <p:cNvPr id="50" name="!!Mn">
            <a:extLst>
              <a:ext uri="{FF2B5EF4-FFF2-40B4-BE49-F238E27FC236}">
                <a16:creationId xmlns:a16="http://schemas.microsoft.com/office/drawing/2014/main" id="{C7F83FAF-9FEA-44C4-82C5-5A574F3E4D89}"/>
              </a:ext>
            </a:extLst>
          </p:cNvPr>
          <p:cNvSpPr/>
          <p:nvPr/>
        </p:nvSpPr>
        <p:spPr>
          <a:xfrm>
            <a:off x="4088535"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Mn</a:t>
            </a:r>
          </a:p>
        </p:txBody>
      </p:sp>
      <p:sp>
        <p:nvSpPr>
          <p:cNvPr id="51" name="!!Tc">
            <a:extLst>
              <a:ext uri="{FF2B5EF4-FFF2-40B4-BE49-F238E27FC236}">
                <a16:creationId xmlns:a16="http://schemas.microsoft.com/office/drawing/2014/main" id="{04F17BFA-0586-4937-B39A-7E953D3676B1}"/>
              </a:ext>
            </a:extLst>
          </p:cNvPr>
          <p:cNvSpPr/>
          <p:nvPr/>
        </p:nvSpPr>
        <p:spPr>
          <a:xfrm>
            <a:off x="4088535"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Tc</a:t>
            </a:r>
          </a:p>
        </p:txBody>
      </p:sp>
      <p:sp>
        <p:nvSpPr>
          <p:cNvPr id="52" name="!!Re">
            <a:extLst>
              <a:ext uri="{FF2B5EF4-FFF2-40B4-BE49-F238E27FC236}">
                <a16:creationId xmlns:a16="http://schemas.microsoft.com/office/drawing/2014/main" id="{4211D18F-9E08-4EE7-BA52-3E88244D91AE}"/>
              </a:ext>
            </a:extLst>
          </p:cNvPr>
          <p:cNvSpPr/>
          <p:nvPr/>
        </p:nvSpPr>
        <p:spPr>
          <a:xfrm>
            <a:off x="4088535"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Re</a:t>
            </a:r>
          </a:p>
        </p:txBody>
      </p:sp>
      <p:sp>
        <p:nvSpPr>
          <p:cNvPr id="53" name="!!Bh">
            <a:extLst>
              <a:ext uri="{FF2B5EF4-FFF2-40B4-BE49-F238E27FC236}">
                <a16:creationId xmlns:a16="http://schemas.microsoft.com/office/drawing/2014/main" id="{6CE7E93C-5539-4B6B-B5C2-80ABF7C7638E}"/>
              </a:ext>
            </a:extLst>
          </p:cNvPr>
          <p:cNvSpPr/>
          <p:nvPr/>
        </p:nvSpPr>
        <p:spPr>
          <a:xfrm>
            <a:off x="4088535"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Bh</a:t>
            </a:r>
          </a:p>
        </p:txBody>
      </p:sp>
      <p:sp>
        <p:nvSpPr>
          <p:cNvPr id="54" name="!!Fe">
            <a:extLst>
              <a:ext uri="{FF2B5EF4-FFF2-40B4-BE49-F238E27FC236}">
                <a16:creationId xmlns:a16="http://schemas.microsoft.com/office/drawing/2014/main" id="{6DB1A2E6-7458-4EEA-8869-2F7B2C322D81}"/>
              </a:ext>
            </a:extLst>
          </p:cNvPr>
          <p:cNvSpPr/>
          <p:nvPr/>
        </p:nvSpPr>
        <p:spPr>
          <a:xfrm>
            <a:off x="4743542"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Fe</a:t>
            </a:r>
          </a:p>
        </p:txBody>
      </p:sp>
      <p:sp>
        <p:nvSpPr>
          <p:cNvPr id="55" name="!!Ru">
            <a:extLst>
              <a:ext uri="{FF2B5EF4-FFF2-40B4-BE49-F238E27FC236}">
                <a16:creationId xmlns:a16="http://schemas.microsoft.com/office/drawing/2014/main" id="{D7D4532A-AF17-47AF-A604-265DD29E1A63}"/>
              </a:ext>
            </a:extLst>
          </p:cNvPr>
          <p:cNvSpPr/>
          <p:nvPr/>
        </p:nvSpPr>
        <p:spPr>
          <a:xfrm>
            <a:off x="4743542"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Ru</a:t>
            </a:r>
          </a:p>
        </p:txBody>
      </p:sp>
      <p:sp>
        <p:nvSpPr>
          <p:cNvPr id="56" name="!!Os">
            <a:extLst>
              <a:ext uri="{FF2B5EF4-FFF2-40B4-BE49-F238E27FC236}">
                <a16:creationId xmlns:a16="http://schemas.microsoft.com/office/drawing/2014/main" id="{97F69BB5-BE1D-444D-A723-BA47FA8632F2}"/>
              </a:ext>
            </a:extLst>
          </p:cNvPr>
          <p:cNvSpPr/>
          <p:nvPr/>
        </p:nvSpPr>
        <p:spPr>
          <a:xfrm>
            <a:off x="4743542"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Os</a:t>
            </a:r>
          </a:p>
        </p:txBody>
      </p:sp>
      <p:sp>
        <p:nvSpPr>
          <p:cNvPr id="57" name="!!Hs">
            <a:extLst>
              <a:ext uri="{FF2B5EF4-FFF2-40B4-BE49-F238E27FC236}">
                <a16:creationId xmlns:a16="http://schemas.microsoft.com/office/drawing/2014/main" id="{081056CC-2CAD-495B-8E02-571AE43751FB}"/>
              </a:ext>
            </a:extLst>
          </p:cNvPr>
          <p:cNvSpPr/>
          <p:nvPr/>
        </p:nvSpPr>
        <p:spPr>
          <a:xfrm>
            <a:off x="4743542"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Hs</a:t>
            </a:r>
          </a:p>
        </p:txBody>
      </p:sp>
      <p:sp>
        <p:nvSpPr>
          <p:cNvPr id="58" name="!!Co">
            <a:extLst>
              <a:ext uri="{FF2B5EF4-FFF2-40B4-BE49-F238E27FC236}">
                <a16:creationId xmlns:a16="http://schemas.microsoft.com/office/drawing/2014/main" id="{0D0A2773-9F3F-49B1-B860-7F640278F7DC}"/>
              </a:ext>
            </a:extLst>
          </p:cNvPr>
          <p:cNvSpPr/>
          <p:nvPr/>
        </p:nvSpPr>
        <p:spPr>
          <a:xfrm>
            <a:off x="5398548"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Co</a:t>
            </a:r>
          </a:p>
        </p:txBody>
      </p:sp>
      <p:sp>
        <p:nvSpPr>
          <p:cNvPr id="59" name="!!Rh">
            <a:extLst>
              <a:ext uri="{FF2B5EF4-FFF2-40B4-BE49-F238E27FC236}">
                <a16:creationId xmlns:a16="http://schemas.microsoft.com/office/drawing/2014/main" id="{9645E618-4B75-4F4D-B965-EF5640E92ED7}"/>
              </a:ext>
            </a:extLst>
          </p:cNvPr>
          <p:cNvSpPr/>
          <p:nvPr/>
        </p:nvSpPr>
        <p:spPr>
          <a:xfrm>
            <a:off x="5398548"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Rh</a:t>
            </a:r>
          </a:p>
        </p:txBody>
      </p:sp>
      <p:sp>
        <p:nvSpPr>
          <p:cNvPr id="60" name="!!Ir">
            <a:extLst>
              <a:ext uri="{FF2B5EF4-FFF2-40B4-BE49-F238E27FC236}">
                <a16:creationId xmlns:a16="http://schemas.microsoft.com/office/drawing/2014/main" id="{92073AEA-9193-488A-883F-3545C9996C87}"/>
              </a:ext>
            </a:extLst>
          </p:cNvPr>
          <p:cNvSpPr/>
          <p:nvPr/>
        </p:nvSpPr>
        <p:spPr>
          <a:xfrm>
            <a:off x="5398548"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Ir</a:t>
            </a:r>
          </a:p>
        </p:txBody>
      </p:sp>
      <p:sp>
        <p:nvSpPr>
          <p:cNvPr id="61" name="!!Mt">
            <a:extLst>
              <a:ext uri="{FF2B5EF4-FFF2-40B4-BE49-F238E27FC236}">
                <a16:creationId xmlns:a16="http://schemas.microsoft.com/office/drawing/2014/main" id="{77EA2A40-531D-49CF-80A4-54102C4EF5C4}"/>
              </a:ext>
            </a:extLst>
          </p:cNvPr>
          <p:cNvSpPr/>
          <p:nvPr/>
        </p:nvSpPr>
        <p:spPr>
          <a:xfrm>
            <a:off x="539854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Mt</a:t>
            </a:r>
          </a:p>
        </p:txBody>
      </p:sp>
      <p:sp>
        <p:nvSpPr>
          <p:cNvPr id="62" name="!!Ni">
            <a:extLst>
              <a:ext uri="{FF2B5EF4-FFF2-40B4-BE49-F238E27FC236}">
                <a16:creationId xmlns:a16="http://schemas.microsoft.com/office/drawing/2014/main" id="{A6A9918C-105B-4B83-BFF0-90F3DB90E51E}"/>
              </a:ext>
            </a:extLst>
          </p:cNvPr>
          <p:cNvSpPr/>
          <p:nvPr/>
        </p:nvSpPr>
        <p:spPr>
          <a:xfrm>
            <a:off x="6053556"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p>
        </p:txBody>
      </p:sp>
      <p:sp>
        <p:nvSpPr>
          <p:cNvPr id="63" name="!!Pd">
            <a:extLst>
              <a:ext uri="{FF2B5EF4-FFF2-40B4-BE49-F238E27FC236}">
                <a16:creationId xmlns:a16="http://schemas.microsoft.com/office/drawing/2014/main" id="{E530EBB6-4219-4AFB-81DC-FCC1DF1CAD40}"/>
              </a:ext>
            </a:extLst>
          </p:cNvPr>
          <p:cNvSpPr/>
          <p:nvPr/>
        </p:nvSpPr>
        <p:spPr>
          <a:xfrm>
            <a:off x="6053556"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Pd</a:t>
            </a:r>
          </a:p>
        </p:txBody>
      </p:sp>
      <p:sp>
        <p:nvSpPr>
          <p:cNvPr id="64" name="!!Pt">
            <a:extLst>
              <a:ext uri="{FF2B5EF4-FFF2-40B4-BE49-F238E27FC236}">
                <a16:creationId xmlns:a16="http://schemas.microsoft.com/office/drawing/2014/main" id="{ED8831C7-9D88-4454-A200-5DFE9F68B72C}"/>
              </a:ext>
            </a:extLst>
          </p:cNvPr>
          <p:cNvSpPr/>
          <p:nvPr/>
        </p:nvSpPr>
        <p:spPr>
          <a:xfrm>
            <a:off x="6053556"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Pt</a:t>
            </a:r>
          </a:p>
        </p:txBody>
      </p:sp>
      <p:sp>
        <p:nvSpPr>
          <p:cNvPr id="65" name="!!Ds">
            <a:extLst>
              <a:ext uri="{FF2B5EF4-FFF2-40B4-BE49-F238E27FC236}">
                <a16:creationId xmlns:a16="http://schemas.microsoft.com/office/drawing/2014/main" id="{035801EA-DE43-41E1-922C-7F1EE2D6576A}"/>
              </a:ext>
            </a:extLst>
          </p:cNvPr>
          <p:cNvSpPr/>
          <p:nvPr/>
        </p:nvSpPr>
        <p:spPr>
          <a:xfrm>
            <a:off x="6053556"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Ds</a:t>
            </a:r>
          </a:p>
        </p:txBody>
      </p:sp>
      <p:sp>
        <p:nvSpPr>
          <p:cNvPr id="66" name="!!Cu">
            <a:extLst>
              <a:ext uri="{FF2B5EF4-FFF2-40B4-BE49-F238E27FC236}">
                <a16:creationId xmlns:a16="http://schemas.microsoft.com/office/drawing/2014/main" id="{A19CABFF-32F6-4775-9878-672DCD3F548D}"/>
              </a:ext>
            </a:extLst>
          </p:cNvPr>
          <p:cNvSpPr/>
          <p:nvPr/>
        </p:nvSpPr>
        <p:spPr>
          <a:xfrm>
            <a:off x="6708563"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Cu</a:t>
            </a:r>
          </a:p>
        </p:txBody>
      </p:sp>
      <p:sp>
        <p:nvSpPr>
          <p:cNvPr id="67" name="!!Ag">
            <a:extLst>
              <a:ext uri="{FF2B5EF4-FFF2-40B4-BE49-F238E27FC236}">
                <a16:creationId xmlns:a16="http://schemas.microsoft.com/office/drawing/2014/main" id="{6740AFD5-CD3B-4F9A-A249-EF93C2CDDF5B}"/>
              </a:ext>
            </a:extLst>
          </p:cNvPr>
          <p:cNvSpPr/>
          <p:nvPr/>
        </p:nvSpPr>
        <p:spPr>
          <a:xfrm>
            <a:off x="6708563"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Ag</a:t>
            </a:r>
          </a:p>
        </p:txBody>
      </p:sp>
      <p:sp>
        <p:nvSpPr>
          <p:cNvPr id="68" name="!!Au">
            <a:extLst>
              <a:ext uri="{FF2B5EF4-FFF2-40B4-BE49-F238E27FC236}">
                <a16:creationId xmlns:a16="http://schemas.microsoft.com/office/drawing/2014/main" id="{89BE5AE6-5463-4C12-B070-399DC9BC94FE}"/>
              </a:ext>
            </a:extLst>
          </p:cNvPr>
          <p:cNvSpPr/>
          <p:nvPr/>
        </p:nvSpPr>
        <p:spPr>
          <a:xfrm>
            <a:off x="6708563"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Au</a:t>
            </a:r>
          </a:p>
        </p:txBody>
      </p:sp>
      <p:sp>
        <p:nvSpPr>
          <p:cNvPr id="69" name="!!Rg">
            <a:extLst>
              <a:ext uri="{FF2B5EF4-FFF2-40B4-BE49-F238E27FC236}">
                <a16:creationId xmlns:a16="http://schemas.microsoft.com/office/drawing/2014/main" id="{E3B73E9A-A0AF-497D-BEC5-ABC2CE207A24}"/>
              </a:ext>
            </a:extLst>
          </p:cNvPr>
          <p:cNvSpPr/>
          <p:nvPr/>
        </p:nvSpPr>
        <p:spPr>
          <a:xfrm>
            <a:off x="6708563"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Rg</a:t>
            </a:r>
          </a:p>
        </p:txBody>
      </p:sp>
      <p:sp>
        <p:nvSpPr>
          <p:cNvPr id="70" name="!!Zn">
            <a:extLst>
              <a:ext uri="{FF2B5EF4-FFF2-40B4-BE49-F238E27FC236}">
                <a16:creationId xmlns:a16="http://schemas.microsoft.com/office/drawing/2014/main" id="{3994632B-2FA0-491C-8E20-FB99BFF362CF}"/>
              </a:ext>
            </a:extLst>
          </p:cNvPr>
          <p:cNvSpPr/>
          <p:nvPr/>
        </p:nvSpPr>
        <p:spPr>
          <a:xfrm>
            <a:off x="7363569" y="272029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Z</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71" name="!!Cd">
            <a:extLst>
              <a:ext uri="{FF2B5EF4-FFF2-40B4-BE49-F238E27FC236}">
                <a16:creationId xmlns:a16="http://schemas.microsoft.com/office/drawing/2014/main" id="{CFCE9D87-A77A-47B6-9A2F-29657E6E4E51}"/>
              </a:ext>
            </a:extLst>
          </p:cNvPr>
          <p:cNvSpPr/>
          <p:nvPr/>
        </p:nvSpPr>
        <p:spPr>
          <a:xfrm>
            <a:off x="7363569" y="336142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72" name="!!Hg">
            <a:extLst>
              <a:ext uri="{FF2B5EF4-FFF2-40B4-BE49-F238E27FC236}">
                <a16:creationId xmlns:a16="http://schemas.microsoft.com/office/drawing/2014/main" id="{5FB8D99F-C287-4CD2-B14B-13F014DEE4F4}"/>
              </a:ext>
            </a:extLst>
          </p:cNvPr>
          <p:cNvSpPr/>
          <p:nvPr/>
        </p:nvSpPr>
        <p:spPr>
          <a:xfrm>
            <a:off x="7363569" y="400255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Hg</a:t>
            </a:r>
          </a:p>
        </p:txBody>
      </p:sp>
      <p:sp>
        <p:nvSpPr>
          <p:cNvPr id="73" name="!!Cn">
            <a:extLst>
              <a:ext uri="{FF2B5EF4-FFF2-40B4-BE49-F238E27FC236}">
                <a16:creationId xmlns:a16="http://schemas.microsoft.com/office/drawing/2014/main" id="{E89D3B6E-4627-4347-A713-93039C955039}"/>
              </a:ext>
            </a:extLst>
          </p:cNvPr>
          <p:cNvSpPr/>
          <p:nvPr/>
        </p:nvSpPr>
        <p:spPr>
          <a:xfrm>
            <a:off x="7363569"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Cn</a:t>
            </a:r>
          </a:p>
        </p:txBody>
      </p:sp>
      <p:sp>
        <p:nvSpPr>
          <p:cNvPr id="74" name="!!B">
            <a:extLst>
              <a:ext uri="{FF2B5EF4-FFF2-40B4-BE49-F238E27FC236}">
                <a16:creationId xmlns:a16="http://schemas.microsoft.com/office/drawing/2014/main" id="{FA76F163-6B3D-4B44-9B58-B21973304B57}"/>
              </a:ext>
            </a:extLst>
          </p:cNvPr>
          <p:cNvSpPr/>
          <p:nvPr/>
        </p:nvSpPr>
        <p:spPr>
          <a:xfrm>
            <a:off x="8018576" y="143803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t>
            </a:r>
          </a:p>
        </p:txBody>
      </p:sp>
      <p:sp>
        <p:nvSpPr>
          <p:cNvPr id="75" name="!!Al">
            <a:extLst>
              <a:ext uri="{FF2B5EF4-FFF2-40B4-BE49-F238E27FC236}">
                <a16:creationId xmlns:a16="http://schemas.microsoft.com/office/drawing/2014/main" id="{321E2157-1789-4D7D-959F-2A8CA9BFB1FC}"/>
              </a:ext>
            </a:extLst>
          </p:cNvPr>
          <p:cNvSpPr/>
          <p:nvPr/>
        </p:nvSpPr>
        <p:spPr>
          <a:xfrm>
            <a:off x="8018576" y="2079166"/>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Al</a:t>
            </a:r>
          </a:p>
        </p:txBody>
      </p:sp>
      <p:sp>
        <p:nvSpPr>
          <p:cNvPr id="76" name="!!Ga">
            <a:extLst>
              <a:ext uri="{FF2B5EF4-FFF2-40B4-BE49-F238E27FC236}">
                <a16:creationId xmlns:a16="http://schemas.microsoft.com/office/drawing/2014/main" id="{07DD8606-CD91-48DF-9CAD-3E0616A7F176}"/>
              </a:ext>
            </a:extLst>
          </p:cNvPr>
          <p:cNvSpPr/>
          <p:nvPr/>
        </p:nvSpPr>
        <p:spPr>
          <a:xfrm>
            <a:off x="8018576" y="272029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a:t>
            </a: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a:t>
            </a:r>
          </a:p>
        </p:txBody>
      </p:sp>
      <p:sp>
        <p:nvSpPr>
          <p:cNvPr id="77" name="!!In">
            <a:extLst>
              <a:ext uri="{FF2B5EF4-FFF2-40B4-BE49-F238E27FC236}">
                <a16:creationId xmlns:a16="http://schemas.microsoft.com/office/drawing/2014/main" id="{E00DF71E-B73B-4FE6-85FB-03FB9C0ED9F4}"/>
              </a:ext>
            </a:extLst>
          </p:cNvPr>
          <p:cNvSpPr/>
          <p:nvPr/>
        </p:nvSpPr>
        <p:spPr>
          <a:xfrm>
            <a:off x="8018576"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In</a:t>
            </a:r>
          </a:p>
        </p:txBody>
      </p:sp>
      <p:sp>
        <p:nvSpPr>
          <p:cNvPr id="78" name="!!TI">
            <a:extLst>
              <a:ext uri="{FF2B5EF4-FFF2-40B4-BE49-F238E27FC236}">
                <a16:creationId xmlns:a16="http://schemas.microsoft.com/office/drawing/2014/main" id="{89544544-391D-425F-82BE-17BB01C958FC}"/>
              </a:ext>
            </a:extLst>
          </p:cNvPr>
          <p:cNvSpPr/>
          <p:nvPr/>
        </p:nvSpPr>
        <p:spPr>
          <a:xfrm>
            <a:off x="8018576"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TI</a:t>
            </a:r>
          </a:p>
        </p:txBody>
      </p:sp>
      <p:sp>
        <p:nvSpPr>
          <p:cNvPr id="79" name="!!Nh">
            <a:extLst>
              <a:ext uri="{FF2B5EF4-FFF2-40B4-BE49-F238E27FC236}">
                <a16:creationId xmlns:a16="http://schemas.microsoft.com/office/drawing/2014/main" id="{74FBA496-6753-45C5-A552-52CE0F599EE0}"/>
              </a:ext>
            </a:extLst>
          </p:cNvPr>
          <p:cNvSpPr/>
          <p:nvPr/>
        </p:nvSpPr>
        <p:spPr>
          <a:xfrm>
            <a:off x="801857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Nh</a:t>
            </a:r>
          </a:p>
        </p:txBody>
      </p:sp>
      <p:sp>
        <p:nvSpPr>
          <p:cNvPr id="80" name="!!C">
            <a:extLst>
              <a:ext uri="{FF2B5EF4-FFF2-40B4-BE49-F238E27FC236}">
                <a16:creationId xmlns:a16="http://schemas.microsoft.com/office/drawing/2014/main" id="{0069F624-36FA-4049-BA30-4982CB0C77B1}"/>
              </a:ext>
            </a:extLst>
          </p:cNvPr>
          <p:cNvSpPr/>
          <p:nvPr/>
        </p:nvSpPr>
        <p:spPr>
          <a:xfrm>
            <a:off x="8673582"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t>
            </a:r>
          </a:p>
        </p:txBody>
      </p:sp>
      <p:sp>
        <p:nvSpPr>
          <p:cNvPr id="81" name="!!Si">
            <a:extLst>
              <a:ext uri="{FF2B5EF4-FFF2-40B4-BE49-F238E27FC236}">
                <a16:creationId xmlns:a16="http://schemas.microsoft.com/office/drawing/2014/main" id="{0064FDC4-2CD7-4AEC-815E-31C72487E426}"/>
              </a:ext>
            </a:extLst>
          </p:cNvPr>
          <p:cNvSpPr/>
          <p:nvPr/>
        </p:nvSpPr>
        <p:spPr>
          <a:xfrm>
            <a:off x="8673582" y="2079166"/>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Si</a:t>
            </a:r>
          </a:p>
        </p:txBody>
      </p:sp>
      <p:sp>
        <p:nvSpPr>
          <p:cNvPr id="82" name="!!Ge">
            <a:extLst>
              <a:ext uri="{FF2B5EF4-FFF2-40B4-BE49-F238E27FC236}">
                <a16:creationId xmlns:a16="http://schemas.microsoft.com/office/drawing/2014/main" id="{71420A4B-B479-498D-8B28-0B92D013925B}"/>
              </a:ext>
            </a:extLst>
          </p:cNvPr>
          <p:cNvSpPr/>
          <p:nvPr/>
        </p:nvSpPr>
        <p:spPr>
          <a:xfrm>
            <a:off x="8673582"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Ge</a:t>
            </a:r>
          </a:p>
        </p:txBody>
      </p:sp>
      <p:sp>
        <p:nvSpPr>
          <p:cNvPr id="83" name="!!Sn">
            <a:extLst>
              <a:ext uri="{FF2B5EF4-FFF2-40B4-BE49-F238E27FC236}">
                <a16:creationId xmlns:a16="http://schemas.microsoft.com/office/drawing/2014/main" id="{99F0D0BF-5414-4143-A0C5-109C0B31D71C}"/>
              </a:ext>
            </a:extLst>
          </p:cNvPr>
          <p:cNvSpPr/>
          <p:nvPr/>
        </p:nvSpPr>
        <p:spPr>
          <a:xfrm>
            <a:off x="8673582" y="336142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Sn</a:t>
            </a:r>
          </a:p>
        </p:txBody>
      </p:sp>
      <p:sp>
        <p:nvSpPr>
          <p:cNvPr id="84" name="!!Pb">
            <a:extLst>
              <a:ext uri="{FF2B5EF4-FFF2-40B4-BE49-F238E27FC236}">
                <a16:creationId xmlns:a16="http://schemas.microsoft.com/office/drawing/2014/main" id="{E67FD55F-C10B-45BA-85E3-1527BBDD9E2E}"/>
              </a:ext>
            </a:extLst>
          </p:cNvPr>
          <p:cNvSpPr/>
          <p:nvPr/>
        </p:nvSpPr>
        <p:spPr>
          <a:xfrm>
            <a:off x="8673582"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Pb</a:t>
            </a:r>
          </a:p>
        </p:txBody>
      </p:sp>
      <p:sp>
        <p:nvSpPr>
          <p:cNvPr id="85" name="!!FI">
            <a:extLst>
              <a:ext uri="{FF2B5EF4-FFF2-40B4-BE49-F238E27FC236}">
                <a16:creationId xmlns:a16="http://schemas.microsoft.com/office/drawing/2014/main" id="{B1D08858-33D1-42DB-B313-43023C9C9ED1}"/>
              </a:ext>
            </a:extLst>
          </p:cNvPr>
          <p:cNvSpPr/>
          <p:nvPr/>
        </p:nvSpPr>
        <p:spPr>
          <a:xfrm>
            <a:off x="8673582"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FI</a:t>
            </a:r>
          </a:p>
        </p:txBody>
      </p:sp>
      <p:sp>
        <p:nvSpPr>
          <p:cNvPr id="86" name="!!N">
            <a:extLst>
              <a:ext uri="{FF2B5EF4-FFF2-40B4-BE49-F238E27FC236}">
                <a16:creationId xmlns:a16="http://schemas.microsoft.com/office/drawing/2014/main" id="{A5043EC3-AB46-4809-988B-EB4F60AC4483}"/>
              </a:ext>
            </a:extLst>
          </p:cNvPr>
          <p:cNvSpPr/>
          <p:nvPr/>
        </p:nvSpPr>
        <p:spPr>
          <a:xfrm>
            <a:off x="9328589"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a:t>
            </a:r>
          </a:p>
        </p:txBody>
      </p:sp>
      <p:sp>
        <p:nvSpPr>
          <p:cNvPr id="87" name="!!P">
            <a:extLst>
              <a:ext uri="{FF2B5EF4-FFF2-40B4-BE49-F238E27FC236}">
                <a16:creationId xmlns:a16="http://schemas.microsoft.com/office/drawing/2014/main" id="{DBE58093-5E89-4DFB-8F8B-39173916C122}"/>
              </a:ext>
            </a:extLst>
          </p:cNvPr>
          <p:cNvSpPr/>
          <p:nvPr/>
        </p:nvSpPr>
        <p:spPr>
          <a:xfrm>
            <a:off x="9328589"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t>
            </a:r>
          </a:p>
        </p:txBody>
      </p:sp>
      <p:sp>
        <p:nvSpPr>
          <p:cNvPr id="88" name="!!As">
            <a:extLst>
              <a:ext uri="{FF2B5EF4-FFF2-40B4-BE49-F238E27FC236}">
                <a16:creationId xmlns:a16="http://schemas.microsoft.com/office/drawing/2014/main" id="{C23CB2D1-F49A-4234-BFB1-15DA87619B64}"/>
              </a:ext>
            </a:extLst>
          </p:cNvPr>
          <p:cNvSpPr/>
          <p:nvPr/>
        </p:nvSpPr>
        <p:spPr>
          <a:xfrm>
            <a:off x="9328589" y="272029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As</a:t>
            </a:r>
          </a:p>
        </p:txBody>
      </p:sp>
      <p:sp>
        <p:nvSpPr>
          <p:cNvPr id="89" name="!!Sb">
            <a:extLst>
              <a:ext uri="{FF2B5EF4-FFF2-40B4-BE49-F238E27FC236}">
                <a16:creationId xmlns:a16="http://schemas.microsoft.com/office/drawing/2014/main" id="{BCBE3354-9E44-458C-B452-91DF532EEA64}"/>
              </a:ext>
            </a:extLst>
          </p:cNvPr>
          <p:cNvSpPr/>
          <p:nvPr/>
        </p:nvSpPr>
        <p:spPr>
          <a:xfrm>
            <a:off x="9328589" y="3361427"/>
            <a:ext cx="599592"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Sb</a:t>
            </a:r>
          </a:p>
        </p:txBody>
      </p:sp>
      <p:sp>
        <p:nvSpPr>
          <p:cNvPr id="90" name="!!Bi">
            <a:extLst>
              <a:ext uri="{FF2B5EF4-FFF2-40B4-BE49-F238E27FC236}">
                <a16:creationId xmlns:a16="http://schemas.microsoft.com/office/drawing/2014/main" id="{29006C4C-65E4-48C5-A3CB-492D47794290}"/>
              </a:ext>
            </a:extLst>
          </p:cNvPr>
          <p:cNvSpPr/>
          <p:nvPr/>
        </p:nvSpPr>
        <p:spPr>
          <a:xfrm>
            <a:off x="9328589" y="400255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Bi</a:t>
            </a:r>
          </a:p>
        </p:txBody>
      </p:sp>
      <p:sp>
        <p:nvSpPr>
          <p:cNvPr id="91" name="!!Mc">
            <a:extLst>
              <a:ext uri="{FF2B5EF4-FFF2-40B4-BE49-F238E27FC236}">
                <a16:creationId xmlns:a16="http://schemas.microsoft.com/office/drawing/2014/main" id="{85FB339A-3226-4042-AD91-43EE01D67A72}"/>
              </a:ext>
            </a:extLst>
          </p:cNvPr>
          <p:cNvSpPr/>
          <p:nvPr/>
        </p:nvSpPr>
        <p:spPr>
          <a:xfrm>
            <a:off x="9328589"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Mc</a:t>
            </a:r>
          </a:p>
        </p:txBody>
      </p:sp>
      <p:sp>
        <p:nvSpPr>
          <p:cNvPr id="92" name="!!O">
            <a:extLst>
              <a:ext uri="{FF2B5EF4-FFF2-40B4-BE49-F238E27FC236}">
                <a16:creationId xmlns:a16="http://schemas.microsoft.com/office/drawing/2014/main" id="{F9D39480-D399-4E87-BEF1-C254B83CA51E}"/>
              </a:ext>
            </a:extLst>
          </p:cNvPr>
          <p:cNvSpPr/>
          <p:nvPr/>
        </p:nvSpPr>
        <p:spPr>
          <a:xfrm>
            <a:off x="9983596" y="143803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a:t>
            </a:r>
          </a:p>
        </p:txBody>
      </p:sp>
      <p:sp>
        <p:nvSpPr>
          <p:cNvPr id="93" name="!!S">
            <a:extLst>
              <a:ext uri="{FF2B5EF4-FFF2-40B4-BE49-F238E27FC236}">
                <a16:creationId xmlns:a16="http://schemas.microsoft.com/office/drawing/2014/main" id="{41112714-2632-4F00-8E67-E65C2B770D2F}"/>
              </a:ext>
            </a:extLst>
          </p:cNvPr>
          <p:cNvSpPr/>
          <p:nvPr/>
        </p:nvSpPr>
        <p:spPr>
          <a:xfrm>
            <a:off x="9983596" y="2079166"/>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a:t>
            </a:r>
          </a:p>
        </p:txBody>
      </p:sp>
      <p:sp>
        <p:nvSpPr>
          <p:cNvPr id="94" name="!!Se">
            <a:extLst>
              <a:ext uri="{FF2B5EF4-FFF2-40B4-BE49-F238E27FC236}">
                <a16:creationId xmlns:a16="http://schemas.microsoft.com/office/drawing/2014/main" id="{ABA521AF-5760-48EE-9931-C5AA9CB657EB}"/>
              </a:ext>
            </a:extLst>
          </p:cNvPr>
          <p:cNvSpPr/>
          <p:nvPr/>
        </p:nvSpPr>
        <p:spPr>
          <a:xfrm>
            <a:off x="9983596" y="2720297"/>
            <a:ext cx="599591" cy="590575"/>
          </a:xfrm>
          <a:prstGeom prst="roundRect">
            <a:avLst/>
          </a:prstGeom>
          <a:solidFill>
            <a:srgbClr val="B879B5"/>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Se</a:t>
            </a:r>
          </a:p>
        </p:txBody>
      </p:sp>
      <p:sp>
        <p:nvSpPr>
          <p:cNvPr id="95" name="!!Te">
            <a:extLst>
              <a:ext uri="{FF2B5EF4-FFF2-40B4-BE49-F238E27FC236}">
                <a16:creationId xmlns:a16="http://schemas.microsoft.com/office/drawing/2014/main" id="{25F5FAB2-477A-43D3-8A95-53A4C1F48C20}"/>
              </a:ext>
            </a:extLst>
          </p:cNvPr>
          <p:cNvSpPr/>
          <p:nvPr/>
        </p:nvSpPr>
        <p:spPr>
          <a:xfrm>
            <a:off x="9983596" y="336142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Te</a:t>
            </a:r>
          </a:p>
        </p:txBody>
      </p:sp>
      <p:sp>
        <p:nvSpPr>
          <p:cNvPr id="96" name="!!Po">
            <a:extLst>
              <a:ext uri="{FF2B5EF4-FFF2-40B4-BE49-F238E27FC236}">
                <a16:creationId xmlns:a16="http://schemas.microsoft.com/office/drawing/2014/main" id="{352D4578-8EB4-423A-928C-EE9753B7678D}"/>
              </a:ext>
            </a:extLst>
          </p:cNvPr>
          <p:cNvSpPr/>
          <p:nvPr/>
        </p:nvSpPr>
        <p:spPr>
          <a:xfrm>
            <a:off x="9983596" y="4002557"/>
            <a:ext cx="599591" cy="590575"/>
          </a:xfrm>
          <a:prstGeom prst="roundRect">
            <a:avLst/>
          </a:prstGeom>
          <a:solidFill>
            <a:srgbClr val="28BFD3"/>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Po</a:t>
            </a:r>
          </a:p>
        </p:txBody>
      </p:sp>
      <p:sp>
        <p:nvSpPr>
          <p:cNvPr id="97" name="!!Lv">
            <a:extLst>
              <a:ext uri="{FF2B5EF4-FFF2-40B4-BE49-F238E27FC236}">
                <a16:creationId xmlns:a16="http://schemas.microsoft.com/office/drawing/2014/main" id="{D52E3D05-FA44-4739-B1E1-5606C17C31A9}"/>
              </a:ext>
            </a:extLst>
          </p:cNvPr>
          <p:cNvSpPr/>
          <p:nvPr/>
        </p:nvSpPr>
        <p:spPr>
          <a:xfrm>
            <a:off x="9983596" y="4643687"/>
            <a:ext cx="599591" cy="590575"/>
          </a:xfrm>
          <a:prstGeom prst="roundRect">
            <a:avLst/>
          </a:prstGeom>
          <a:solidFill>
            <a:srgbClr val="8EC55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Lv</a:t>
            </a:r>
          </a:p>
        </p:txBody>
      </p:sp>
      <p:sp>
        <p:nvSpPr>
          <p:cNvPr id="98" name="!!F">
            <a:extLst>
              <a:ext uri="{FF2B5EF4-FFF2-40B4-BE49-F238E27FC236}">
                <a16:creationId xmlns:a16="http://schemas.microsoft.com/office/drawing/2014/main" id="{54349E61-8BA8-4A8E-A2E4-602F027F6DAB}"/>
              </a:ext>
            </a:extLst>
          </p:cNvPr>
          <p:cNvSpPr/>
          <p:nvPr/>
        </p:nvSpPr>
        <p:spPr>
          <a:xfrm>
            <a:off x="10638613" y="143803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a:t>
            </a:r>
          </a:p>
        </p:txBody>
      </p:sp>
      <p:sp>
        <p:nvSpPr>
          <p:cNvPr id="99" name="!!Cl">
            <a:extLst>
              <a:ext uri="{FF2B5EF4-FFF2-40B4-BE49-F238E27FC236}">
                <a16:creationId xmlns:a16="http://schemas.microsoft.com/office/drawing/2014/main" id="{98468D81-3E6F-4CE6-B18B-CB3BCC02281A}"/>
              </a:ext>
            </a:extLst>
          </p:cNvPr>
          <p:cNvSpPr/>
          <p:nvPr/>
        </p:nvSpPr>
        <p:spPr>
          <a:xfrm>
            <a:off x="10638613" y="2079166"/>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Cl</a:t>
            </a:r>
          </a:p>
        </p:txBody>
      </p:sp>
      <p:sp>
        <p:nvSpPr>
          <p:cNvPr id="100" name="!!Br">
            <a:extLst>
              <a:ext uri="{FF2B5EF4-FFF2-40B4-BE49-F238E27FC236}">
                <a16:creationId xmlns:a16="http://schemas.microsoft.com/office/drawing/2014/main" id="{71F0E034-169E-49DE-9B03-3C69D2BA699B}"/>
              </a:ext>
            </a:extLst>
          </p:cNvPr>
          <p:cNvSpPr/>
          <p:nvPr/>
        </p:nvSpPr>
        <p:spPr>
          <a:xfrm>
            <a:off x="10638613" y="272029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Br</a:t>
            </a:r>
          </a:p>
        </p:txBody>
      </p:sp>
      <p:sp>
        <p:nvSpPr>
          <p:cNvPr id="101" name="!!Er">
            <a:extLst>
              <a:ext uri="{FF2B5EF4-FFF2-40B4-BE49-F238E27FC236}">
                <a16:creationId xmlns:a16="http://schemas.microsoft.com/office/drawing/2014/main" id="{69C7D65C-4F85-4656-955F-9DFDBA5B99E3}"/>
              </a:ext>
            </a:extLst>
          </p:cNvPr>
          <p:cNvSpPr/>
          <p:nvPr/>
        </p:nvSpPr>
        <p:spPr>
          <a:xfrm>
            <a:off x="10638613" y="3361427"/>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I</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02" name="!!At">
            <a:extLst>
              <a:ext uri="{FF2B5EF4-FFF2-40B4-BE49-F238E27FC236}">
                <a16:creationId xmlns:a16="http://schemas.microsoft.com/office/drawing/2014/main" id="{24604ACA-2DB0-4FB7-A1C7-1EE88718145B}"/>
              </a:ext>
            </a:extLst>
          </p:cNvPr>
          <p:cNvSpPr/>
          <p:nvPr/>
        </p:nvSpPr>
        <p:spPr>
          <a:xfrm>
            <a:off x="10638613" y="400738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a:t>
            </a:r>
          </a:p>
        </p:txBody>
      </p:sp>
      <p:sp>
        <p:nvSpPr>
          <p:cNvPr id="103" name="!!Ts">
            <a:extLst>
              <a:ext uri="{FF2B5EF4-FFF2-40B4-BE49-F238E27FC236}">
                <a16:creationId xmlns:a16="http://schemas.microsoft.com/office/drawing/2014/main" id="{12CCA469-60B4-42DC-AD41-3C2F6D899D41}"/>
              </a:ext>
            </a:extLst>
          </p:cNvPr>
          <p:cNvSpPr/>
          <p:nvPr/>
        </p:nvSpPr>
        <p:spPr>
          <a:xfrm>
            <a:off x="10638613" y="4648515"/>
            <a:ext cx="599591" cy="590575"/>
          </a:xfrm>
          <a:prstGeom prst="roundRect">
            <a:avLst/>
          </a:prstGeom>
          <a:solidFill>
            <a:srgbClr val="F610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Ts</a:t>
            </a:r>
          </a:p>
        </p:txBody>
      </p:sp>
      <p:sp>
        <p:nvSpPr>
          <p:cNvPr id="104" name="!!He">
            <a:extLst>
              <a:ext uri="{FF2B5EF4-FFF2-40B4-BE49-F238E27FC236}">
                <a16:creationId xmlns:a16="http://schemas.microsoft.com/office/drawing/2014/main" id="{34AC0062-76AC-4970-AE49-C11B61488718}"/>
              </a:ext>
            </a:extLst>
          </p:cNvPr>
          <p:cNvSpPr/>
          <p:nvPr/>
        </p:nvSpPr>
        <p:spPr>
          <a:xfrm>
            <a:off x="11293620" y="79690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He</a:t>
            </a:r>
          </a:p>
        </p:txBody>
      </p:sp>
      <p:sp>
        <p:nvSpPr>
          <p:cNvPr id="105" name="!!Ne">
            <a:extLst>
              <a:ext uri="{FF2B5EF4-FFF2-40B4-BE49-F238E27FC236}">
                <a16:creationId xmlns:a16="http://schemas.microsoft.com/office/drawing/2014/main" id="{4E4EB366-86FB-4DD7-BEC0-8EEB474F8C70}"/>
              </a:ext>
            </a:extLst>
          </p:cNvPr>
          <p:cNvSpPr/>
          <p:nvPr/>
        </p:nvSpPr>
        <p:spPr>
          <a:xfrm>
            <a:off x="11293620" y="143803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Ne</a:t>
            </a:r>
          </a:p>
        </p:txBody>
      </p:sp>
      <p:sp>
        <p:nvSpPr>
          <p:cNvPr id="106" name="!!Ar">
            <a:extLst>
              <a:ext uri="{FF2B5EF4-FFF2-40B4-BE49-F238E27FC236}">
                <a16:creationId xmlns:a16="http://schemas.microsoft.com/office/drawing/2014/main" id="{C5E2C74C-8AC9-47D7-BDD7-62D1A1046EB3}"/>
              </a:ext>
            </a:extLst>
          </p:cNvPr>
          <p:cNvSpPr/>
          <p:nvPr/>
        </p:nvSpPr>
        <p:spPr>
          <a:xfrm>
            <a:off x="11293620" y="2079166"/>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Ar</a:t>
            </a:r>
          </a:p>
        </p:txBody>
      </p:sp>
      <p:sp>
        <p:nvSpPr>
          <p:cNvPr id="107" name="!!Kr">
            <a:extLst>
              <a:ext uri="{FF2B5EF4-FFF2-40B4-BE49-F238E27FC236}">
                <a16:creationId xmlns:a16="http://schemas.microsoft.com/office/drawing/2014/main" id="{7AD1ABA3-4B94-4EF2-9F7E-B2F2CF03BBE6}"/>
              </a:ext>
            </a:extLst>
          </p:cNvPr>
          <p:cNvSpPr/>
          <p:nvPr/>
        </p:nvSpPr>
        <p:spPr>
          <a:xfrm>
            <a:off x="11293620" y="272029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Kr</a:t>
            </a:r>
          </a:p>
        </p:txBody>
      </p:sp>
      <p:sp>
        <p:nvSpPr>
          <p:cNvPr id="108" name="!!Xe">
            <a:extLst>
              <a:ext uri="{FF2B5EF4-FFF2-40B4-BE49-F238E27FC236}">
                <a16:creationId xmlns:a16="http://schemas.microsoft.com/office/drawing/2014/main" id="{2352D1CC-1C96-43A5-A43C-1FE16395B2A9}"/>
              </a:ext>
            </a:extLst>
          </p:cNvPr>
          <p:cNvSpPr/>
          <p:nvPr/>
        </p:nvSpPr>
        <p:spPr>
          <a:xfrm>
            <a:off x="11293620" y="336142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Xe</a:t>
            </a:r>
          </a:p>
        </p:txBody>
      </p:sp>
      <p:sp>
        <p:nvSpPr>
          <p:cNvPr id="109" name="!!Rn">
            <a:extLst>
              <a:ext uri="{FF2B5EF4-FFF2-40B4-BE49-F238E27FC236}">
                <a16:creationId xmlns:a16="http://schemas.microsoft.com/office/drawing/2014/main" id="{07F22387-CC73-40DA-B279-9B40CA40B300}"/>
              </a:ext>
            </a:extLst>
          </p:cNvPr>
          <p:cNvSpPr/>
          <p:nvPr/>
        </p:nvSpPr>
        <p:spPr>
          <a:xfrm>
            <a:off x="11293620" y="400255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Rn</a:t>
            </a:r>
          </a:p>
        </p:txBody>
      </p:sp>
      <p:sp>
        <p:nvSpPr>
          <p:cNvPr id="110" name="!!Og">
            <a:extLst>
              <a:ext uri="{FF2B5EF4-FFF2-40B4-BE49-F238E27FC236}">
                <a16:creationId xmlns:a16="http://schemas.microsoft.com/office/drawing/2014/main" id="{610B81A1-9A84-4F02-8C10-7DF8158D08B5}"/>
              </a:ext>
            </a:extLst>
          </p:cNvPr>
          <p:cNvSpPr/>
          <p:nvPr/>
        </p:nvSpPr>
        <p:spPr>
          <a:xfrm>
            <a:off x="11293620" y="4643687"/>
            <a:ext cx="599591" cy="590575"/>
          </a:xfrm>
          <a:prstGeom prst="roundRect">
            <a:avLst/>
          </a:prstGeom>
          <a:solidFill>
            <a:srgbClr val="BE9F7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Og</a:t>
            </a:r>
          </a:p>
        </p:txBody>
      </p:sp>
      <p:sp>
        <p:nvSpPr>
          <p:cNvPr id="111" name="!!1Sao">
            <a:extLst>
              <a:ext uri="{FF2B5EF4-FFF2-40B4-BE49-F238E27FC236}">
                <a16:creationId xmlns:a16="http://schemas.microsoft.com/office/drawing/2014/main" id="{DCB009D4-5DDD-41FF-BB2E-0E7B1D050810}"/>
              </a:ext>
            </a:extLst>
          </p:cNvPr>
          <p:cNvSpPr/>
          <p:nvPr/>
        </p:nvSpPr>
        <p:spPr>
          <a:xfrm>
            <a:off x="1470391" y="4010551"/>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12" name="!!2Sao">
            <a:extLst>
              <a:ext uri="{FF2B5EF4-FFF2-40B4-BE49-F238E27FC236}">
                <a16:creationId xmlns:a16="http://schemas.microsoft.com/office/drawing/2014/main" id="{803D57CE-C599-466A-976E-E96F13CC2362}"/>
              </a:ext>
            </a:extLst>
          </p:cNvPr>
          <p:cNvSpPr/>
          <p:nvPr/>
        </p:nvSpPr>
        <p:spPr>
          <a:xfrm>
            <a:off x="1468498" y="4643687"/>
            <a:ext cx="599591" cy="590575"/>
          </a:xfrm>
          <a:prstGeom prst="roundRect">
            <a:avLst/>
          </a:prstGeom>
          <a:solidFill>
            <a:srgbClr val="FFDB2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44" name="TextBox 143">
            <a:extLst>
              <a:ext uri="{FF2B5EF4-FFF2-40B4-BE49-F238E27FC236}">
                <a16:creationId xmlns:a16="http://schemas.microsoft.com/office/drawing/2014/main" id="{8DA7AFE2-C559-48E1-9CD3-E9933FE91166}"/>
              </a:ext>
            </a:extLst>
          </p:cNvPr>
          <p:cNvSpPr txBox="1"/>
          <p:nvPr/>
        </p:nvSpPr>
        <p:spPr>
          <a:xfrm>
            <a:off x="609679" y="5447603"/>
            <a:ext cx="1513838" cy="374571"/>
          </a:xfrm>
          <a:prstGeom prst="roundRect">
            <a:avLst/>
          </a:prstGeom>
          <a:noFill/>
          <a:ln>
            <a:noFill/>
          </a:ln>
        </p:spPr>
        <p:txBody>
          <a:bodyPr wrap="square" rtlCol="0">
            <a:spAutoFit/>
          </a:bodyPr>
          <a:lstStyle/>
          <a:p>
            <a:r>
              <a:rPr lang="en-US" sz="1600" b="1">
                <a:solidFill>
                  <a:srgbClr val="6DA79B"/>
                </a:solidFill>
                <a:ea typeface="Aachen" panose="02020500000000000000" pitchFamily="18" charset="0"/>
                <a:cs typeface="Aachen" panose="02020500000000000000" pitchFamily="18" charset="0"/>
              </a:rPr>
              <a:t>* Lanthanides</a:t>
            </a:r>
            <a:endParaRPr lang="vi-VN" sz="1600" b="1">
              <a:solidFill>
                <a:srgbClr val="6DA79B"/>
              </a:solidFill>
              <a:ea typeface="Aachen" panose="02020500000000000000" pitchFamily="18" charset="0"/>
              <a:cs typeface="Aachen" panose="02020500000000000000" pitchFamily="18" charset="0"/>
            </a:endParaRPr>
          </a:p>
        </p:txBody>
      </p:sp>
      <p:sp>
        <p:nvSpPr>
          <p:cNvPr id="145" name="TextBox 144">
            <a:extLst>
              <a:ext uri="{FF2B5EF4-FFF2-40B4-BE49-F238E27FC236}">
                <a16:creationId xmlns:a16="http://schemas.microsoft.com/office/drawing/2014/main" id="{320312C8-4090-4ADD-9933-887829324BDE}"/>
              </a:ext>
            </a:extLst>
          </p:cNvPr>
          <p:cNvSpPr txBox="1"/>
          <p:nvPr/>
        </p:nvSpPr>
        <p:spPr>
          <a:xfrm>
            <a:off x="609678" y="6088735"/>
            <a:ext cx="1444785" cy="374571"/>
          </a:xfrm>
          <a:prstGeom prst="roundRect">
            <a:avLst/>
          </a:prstGeom>
          <a:noFill/>
          <a:ln>
            <a:noFill/>
          </a:ln>
        </p:spPr>
        <p:txBody>
          <a:bodyPr wrap="square" rtlCol="0">
            <a:spAutoFit/>
          </a:bodyPr>
          <a:lstStyle/>
          <a:p>
            <a:r>
              <a:rPr lang="en-US" sz="1600" b="1">
                <a:solidFill>
                  <a:srgbClr val="D06D81"/>
                </a:solidFill>
                <a:ea typeface="Aachen" panose="02020500000000000000" pitchFamily="18" charset="0"/>
                <a:cs typeface="Aachen" panose="02020500000000000000" pitchFamily="18" charset="0"/>
              </a:rPr>
              <a:t>** Actinides</a:t>
            </a:r>
            <a:endParaRPr lang="vi-VN" sz="1600" b="1">
              <a:solidFill>
                <a:srgbClr val="D06D81"/>
              </a:solidFill>
              <a:ea typeface="Aachen" panose="02020500000000000000" pitchFamily="18" charset="0"/>
              <a:cs typeface="Aachen" panose="02020500000000000000" pitchFamily="18" charset="0"/>
            </a:endParaRPr>
          </a:p>
        </p:txBody>
      </p:sp>
      <p:sp>
        <p:nvSpPr>
          <p:cNvPr id="150" name="Rectangle: Rounded Corners 149">
            <a:extLst>
              <a:ext uri="{FF2B5EF4-FFF2-40B4-BE49-F238E27FC236}">
                <a16:creationId xmlns:a16="http://schemas.microsoft.com/office/drawing/2014/main" id="{E939ECBC-51F5-4A55-8758-3DEFD18A70E9}"/>
              </a:ext>
            </a:extLst>
          </p:cNvPr>
          <p:cNvSpPr/>
          <p:nvPr/>
        </p:nvSpPr>
        <p:spPr>
          <a:xfrm>
            <a:off x="214132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La</a:t>
            </a:r>
          </a:p>
        </p:txBody>
      </p:sp>
      <p:sp>
        <p:nvSpPr>
          <p:cNvPr id="152" name="Rectangle: Rounded Corners 151">
            <a:extLst>
              <a:ext uri="{FF2B5EF4-FFF2-40B4-BE49-F238E27FC236}">
                <a16:creationId xmlns:a16="http://schemas.microsoft.com/office/drawing/2014/main" id="{65CB6E15-42FB-4FD1-93A7-AEAF558AAE2B}"/>
              </a:ext>
            </a:extLst>
          </p:cNvPr>
          <p:cNvSpPr/>
          <p:nvPr/>
        </p:nvSpPr>
        <p:spPr>
          <a:xfrm>
            <a:off x="214132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Ac</a:t>
            </a:r>
          </a:p>
        </p:txBody>
      </p:sp>
      <p:sp>
        <p:nvSpPr>
          <p:cNvPr id="153" name="Rectangle: Rounded Corners 152">
            <a:extLst>
              <a:ext uri="{FF2B5EF4-FFF2-40B4-BE49-F238E27FC236}">
                <a16:creationId xmlns:a16="http://schemas.microsoft.com/office/drawing/2014/main" id="{A295809A-F7A5-4F6D-96E0-FB91B481955A}"/>
              </a:ext>
            </a:extLst>
          </p:cNvPr>
          <p:cNvSpPr/>
          <p:nvPr/>
        </p:nvSpPr>
        <p:spPr>
          <a:xfrm>
            <a:off x="279633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Ce</a:t>
            </a:r>
          </a:p>
        </p:txBody>
      </p:sp>
      <p:sp>
        <p:nvSpPr>
          <p:cNvPr id="156" name="Rectangle: Rounded Corners 155">
            <a:extLst>
              <a:ext uri="{FF2B5EF4-FFF2-40B4-BE49-F238E27FC236}">
                <a16:creationId xmlns:a16="http://schemas.microsoft.com/office/drawing/2014/main" id="{566D5A46-87F2-405D-9299-18CE3FC31E6F}"/>
              </a:ext>
            </a:extLst>
          </p:cNvPr>
          <p:cNvSpPr/>
          <p:nvPr/>
        </p:nvSpPr>
        <p:spPr>
          <a:xfrm>
            <a:off x="279633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Th</a:t>
            </a:r>
          </a:p>
        </p:txBody>
      </p:sp>
      <p:sp>
        <p:nvSpPr>
          <p:cNvPr id="157" name="Rectangle: Rounded Corners 156">
            <a:extLst>
              <a:ext uri="{FF2B5EF4-FFF2-40B4-BE49-F238E27FC236}">
                <a16:creationId xmlns:a16="http://schemas.microsoft.com/office/drawing/2014/main" id="{46C78100-345D-4A2F-B6B2-D7B985B9FD25}"/>
              </a:ext>
            </a:extLst>
          </p:cNvPr>
          <p:cNvSpPr/>
          <p:nvPr/>
        </p:nvSpPr>
        <p:spPr>
          <a:xfrm>
            <a:off x="3451341"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Pr</a:t>
            </a:r>
          </a:p>
        </p:txBody>
      </p:sp>
      <p:sp>
        <p:nvSpPr>
          <p:cNvPr id="158" name="Rectangle: Rounded Corners 157">
            <a:extLst>
              <a:ext uri="{FF2B5EF4-FFF2-40B4-BE49-F238E27FC236}">
                <a16:creationId xmlns:a16="http://schemas.microsoft.com/office/drawing/2014/main" id="{F13F4B12-2CC2-48A1-80FA-CCFD9D992D6B}"/>
              </a:ext>
            </a:extLst>
          </p:cNvPr>
          <p:cNvSpPr/>
          <p:nvPr/>
        </p:nvSpPr>
        <p:spPr>
          <a:xfrm>
            <a:off x="3451341"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Pa</a:t>
            </a:r>
          </a:p>
        </p:txBody>
      </p:sp>
      <p:sp>
        <p:nvSpPr>
          <p:cNvPr id="159" name="Rectangle: Rounded Corners 158">
            <a:extLst>
              <a:ext uri="{FF2B5EF4-FFF2-40B4-BE49-F238E27FC236}">
                <a16:creationId xmlns:a16="http://schemas.microsoft.com/office/drawing/2014/main" id="{69F84F52-AA30-468E-8696-1773013C0DD8}"/>
              </a:ext>
            </a:extLst>
          </p:cNvPr>
          <p:cNvSpPr/>
          <p:nvPr/>
        </p:nvSpPr>
        <p:spPr>
          <a:xfrm>
            <a:off x="410634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Nd</a:t>
            </a:r>
          </a:p>
        </p:txBody>
      </p:sp>
      <p:sp>
        <p:nvSpPr>
          <p:cNvPr id="160" name="Rectangle: Rounded Corners 159">
            <a:extLst>
              <a:ext uri="{FF2B5EF4-FFF2-40B4-BE49-F238E27FC236}">
                <a16:creationId xmlns:a16="http://schemas.microsoft.com/office/drawing/2014/main" id="{88809F69-391B-439C-AF33-D68718D968E0}"/>
              </a:ext>
            </a:extLst>
          </p:cNvPr>
          <p:cNvSpPr/>
          <p:nvPr/>
        </p:nvSpPr>
        <p:spPr>
          <a:xfrm>
            <a:off x="410634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U</a:t>
            </a:r>
          </a:p>
        </p:txBody>
      </p:sp>
      <p:sp>
        <p:nvSpPr>
          <p:cNvPr id="161" name="Rectangle: Rounded Corners 160">
            <a:extLst>
              <a:ext uri="{FF2B5EF4-FFF2-40B4-BE49-F238E27FC236}">
                <a16:creationId xmlns:a16="http://schemas.microsoft.com/office/drawing/2014/main" id="{2FAE45DE-939C-4D00-8076-D071D4F66A4D}"/>
              </a:ext>
            </a:extLst>
          </p:cNvPr>
          <p:cNvSpPr/>
          <p:nvPr/>
        </p:nvSpPr>
        <p:spPr>
          <a:xfrm>
            <a:off x="4761356"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Pm</a:t>
            </a:r>
          </a:p>
        </p:txBody>
      </p:sp>
      <p:sp>
        <p:nvSpPr>
          <p:cNvPr id="162" name="Rectangle: Rounded Corners 161">
            <a:extLst>
              <a:ext uri="{FF2B5EF4-FFF2-40B4-BE49-F238E27FC236}">
                <a16:creationId xmlns:a16="http://schemas.microsoft.com/office/drawing/2014/main" id="{BCFE4282-C2D1-402F-ADD4-BBFA9277E0AF}"/>
              </a:ext>
            </a:extLst>
          </p:cNvPr>
          <p:cNvSpPr/>
          <p:nvPr/>
        </p:nvSpPr>
        <p:spPr>
          <a:xfrm>
            <a:off x="4761356"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Np</a:t>
            </a:r>
          </a:p>
        </p:txBody>
      </p:sp>
      <p:sp>
        <p:nvSpPr>
          <p:cNvPr id="163" name="Rectangle: Rounded Corners 162">
            <a:extLst>
              <a:ext uri="{FF2B5EF4-FFF2-40B4-BE49-F238E27FC236}">
                <a16:creationId xmlns:a16="http://schemas.microsoft.com/office/drawing/2014/main" id="{F477215F-DC44-482F-BE8E-5569C6612B2E}"/>
              </a:ext>
            </a:extLst>
          </p:cNvPr>
          <p:cNvSpPr/>
          <p:nvPr/>
        </p:nvSpPr>
        <p:spPr>
          <a:xfrm>
            <a:off x="541636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Sm</a:t>
            </a:r>
          </a:p>
        </p:txBody>
      </p:sp>
      <p:sp>
        <p:nvSpPr>
          <p:cNvPr id="164" name="Rectangle: Rounded Corners 163">
            <a:extLst>
              <a:ext uri="{FF2B5EF4-FFF2-40B4-BE49-F238E27FC236}">
                <a16:creationId xmlns:a16="http://schemas.microsoft.com/office/drawing/2014/main" id="{F44B6237-3F0F-49BB-BE76-4DFE8E7A67B6}"/>
              </a:ext>
            </a:extLst>
          </p:cNvPr>
          <p:cNvSpPr/>
          <p:nvPr/>
        </p:nvSpPr>
        <p:spPr>
          <a:xfrm>
            <a:off x="541636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Pu</a:t>
            </a:r>
          </a:p>
        </p:txBody>
      </p:sp>
      <p:sp>
        <p:nvSpPr>
          <p:cNvPr id="165" name="Rectangle: Rounded Corners 164">
            <a:extLst>
              <a:ext uri="{FF2B5EF4-FFF2-40B4-BE49-F238E27FC236}">
                <a16:creationId xmlns:a16="http://schemas.microsoft.com/office/drawing/2014/main" id="{D583B1FF-3C19-407A-87CE-69303218BB43}"/>
              </a:ext>
            </a:extLst>
          </p:cNvPr>
          <p:cNvSpPr/>
          <p:nvPr/>
        </p:nvSpPr>
        <p:spPr>
          <a:xfrm>
            <a:off x="6071369"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Eu</a:t>
            </a:r>
          </a:p>
        </p:txBody>
      </p:sp>
      <p:sp>
        <p:nvSpPr>
          <p:cNvPr id="166" name="!!Am">
            <a:extLst>
              <a:ext uri="{FF2B5EF4-FFF2-40B4-BE49-F238E27FC236}">
                <a16:creationId xmlns:a16="http://schemas.microsoft.com/office/drawing/2014/main" id="{2904485E-3FDA-43A4-806B-3DFCA68F0F4A}"/>
              </a:ext>
            </a:extLst>
          </p:cNvPr>
          <p:cNvSpPr/>
          <p:nvPr/>
        </p:nvSpPr>
        <p:spPr>
          <a:xfrm>
            <a:off x="6071369"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Am</a:t>
            </a:r>
          </a:p>
        </p:txBody>
      </p:sp>
      <p:sp>
        <p:nvSpPr>
          <p:cNvPr id="167" name="!!Gd">
            <a:extLst>
              <a:ext uri="{FF2B5EF4-FFF2-40B4-BE49-F238E27FC236}">
                <a16:creationId xmlns:a16="http://schemas.microsoft.com/office/drawing/2014/main" id="{FF2EA98C-88E9-4E55-B27C-691A6AFB3266}"/>
              </a:ext>
            </a:extLst>
          </p:cNvPr>
          <p:cNvSpPr/>
          <p:nvPr/>
        </p:nvSpPr>
        <p:spPr>
          <a:xfrm>
            <a:off x="672637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Gd</a:t>
            </a:r>
          </a:p>
        </p:txBody>
      </p:sp>
      <p:sp>
        <p:nvSpPr>
          <p:cNvPr id="168" name="!!Cm">
            <a:extLst>
              <a:ext uri="{FF2B5EF4-FFF2-40B4-BE49-F238E27FC236}">
                <a16:creationId xmlns:a16="http://schemas.microsoft.com/office/drawing/2014/main" id="{6B5BAB82-82AF-4B28-A0C8-A277B5ABDE71}"/>
              </a:ext>
            </a:extLst>
          </p:cNvPr>
          <p:cNvSpPr/>
          <p:nvPr/>
        </p:nvSpPr>
        <p:spPr>
          <a:xfrm>
            <a:off x="672637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Cm</a:t>
            </a:r>
          </a:p>
        </p:txBody>
      </p:sp>
      <p:sp>
        <p:nvSpPr>
          <p:cNvPr id="169" name="!!Tb">
            <a:extLst>
              <a:ext uri="{FF2B5EF4-FFF2-40B4-BE49-F238E27FC236}">
                <a16:creationId xmlns:a16="http://schemas.microsoft.com/office/drawing/2014/main" id="{C5D609A2-C1EB-4322-84F6-CF645D3DA7AA}"/>
              </a:ext>
            </a:extLst>
          </p:cNvPr>
          <p:cNvSpPr/>
          <p:nvPr/>
        </p:nvSpPr>
        <p:spPr>
          <a:xfrm>
            <a:off x="738138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Tb</a:t>
            </a:r>
          </a:p>
        </p:txBody>
      </p:sp>
      <p:sp>
        <p:nvSpPr>
          <p:cNvPr id="170" name="!!Bk">
            <a:extLst>
              <a:ext uri="{FF2B5EF4-FFF2-40B4-BE49-F238E27FC236}">
                <a16:creationId xmlns:a16="http://schemas.microsoft.com/office/drawing/2014/main" id="{59A07B88-E2AB-454C-AAD6-27F9F662D2BF}"/>
              </a:ext>
            </a:extLst>
          </p:cNvPr>
          <p:cNvSpPr/>
          <p:nvPr/>
        </p:nvSpPr>
        <p:spPr>
          <a:xfrm>
            <a:off x="738138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Bk</a:t>
            </a:r>
          </a:p>
        </p:txBody>
      </p:sp>
      <p:sp>
        <p:nvSpPr>
          <p:cNvPr id="171" name="!!Dy">
            <a:extLst>
              <a:ext uri="{FF2B5EF4-FFF2-40B4-BE49-F238E27FC236}">
                <a16:creationId xmlns:a16="http://schemas.microsoft.com/office/drawing/2014/main" id="{ABFF0FCE-7E41-447C-A866-91EFA6ACFC14}"/>
              </a:ext>
            </a:extLst>
          </p:cNvPr>
          <p:cNvSpPr/>
          <p:nvPr/>
        </p:nvSpPr>
        <p:spPr>
          <a:xfrm>
            <a:off x="803638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Dy</a:t>
            </a:r>
          </a:p>
        </p:txBody>
      </p:sp>
      <p:sp>
        <p:nvSpPr>
          <p:cNvPr id="172" name="!!Cf">
            <a:extLst>
              <a:ext uri="{FF2B5EF4-FFF2-40B4-BE49-F238E27FC236}">
                <a16:creationId xmlns:a16="http://schemas.microsoft.com/office/drawing/2014/main" id="{96D500B7-30D3-4B2B-A8D4-E4E19796BBAE}"/>
              </a:ext>
            </a:extLst>
          </p:cNvPr>
          <p:cNvSpPr/>
          <p:nvPr/>
        </p:nvSpPr>
        <p:spPr>
          <a:xfrm>
            <a:off x="803638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Cf</a:t>
            </a:r>
          </a:p>
        </p:txBody>
      </p:sp>
      <p:sp>
        <p:nvSpPr>
          <p:cNvPr id="173" name="!!Ho">
            <a:extLst>
              <a:ext uri="{FF2B5EF4-FFF2-40B4-BE49-F238E27FC236}">
                <a16:creationId xmlns:a16="http://schemas.microsoft.com/office/drawing/2014/main" id="{ACF60493-2D60-4CE8-8A59-7366554A382E}"/>
              </a:ext>
            </a:extLst>
          </p:cNvPr>
          <p:cNvSpPr/>
          <p:nvPr/>
        </p:nvSpPr>
        <p:spPr>
          <a:xfrm>
            <a:off x="8691395"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Ho</a:t>
            </a:r>
          </a:p>
        </p:txBody>
      </p:sp>
      <p:sp>
        <p:nvSpPr>
          <p:cNvPr id="174" name="!!Es">
            <a:extLst>
              <a:ext uri="{FF2B5EF4-FFF2-40B4-BE49-F238E27FC236}">
                <a16:creationId xmlns:a16="http://schemas.microsoft.com/office/drawing/2014/main" id="{65C9119A-5F4D-4F8D-ACE2-DAE16099850F}"/>
              </a:ext>
            </a:extLst>
          </p:cNvPr>
          <p:cNvSpPr/>
          <p:nvPr/>
        </p:nvSpPr>
        <p:spPr>
          <a:xfrm>
            <a:off x="8691395"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Es</a:t>
            </a:r>
          </a:p>
        </p:txBody>
      </p:sp>
      <p:sp>
        <p:nvSpPr>
          <p:cNvPr id="175" name="!!Er">
            <a:extLst>
              <a:ext uri="{FF2B5EF4-FFF2-40B4-BE49-F238E27FC236}">
                <a16:creationId xmlns:a16="http://schemas.microsoft.com/office/drawing/2014/main" id="{8B3D2D51-E253-459A-8E49-5C600DA68BDA}"/>
              </a:ext>
            </a:extLst>
          </p:cNvPr>
          <p:cNvSpPr/>
          <p:nvPr/>
        </p:nvSpPr>
        <p:spPr>
          <a:xfrm>
            <a:off x="9346402"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Er</a:t>
            </a:r>
          </a:p>
        </p:txBody>
      </p:sp>
      <p:sp>
        <p:nvSpPr>
          <p:cNvPr id="176" name="!!Fm">
            <a:extLst>
              <a:ext uri="{FF2B5EF4-FFF2-40B4-BE49-F238E27FC236}">
                <a16:creationId xmlns:a16="http://schemas.microsoft.com/office/drawing/2014/main" id="{0EE944AE-E0C3-4AB2-9FA2-0C9951D238E0}"/>
              </a:ext>
            </a:extLst>
          </p:cNvPr>
          <p:cNvSpPr/>
          <p:nvPr/>
        </p:nvSpPr>
        <p:spPr>
          <a:xfrm>
            <a:off x="9346402"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Fm</a:t>
            </a:r>
            <a:endPar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endParaRPr>
          </a:p>
        </p:txBody>
      </p:sp>
      <p:sp>
        <p:nvSpPr>
          <p:cNvPr id="177" name="!!Tm">
            <a:extLst>
              <a:ext uri="{FF2B5EF4-FFF2-40B4-BE49-F238E27FC236}">
                <a16:creationId xmlns:a16="http://schemas.microsoft.com/office/drawing/2014/main" id="{37C8B412-B059-4E0D-AEBF-DE5C1DA6C325}"/>
              </a:ext>
            </a:extLst>
          </p:cNvPr>
          <p:cNvSpPr/>
          <p:nvPr/>
        </p:nvSpPr>
        <p:spPr>
          <a:xfrm>
            <a:off x="10001408"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Tm</a:t>
            </a:r>
          </a:p>
        </p:txBody>
      </p:sp>
      <p:sp>
        <p:nvSpPr>
          <p:cNvPr id="178" name="!!Md">
            <a:extLst>
              <a:ext uri="{FF2B5EF4-FFF2-40B4-BE49-F238E27FC236}">
                <a16:creationId xmlns:a16="http://schemas.microsoft.com/office/drawing/2014/main" id="{BEB2A0DB-672B-430B-87C6-F9D513E17587}"/>
              </a:ext>
            </a:extLst>
          </p:cNvPr>
          <p:cNvSpPr/>
          <p:nvPr/>
        </p:nvSpPr>
        <p:spPr>
          <a:xfrm>
            <a:off x="10001408"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Md</a:t>
            </a:r>
          </a:p>
        </p:txBody>
      </p:sp>
      <p:sp>
        <p:nvSpPr>
          <p:cNvPr id="179" name="!!Yb">
            <a:extLst>
              <a:ext uri="{FF2B5EF4-FFF2-40B4-BE49-F238E27FC236}">
                <a16:creationId xmlns:a16="http://schemas.microsoft.com/office/drawing/2014/main" id="{49FCA613-7026-4FF9-9797-26E8BDE62ADF}"/>
              </a:ext>
            </a:extLst>
          </p:cNvPr>
          <p:cNvSpPr/>
          <p:nvPr/>
        </p:nvSpPr>
        <p:spPr>
          <a:xfrm>
            <a:off x="10656427" y="5361455"/>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Yb</a:t>
            </a:r>
          </a:p>
        </p:txBody>
      </p:sp>
      <p:sp>
        <p:nvSpPr>
          <p:cNvPr id="180" name="!!No">
            <a:extLst>
              <a:ext uri="{FF2B5EF4-FFF2-40B4-BE49-F238E27FC236}">
                <a16:creationId xmlns:a16="http://schemas.microsoft.com/office/drawing/2014/main" id="{00FCD1C6-F797-482E-95EF-7E9F80D152EC}"/>
              </a:ext>
            </a:extLst>
          </p:cNvPr>
          <p:cNvSpPr/>
          <p:nvPr/>
        </p:nvSpPr>
        <p:spPr>
          <a:xfrm>
            <a:off x="10656427" y="6002585"/>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No</a:t>
            </a:r>
          </a:p>
        </p:txBody>
      </p:sp>
      <p:sp>
        <p:nvSpPr>
          <p:cNvPr id="181" name="!!Lu">
            <a:extLst>
              <a:ext uri="{FF2B5EF4-FFF2-40B4-BE49-F238E27FC236}">
                <a16:creationId xmlns:a16="http://schemas.microsoft.com/office/drawing/2014/main" id="{3B7150C2-7CC2-40FB-BDAE-51F8FAE1C3C1}"/>
              </a:ext>
            </a:extLst>
          </p:cNvPr>
          <p:cNvSpPr/>
          <p:nvPr/>
        </p:nvSpPr>
        <p:spPr>
          <a:xfrm>
            <a:off x="11311433" y="5356627"/>
            <a:ext cx="599591" cy="590575"/>
          </a:xfrm>
          <a:prstGeom prst="roundRect">
            <a:avLst/>
          </a:prstGeom>
          <a:solidFill>
            <a:srgbClr val="6DA79B"/>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Lu</a:t>
            </a:r>
          </a:p>
        </p:txBody>
      </p:sp>
      <p:sp>
        <p:nvSpPr>
          <p:cNvPr id="182" name="!!Lr">
            <a:extLst>
              <a:ext uri="{FF2B5EF4-FFF2-40B4-BE49-F238E27FC236}">
                <a16:creationId xmlns:a16="http://schemas.microsoft.com/office/drawing/2014/main" id="{A9018540-FBE5-4A52-BB7A-2FC8E7F8EEA7}"/>
              </a:ext>
            </a:extLst>
          </p:cNvPr>
          <p:cNvSpPr/>
          <p:nvPr/>
        </p:nvSpPr>
        <p:spPr>
          <a:xfrm>
            <a:off x="11311433" y="5997759"/>
            <a:ext cx="599591" cy="590575"/>
          </a:xfrm>
          <a:prstGeom prst="roundRect">
            <a:avLst/>
          </a:prstGeom>
          <a:solidFill>
            <a:srgbClr val="D06D8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Lr</a:t>
            </a:r>
          </a:p>
        </p:txBody>
      </p:sp>
      <p:sp>
        <p:nvSpPr>
          <p:cNvPr id="2" name="Rectangle 1">
            <a:extLst>
              <a:ext uri="{FF2B5EF4-FFF2-40B4-BE49-F238E27FC236}">
                <a16:creationId xmlns:a16="http://schemas.microsoft.com/office/drawing/2014/main" id="{4CAD5121-F8DD-4B69-B98D-5B34F3B33C4B}"/>
              </a:ext>
            </a:extLst>
          </p:cNvPr>
          <p:cNvSpPr/>
          <p:nvPr/>
        </p:nvSpPr>
        <p:spPr>
          <a:xfrm flipV="1">
            <a:off x="0" y="0"/>
            <a:ext cx="12192000" cy="68894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ChuNhom">
            <a:extLst>
              <a:ext uri="{FF2B5EF4-FFF2-40B4-BE49-F238E27FC236}">
                <a16:creationId xmlns:a16="http://schemas.microsoft.com/office/drawing/2014/main" id="{3BB07C08-556F-493F-982D-103545C7113E}"/>
              </a:ext>
            </a:extLst>
          </p:cNvPr>
          <p:cNvSpPr/>
          <p:nvPr/>
        </p:nvSpPr>
        <p:spPr>
          <a:xfrm>
            <a:off x="1657560" y="1090792"/>
            <a:ext cx="2213218" cy="730824"/>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uNhom">
            <a:extLst>
              <a:ext uri="{FF2B5EF4-FFF2-40B4-BE49-F238E27FC236}">
                <a16:creationId xmlns:a16="http://schemas.microsoft.com/office/drawing/2014/main" id="{8326C442-51CB-4BA3-8EC4-4312A708E13B}"/>
              </a:ext>
            </a:extLst>
          </p:cNvPr>
          <p:cNvSpPr txBox="1"/>
          <p:nvPr/>
        </p:nvSpPr>
        <p:spPr>
          <a:xfrm>
            <a:off x="1594665" y="1133038"/>
            <a:ext cx="2256883" cy="646331"/>
          </a:xfrm>
          <a:prstGeom prst="rect">
            <a:avLst/>
          </a:prstGeom>
          <a:noFill/>
        </p:spPr>
        <p:txBody>
          <a:bodyPr wrap="square" rtlCol="0">
            <a:spAutoFit/>
          </a:bodyPr>
          <a:lstStyle/>
          <a:p>
            <a:pPr algn="ctr"/>
            <a:r>
              <a:rPr lang="en-US" sz="3600" dirty="0" err="1">
                <a:solidFill>
                  <a:srgbClr val="E76F51"/>
                </a:solidFill>
                <a:latin typeface="Times New Roman" panose="02020603050405020304" pitchFamily="18" charset="0"/>
                <a:cs typeface="Times New Roman" panose="02020603050405020304" pitchFamily="18" charset="0"/>
              </a:rPr>
              <a:t>Nhóm</a:t>
            </a:r>
            <a:r>
              <a:rPr lang="en-US" sz="3600" dirty="0">
                <a:solidFill>
                  <a:srgbClr val="E76F51"/>
                </a:solidFill>
                <a:latin typeface="Times New Roman" panose="02020603050405020304" pitchFamily="18" charset="0"/>
                <a:cs typeface="Times New Roman" panose="02020603050405020304" pitchFamily="18" charset="0"/>
              </a:rPr>
              <a:t> IIA</a:t>
            </a:r>
          </a:p>
        </p:txBody>
      </p:sp>
      <p:sp>
        <p:nvSpPr>
          <p:cNvPr id="5" name="!!1">
            <a:extLst>
              <a:ext uri="{FF2B5EF4-FFF2-40B4-BE49-F238E27FC236}">
                <a16:creationId xmlns:a16="http://schemas.microsoft.com/office/drawing/2014/main" id="{AC35170D-2947-4A3F-8167-AE4095A6A139}"/>
              </a:ext>
            </a:extLst>
          </p:cNvPr>
          <p:cNvSpPr/>
          <p:nvPr/>
        </p:nvSpPr>
        <p:spPr>
          <a:xfrm>
            <a:off x="782307" y="1389061"/>
            <a:ext cx="654261" cy="3870602"/>
          </a:xfrm>
          <a:prstGeom prst="roundRect">
            <a:avLst>
              <a:gd name="adj" fmla="val 1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
            <a:extLst>
              <a:ext uri="{FF2B5EF4-FFF2-40B4-BE49-F238E27FC236}">
                <a16:creationId xmlns:a16="http://schemas.microsoft.com/office/drawing/2014/main" id="{8C5AEED5-EB29-4BD8-9BFE-9E4B0B9D0D3B}"/>
              </a:ext>
            </a:extLst>
          </p:cNvPr>
          <p:cNvSpPr/>
          <p:nvPr/>
        </p:nvSpPr>
        <p:spPr>
          <a:xfrm>
            <a:off x="813503" y="143803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Be</a:t>
            </a:r>
          </a:p>
        </p:txBody>
      </p:sp>
      <p:sp>
        <p:nvSpPr>
          <p:cNvPr id="31" name="!!Mg">
            <a:extLst>
              <a:ext uri="{FF2B5EF4-FFF2-40B4-BE49-F238E27FC236}">
                <a16:creationId xmlns:a16="http://schemas.microsoft.com/office/drawing/2014/main" id="{C77E9CAF-9DD3-4A55-84DC-B5D245DE65FD}"/>
              </a:ext>
            </a:extLst>
          </p:cNvPr>
          <p:cNvSpPr/>
          <p:nvPr/>
        </p:nvSpPr>
        <p:spPr>
          <a:xfrm>
            <a:off x="813503" y="2079166"/>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Mg</a:t>
            </a:r>
          </a:p>
        </p:txBody>
      </p:sp>
      <p:sp>
        <p:nvSpPr>
          <p:cNvPr id="32" name="!!Ca">
            <a:extLst>
              <a:ext uri="{FF2B5EF4-FFF2-40B4-BE49-F238E27FC236}">
                <a16:creationId xmlns:a16="http://schemas.microsoft.com/office/drawing/2014/main" id="{F60B2141-E88E-4C2A-AA98-046E97069E85}"/>
              </a:ext>
            </a:extLst>
          </p:cNvPr>
          <p:cNvSpPr/>
          <p:nvPr/>
        </p:nvSpPr>
        <p:spPr>
          <a:xfrm>
            <a:off x="813503" y="272029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Ca</a:t>
            </a:r>
          </a:p>
        </p:txBody>
      </p:sp>
      <p:sp>
        <p:nvSpPr>
          <p:cNvPr id="33" name="!!Sr">
            <a:extLst>
              <a:ext uri="{FF2B5EF4-FFF2-40B4-BE49-F238E27FC236}">
                <a16:creationId xmlns:a16="http://schemas.microsoft.com/office/drawing/2014/main" id="{BC88A544-781C-49CE-916D-7E924D2D7FB8}"/>
              </a:ext>
            </a:extLst>
          </p:cNvPr>
          <p:cNvSpPr/>
          <p:nvPr/>
        </p:nvSpPr>
        <p:spPr>
          <a:xfrm>
            <a:off x="813503" y="336142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Sr</a:t>
            </a:r>
          </a:p>
        </p:txBody>
      </p:sp>
      <p:sp>
        <p:nvSpPr>
          <p:cNvPr id="34" name="!!Ba">
            <a:extLst>
              <a:ext uri="{FF2B5EF4-FFF2-40B4-BE49-F238E27FC236}">
                <a16:creationId xmlns:a16="http://schemas.microsoft.com/office/drawing/2014/main" id="{75749D5C-7E02-4875-ACE2-8D777FF25EFA}"/>
              </a:ext>
            </a:extLst>
          </p:cNvPr>
          <p:cNvSpPr/>
          <p:nvPr/>
        </p:nvSpPr>
        <p:spPr>
          <a:xfrm>
            <a:off x="813503" y="400255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Ba</a:t>
            </a:r>
          </a:p>
        </p:txBody>
      </p:sp>
      <p:sp>
        <p:nvSpPr>
          <p:cNvPr id="35" name="!!Ra">
            <a:extLst>
              <a:ext uri="{FF2B5EF4-FFF2-40B4-BE49-F238E27FC236}">
                <a16:creationId xmlns:a16="http://schemas.microsoft.com/office/drawing/2014/main" id="{EA51C6F4-810D-4EBC-8A1A-FF6727BB261E}"/>
              </a:ext>
            </a:extLst>
          </p:cNvPr>
          <p:cNvSpPr/>
          <p:nvPr/>
        </p:nvSpPr>
        <p:spPr>
          <a:xfrm>
            <a:off x="813503" y="4643687"/>
            <a:ext cx="599591" cy="590575"/>
          </a:xfrm>
          <a:prstGeom prst="roundRect">
            <a:avLst/>
          </a:prstGeom>
          <a:solidFill>
            <a:srgbClr val="EB8F2A"/>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a:effectLst>
                  <a:outerShdw blurRad="63500" sx="102000" sy="102000" algn="ctr" rotWithShape="0">
                    <a:prstClr val="black">
                      <a:alpha val="40000"/>
                    </a:prstClr>
                  </a:outerShdw>
                </a:effectLst>
                <a:ea typeface="Aachen" panose="02020500000000000000" pitchFamily="18" charset="0"/>
                <a:cs typeface="Aachen" panose="02020500000000000000" pitchFamily="18" charset="0"/>
              </a:rPr>
              <a:t>Ra</a:t>
            </a:r>
          </a:p>
        </p:txBody>
      </p:sp>
    </p:spTree>
    <p:extLst>
      <p:ext uri="{BB962C8B-B14F-4D97-AF65-F5344CB8AC3E}">
        <p14:creationId xmlns:p14="http://schemas.microsoft.com/office/powerpoint/2010/main" val="213128410"/>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09066" y="105138"/>
            <a:ext cx="3968730" cy="2860131"/>
            <a:chOff x="104502" y="105138"/>
            <a:chExt cx="3968730" cy="2860131"/>
          </a:xfrm>
        </p:grpSpPr>
        <p:pic>
          <p:nvPicPr>
            <p:cNvPr id="2054" name="Picture 6" descr="Magnesium metal 99.95% — Luciter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02" y="105138"/>
              <a:ext cx="3968730" cy="28601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20241" y="105138"/>
              <a:ext cx="1828800" cy="461665"/>
            </a:xfrm>
            <a:prstGeom prst="rect">
              <a:avLst/>
            </a:prstGeom>
            <a:noFill/>
          </p:spPr>
          <p:txBody>
            <a:bodyPr wrap="square" rtlCol="0">
              <a:spAutoFit/>
            </a:bodyPr>
            <a:lstStyle/>
            <a:p>
              <a:r>
                <a:rPr lang="en-US" sz="2400" dirty="0"/>
                <a:t>Magnesium</a:t>
              </a:r>
            </a:p>
          </p:txBody>
        </p:sp>
      </p:grpSp>
      <p:grpSp>
        <p:nvGrpSpPr>
          <p:cNvPr id="7" name="Group 6"/>
          <p:cNvGrpSpPr/>
          <p:nvPr/>
        </p:nvGrpSpPr>
        <p:grpSpPr>
          <a:xfrm>
            <a:off x="8151223" y="105138"/>
            <a:ext cx="3894706" cy="2562307"/>
            <a:chOff x="8151223" y="105138"/>
            <a:chExt cx="3894706" cy="2562307"/>
          </a:xfrm>
        </p:grpSpPr>
        <p:pic>
          <p:nvPicPr>
            <p:cNvPr id="2056" name="Picture 8" descr="Canxi - Nguyên tố hóa học - Các nguyên tố hóa học - 6506 -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1223" y="105138"/>
              <a:ext cx="3894706" cy="25623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55726" y="105138"/>
              <a:ext cx="1332411" cy="523220"/>
            </a:xfrm>
            <a:prstGeom prst="rect">
              <a:avLst/>
            </a:prstGeom>
            <a:noFill/>
          </p:spPr>
          <p:txBody>
            <a:bodyPr wrap="square" rtlCol="0">
              <a:spAutoFit/>
            </a:bodyPr>
            <a:lstStyle/>
            <a:p>
              <a:r>
                <a:rPr lang="en-US" sz="2800" dirty="0"/>
                <a:t>Calcium</a:t>
              </a:r>
            </a:p>
          </p:txBody>
        </p:sp>
      </p:grpSp>
      <p:grpSp>
        <p:nvGrpSpPr>
          <p:cNvPr id="9" name="Group 8"/>
          <p:cNvGrpSpPr/>
          <p:nvPr/>
        </p:nvGrpSpPr>
        <p:grpSpPr>
          <a:xfrm>
            <a:off x="39053" y="4372247"/>
            <a:ext cx="3709988" cy="2381250"/>
            <a:chOff x="39053" y="4372247"/>
            <a:chExt cx="3709988" cy="2381250"/>
          </a:xfrm>
        </p:grpSpPr>
        <p:pic>
          <p:nvPicPr>
            <p:cNvPr id="2058" name="Picture 10" descr="Stronti - Nguyên tố hóa học - Các nguyên tố hóa học - 6546 -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3" y="4372247"/>
              <a:ext cx="3709988" cy="23812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053" y="4372247"/>
              <a:ext cx="1593668" cy="461665"/>
            </a:xfrm>
            <a:prstGeom prst="rect">
              <a:avLst/>
            </a:prstGeom>
            <a:noFill/>
          </p:spPr>
          <p:txBody>
            <a:bodyPr wrap="square" rtlCol="0">
              <a:spAutoFit/>
            </a:bodyPr>
            <a:lstStyle/>
            <a:p>
              <a:r>
                <a:rPr lang="en-US" sz="2400" dirty="0"/>
                <a:t>Strontium</a:t>
              </a:r>
            </a:p>
          </p:txBody>
        </p:sp>
      </p:grpSp>
      <p:grpSp>
        <p:nvGrpSpPr>
          <p:cNvPr id="11" name="Group 10"/>
          <p:cNvGrpSpPr/>
          <p:nvPr/>
        </p:nvGrpSpPr>
        <p:grpSpPr>
          <a:xfrm>
            <a:off x="3865426" y="4248050"/>
            <a:ext cx="4012734" cy="2471268"/>
            <a:chOff x="3865426" y="4248050"/>
            <a:chExt cx="4012734" cy="2471268"/>
          </a:xfrm>
        </p:grpSpPr>
        <p:pic>
          <p:nvPicPr>
            <p:cNvPr id="2060" name="Picture 12" descr="Barium | ClearlyExplained.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5426" y="4372247"/>
              <a:ext cx="4012734" cy="23470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193177" y="4248050"/>
              <a:ext cx="2090058" cy="461665"/>
            </a:xfrm>
            <a:prstGeom prst="rect">
              <a:avLst/>
            </a:prstGeom>
            <a:noFill/>
          </p:spPr>
          <p:txBody>
            <a:bodyPr wrap="square" rtlCol="0">
              <a:spAutoFit/>
            </a:bodyPr>
            <a:lstStyle/>
            <a:p>
              <a:r>
                <a:rPr lang="en-US" sz="2400" dirty="0"/>
                <a:t>Barium</a:t>
              </a:r>
            </a:p>
          </p:txBody>
        </p:sp>
      </p:grpSp>
      <p:grpSp>
        <p:nvGrpSpPr>
          <p:cNvPr id="13" name="Group 12"/>
          <p:cNvGrpSpPr/>
          <p:nvPr/>
        </p:nvGrpSpPr>
        <p:grpSpPr>
          <a:xfrm>
            <a:off x="8151223" y="4306933"/>
            <a:ext cx="3891474" cy="2403565"/>
            <a:chOff x="8151223" y="4306933"/>
            <a:chExt cx="3891474" cy="2403565"/>
          </a:xfrm>
        </p:grpSpPr>
        <p:pic>
          <p:nvPicPr>
            <p:cNvPr id="2062" name="Picture 14" descr="Radi – Wikipedia tiếng Việt"/>
            <p:cNvPicPr>
              <a:picLocks noChangeAspect="1" noChangeArrowheads="1"/>
            </p:cNvPicPr>
            <p:nvPr/>
          </p:nvPicPr>
          <p:blipFill rotWithShape="1">
            <a:blip r:embed="rId6">
              <a:extLst>
                <a:ext uri="{28A0092B-C50C-407E-A947-70E740481C1C}">
                  <a14:useLocalDpi xmlns:a14="http://schemas.microsoft.com/office/drawing/2010/main" val="0"/>
                </a:ext>
              </a:extLst>
            </a:blip>
            <a:srcRect t="15435" b="7300"/>
            <a:stretch/>
          </p:blipFill>
          <p:spPr bwMode="auto">
            <a:xfrm>
              <a:off x="8151223" y="4306933"/>
              <a:ext cx="3891474" cy="24035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333252" y="4306933"/>
              <a:ext cx="1254885" cy="461665"/>
            </a:xfrm>
            <a:prstGeom prst="rect">
              <a:avLst/>
            </a:prstGeom>
            <a:noFill/>
          </p:spPr>
          <p:txBody>
            <a:bodyPr wrap="square" rtlCol="0">
              <a:spAutoFit/>
            </a:bodyPr>
            <a:lstStyle/>
            <a:p>
              <a:r>
                <a:rPr lang="en-US" sz="2400" dirty="0"/>
                <a:t>Radium</a:t>
              </a:r>
            </a:p>
          </p:txBody>
        </p:sp>
      </p:grpSp>
      <p:grpSp>
        <p:nvGrpSpPr>
          <p:cNvPr id="15" name="Group 14"/>
          <p:cNvGrpSpPr/>
          <p:nvPr/>
        </p:nvGrpSpPr>
        <p:grpSpPr>
          <a:xfrm>
            <a:off x="392291" y="42923"/>
            <a:ext cx="3539435" cy="3043011"/>
            <a:chOff x="392291" y="42923"/>
            <a:chExt cx="3539435" cy="3043011"/>
          </a:xfrm>
        </p:grpSpPr>
        <p:pic>
          <p:nvPicPr>
            <p:cNvPr id="2064" name="Picture 16" descr="Beril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291" y="42923"/>
              <a:ext cx="2535842" cy="30430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61306" y="176445"/>
              <a:ext cx="1370420" cy="461665"/>
            </a:xfrm>
            <a:prstGeom prst="rect">
              <a:avLst/>
            </a:prstGeom>
            <a:noFill/>
          </p:spPr>
          <p:txBody>
            <a:bodyPr wrap="square" rtlCol="0">
              <a:spAutoFit/>
            </a:bodyPr>
            <a:lstStyle/>
            <a:p>
              <a:r>
                <a:rPr lang="en-US" sz="2400" dirty="0"/>
                <a:t>Beryllium</a:t>
              </a:r>
            </a:p>
          </p:txBody>
        </p:sp>
      </p:grpSp>
      <p:sp>
        <p:nvSpPr>
          <p:cNvPr id="22" name="TextBox 21"/>
          <p:cNvSpPr txBox="1"/>
          <p:nvPr/>
        </p:nvSpPr>
        <p:spPr>
          <a:xfrm>
            <a:off x="2205400" y="3277573"/>
            <a:ext cx="8858840"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nguyên</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tố</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nhóm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IIA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gọi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kiềm</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thổ</a:t>
            </a:r>
            <a:endPar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00772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34102" y="1580607"/>
            <a:ext cx="3448595" cy="2860766"/>
          </a:xfrm>
          <a:prstGeom prst="roundRect">
            <a:avLst/>
          </a:prstGeom>
          <a:solidFill>
            <a:srgbClr val="CDACE6"/>
          </a:solidFill>
          <a:ln w="28575">
            <a:solidFill>
              <a:srgbClr val="7030A0"/>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200" dirty="0">
                <a:solidFill>
                  <a:srgbClr val="002060"/>
                </a:solidFill>
                <a:latin typeface="Times New Roman" panose="02020603050405020304" pitchFamily="18" charset="0"/>
                <a:cs typeface="Times New Roman" panose="02020603050405020304" pitchFamily="18" charset="0"/>
              </a:rPr>
              <a:t>80% </a:t>
            </a:r>
            <a:r>
              <a:rPr lang="en-US" sz="2200" dirty="0" err="1">
                <a:solidFill>
                  <a:srgbClr val="002060"/>
                </a:solidFill>
                <a:latin typeface="Times New Roman" panose="02020603050405020304" pitchFamily="18" charset="0"/>
                <a:cs typeface="Times New Roman" panose="02020603050405020304" pitchFamily="18" charset="0"/>
              </a:rPr>
              <a:t>các</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nguyên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tố</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trong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bảng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tuần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hoàn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là</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kim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loại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Chúng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nằm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trái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và</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phía</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dưới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bên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phải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bảng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tuần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hoàn</a:t>
            </a:r>
            <a:endParaRPr lang="en-US" sz="2200" dirty="0">
              <a:solidFill>
                <a:srgbClr val="002060"/>
              </a:solidFill>
              <a:latin typeface="Times New Roman" panose="02020603050405020304" pitchFamily="18" charset="0"/>
              <a:cs typeface="Times New Roman" panose="02020603050405020304" pitchFamily="18" charset="0"/>
            </a:endParaRPr>
          </a:p>
        </p:txBody>
      </p:sp>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t="3954"/>
          <a:stretch/>
        </p:blipFill>
        <p:spPr>
          <a:xfrm>
            <a:off x="1254035" y="117566"/>
            <a:ext cx="6240313" cy="6740434"/>
          </a:xfrm>
          <a:prstGeom prst="rect">
            <a:avLst/>
          </a:prstGeom>
        </p:spPr>
      </p:pic>
    </p:spTree>
    <p:extLst>
      <p:ext uri="{BB962C8B-B14F-4D97-AF65-F5344CB8AC3E}">
        <p14:creationId xmlns:p14="http://schemas.microsoft.com/office/powerpoint/2010/main" val="21713565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B8F937-CA73-11F1-EEBE-CFF07133EB5D}"/>
              </a:ext>
            </a:extLst>
          </p:cNvPr>
          <p:cNvPicPr>
            <a:picLocks noChangeAspect="1"/>
          </p:cNvPicPr>
          <p:nvPr/>
        </p:nvPicPr>
        <p:blipFill>
          <a:blip r:embed="rId2"/>
          <a:stretch>
            <a:fillRect/>
          </a:stretch>
        </p:blipFill>
        <p:spPr>
          <a:xfrm>
            <a:off x="0" y="0"/>
            <a:ext cx="8366235" cy="6642538"/>
          </a:xfrm>
          <a:prstGeom prst="rect">
            <a:avLst/>
          </a:prstGeom>
        </p:spPr>
      </p:pic>
      <p:sp>
        <p:nvSpPr>
          <p:cNvPr id="3" name="Rectangle 2"/>
          <p:cNvSpPr/>
          <p:nvPr/>
        </p:nvSpPr>
        <p:spPr>
          <a:xfrm>
            <a:off x="326571" y="1058090"/>
            <a:ext cx="470264" cy="4049487"/>
          </a:xfrm>
          <a:prstGeom prst="rect">
            <a:avLst/>
          </a:prstGeom>
          <a:solidFill>
            <a:schemeClr val="accent4">
              <a:lumMod val="60000"/>
              <a:lumOff val="40000"/>
              <a:alpha val="37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464732" y="2197863"/>
            <a:ext cx="3487783" cy="2246812"/>
          </a:xfrm>
          <a:prstGeom prst="roundRect">
            <a:avLst/>
          </a:prstGeom>
          <a:solidFill>
            <a:srgbClr val="CDACE6"/>
          </a:solidFill>
          <a:ln w="28575">
            <a:solidFill>
              <a:srgbClr val="7030A0"/>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nhóm</a:t>
            </a:r>
            <a:r>
              <a:rPr lang="en-US" sz="2400" dirty="0">
                <a:solidFill>
                  <a:srgbClr val="002060"/>
                </a:solidFill>
                <a:latin typeface="Times New Roman" panose="02020603050405020304" pitchFamily="18" charset="0"/>
                <a:cs typeface="Times New Roman" panose="02020603050405020304" pitchFamily="18" charset="0"/>
              </a:rPr>
              <a:t> IA </a:t>
            </a:r>
            <a:r>
              <a:rPr lang="en-US" sz="2400" dirty="0" err="1">
                <a:solidFill>
                  <a:srgbClr val="002060"/>
                </a:solidFill>
                <a:latin typeface="Times New Roman" panose="02020603050405020304" pitchFamily="18" charset="0"/>
                <a:cs typeface="Times New Roman" panose="02020603050405020304" pitchFamily="18" charset="0"/>
              </a:rPr>
              <a:t>đều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kim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loại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kim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loại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mạnh</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149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8" dur="3000" fill="hold"/>
                                        <p:tgtEl>
                                          <p:spTgt spid="3"/>
                                        </p:tgtEl>
                                        <p:attrNameLst>
                                          <p:attrName>style.color</p:attrName>
                                        </p:attrNameLst>
                                      </p:cBhvr>
                                      <p:by>
                                        <p:hsl h="7200000" s="0" l="0"/>
                                      </p:by>
                                    </p:animClr>
                                    <p:animClr clrSpc="hsl" dir="cw">
                                      <p:cBhvr>
                                        <p:cTn id="9" dur="3000" fill="hold"/>
                                        <p:tgtEl>
                                          <p:spTgt spid="3"/>
                                        </p:tgtEl>
                                        <p:attrNameLst>
                                          <p:attrName>fillcolor</p:attrName>
                                        </p:attrNameLst>
                                      </p:cBhvr>
                                      <p:by>
                                        <p:hsl h="7200000" s="0" l="0"/>
                                      </p:by>
                                    </p:animClr>
                                    <p:animClr clrSpc="hsl" dir="cw">
                                      <p:cBhvr>
                                        <p:cTn id="10" dur="3000" fill="hold"/>
                                        <p:tgtEl>
                                          <p:spTgt spid="3"/>
                                        </p:tgtEl>
                                        <p:attrNameLst>
                                          <p:attrName>stroke.color</p:attrName>
                                        </p:attrNameLst>
                                      </p:cBhvr>
                                      <p:by>
                                        <p:hsl h="7200000" s="0" l="0"/>
                                      </p:by>
                                    </p:animClr>
                                    <p:set>
                                      <p:cBhvr>
                                        <p:cTn id="11" dur="3000" fill="hold"/>
                                        <p:tgtEl>
                                          <p:spTgt spid="3"/>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29073" y="497093"/>
            <a:ext cx="3573531" cy="822960"/>
            <a:chOff x="3696789" y="195943"/>
            <a:chExt cx="3573531" cy="822960"/>
          </a:xfrm>
        </p:grpSpPr>
        <p:sp>
          <p:nvSpPr>
            <p:cNvPr id="6" name="Round Diagonal Corner Rectangle 5"/>
            <p:cNvSpPr/>
            <p:nvPr/>
          </p:nvSpPr>
          <p:spPr>
            <a:xfrm>
              <a:off x="3696789" y="195943"/>
              <a:ext cx="3461657" cy="82296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3952354" y="378822"/>
              <a:ext cx="331796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AI NHANH HƠN?</a:t>
              </a:r>
            </a:p>
          </p:txBody>
        </p:sp>
      </p:grpSp>
      <p:graphicFrame>
        <p:nvGraphicFramePr>
          <p:cNvPr id="8" name="Table 7"/>
          <p:cNvGraphicFramePr>
            <a:graphicFrameLocks noGrp="1"/>
          </p:cNvGraphicFramePr>
          <p:nvPr>
            <p:extLst>
              <p:ext uri="{D42A27DB-BD31-4B8C-83A1-F6EECF244321}">
                <p14:modId xmlns:p14="http://schemas.microsoft.com/office/powerpoint/2010/main" val="1898573243"/>
              </p:ext>
            </p:extLst>
          </p:nvPr>
        </p:nvGraphicFramePr>
        <p:xfrm>
          <a:off x="1345473" y="1828800"/>
          <a:ext cx="8758088" cy="3291840"/>
        </p:xfrm>
        <a:graphic>
          <a:graphicData uri="http://schemas.openxmlformats.org/drawingml/2006/table">
            <a:tbl>
              <a:tblPr firstRow="1" bandRow="1">
                <a:tableStyleId>{ED083AE6-46FA-4A59-8FB0-9F97EB10719F}</a:tableStyleId>
              </a:tblPr>
              <a:tblGrid>
                <a:gridCol w="2189522">
                  <a:extLst>
                    <a:ext uri="{9D8B030D-6E8A-4147-A177-3AD203B41FA5}">
                      <a16:colId xmlns:a16="http://schemas.microsoft.com/office/drawing/2014/main" val="336320145"/>
                    </a:ext>
                  </a:extLst>
                </a:gridCol>
                <a:gridCol w="2189522">
                  <a:extLst>
                    <a:ext uri="{9D8B030D-6E8A-4147-A177-3AD203B41FA5}">
                      <a16:colId xmlns:a16="http://schemas.microsoft.com/office/drawing/2014/main" val="3455284253"/>
                    </a:ext>
                  </a:extLst>
                </a:gridCol>
                <a:gridCol w="2189522">
                  <a:extLst>
                    <a:ext uri="{9D8B030D-6E8A-4147-A177-3AD203B41FA5}">
                      <a16:colId xmlns:a16="http://schemas.microsoft.com/office/drawing/2014/main" val="1249981168"/>
                    </a:ext>
                  </a:extLst>
                </a:gridCol>
                <a:gridCol w="2189522">
                  <a:extLst>
                    <a:ext uri="{9D8B030D-6E8A-4147-A177-3AD203B41FA5}">
                      <a16:colId xmlns:a16="http://schemas.microsoft.com/office/drawing/2014/main" val="3831107950"/>
                    </a:ext>
                  </a:extLst>
                </a:gridCol>
              </a:tblGrid>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10</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429339"/>
                  </a:ext>
                </a:extLst>
              </a:tr>
              <a:tr h="931817">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77460107"/>
                  </a:ext>
                </a:extLst>
              </a:tr>
              <a:tr h="931817">
                <a:tc>
                  <a:txBody>
                    <a:bodyPr/>
                    <a:lstStyle/>
                    <a:p>
                      <a:pPr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12</a:t>
                      </a: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4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62063699"/>
                  </a:ext>
                </a:extLst>
              </a:tr>
            </a:tbl>
          </a:graphicData>
        </a:graphic>
      </p:graphicFrame>
      <p:sp>
        <p:nvSpPr>
          <p:cNvPr id="9" name="TextBox 8"/>
          <p:cNvSpPr txBox="1"/>
          <p:nvPr/>
        </p:nvSpPr>
        <p:spPr>
          <a:xfrm>
            <a:off x="4445896" y="2050868"/>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8843724" y="2050867"/>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1" name="TextBox 10"/>
          <p:cNvSpPr txBox="1"/>
          <p:nvPr/>
        </p:nvSpPr>
        <p:spPr>
          <a:xfrm>
            <a:off x="8843724" y="3151554"/>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2" name="TextBox 11"/>
          <p:cNvSpPr txBox="1"/>
          <p:nvPr/>
        </p:nvSpPr>
        <p:spPr>
          <a:xfrm>
            <a:off x="8843724" y="4252241"/>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3" name="TextBox 12"/>
          <p:cNvSpPr txBox="1"/>
          <p:nvPr/>
        </p:nvSpPr>
        <p:spPr>
          <a:xfrm>
            <a:off x="4419855" y="4252236"/>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4419855" y="3151552"/>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5" name="TextBox 14"/>
          <p:cNvSpPr txBox="1"/>
          <p:nvPr/>
        </p:nvSpPr>
        <p:spPr>
          <a:xfrm>
            <a:off x="6670936" y="4136096"/>
            <a:ext cx="50492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16" name="TextBox 15"/>
          <p:cNvSpPr txBox="1"/>
          <p:nvPr/>
        </p:nvSpPr>
        <p:spPr>
          <a:xfrm>
            <a:off x="6670936" y="3151553"/>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7" name="TextBox 16"/>
          <p:cNvSpPr txBox="1"/>
          <p:nvPr/>
        </p:nvSpPr>
        <p:spPr>
          <a:xfrm>
            <a:off x="2247067" y="3151551"/>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8" name="Rectangle 17"/>
          <p:cNvSpPr/>
          <p:nvPr/>
        </p:nvSpPr>
        <p:spPr>
          <a:xfrm>
            <a:off x="626711" y="5501363"/>
            <a:ext cx="11195173" cy="830997"/>
          </a:xfrm>
          <a:prstGeom prst="rect">
            <a:avLst/>
          </a:prstGeom>
        </p:spPr>
        <p:txBody>
          <a:bodyPr wrap="square">
            <a:spAutoFit/>
          </a:bodyPr>
          <a:lstStyle/>
          <a:p>
            <a:r>
              <a:rPr lang="vi-VN" sz="2400" b="0" i="0" dirty="0">
                <a:solidFill>
                  <a:srgbClr val="000000"/>
                </a:solidFill>
                <a:effectLst/>
                <a:latin typeface="+mj-lt"/>
              </a:rPr>
              <a:t>Hãy cho biết các tấm thẻ được sắp xếp theo quy luật nào theo hàng và theo cột. Tương tự như vậy, có thể sắp xếp các nguyên tố hóa học theo quy luật vào một bảng được không?</a:t>
            </a:r>
            <a:endParaRPr lang="en-US" sz="2400" dirty="0">
              <a:latin typeface="+mj-lt"/>
            </a:endParaRPr>
          </a:p>
        </p:txBody>
      </p:sp>
    </p:spTree>
    <p:extLst>
      <p:ext uri="{BB962C8B-B14F-4D97-AF65-F5344CB8AC3E}">
        <p14:creationId xmlns:p14="http://schemas.microsoft.com/office/powerpoint/2010/main" val="2796500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B8F937-CA73-11F1-EEBE-CFF07133EB5D}"/>
              </a:ext>
            </a:extLst>
          </p:cNvPr>
          <p:cNvPicPr>
            <a:picLocks noChangeAspect="1"/>
          </p:cNvPicPr>
          <p:nvPr/>
        </p:nvPicPr>
        <p:blipFill>
          <a:blip r:embed="rId2"/>
          <a:stretch>
            <a:fillRect/>
          </a:stretch>
        </p:blipFill>
        <p:spPr>
          <a:xfrm>
            <a:off x="156155" y="0"/>
            <a:ext cx="8366235" cy="6642538"/>
          </a:xfrm>
          <a:prstGeom prst="rect">
            <a:avLst/>
          </a:prstGeom>
        </p:spPr>
      </p:pic>
      <p:sp>
        <p:nvSpPr>
          <p:cNvPr id="3" name="Rectangle 2"/>
          <p:cNvSpPr/>
          <p:nvPr/>
        </p:nvSpPr>
        <p:spPr>
          <a:xfrm>
            <a:off x="7398985" y="1097278"/>
            <a:ext cx="438729" cy="3984173"/>
          </a:xfrm>
          <a:prstGeom prst="rect">
            <a:avLst/>
          </a:prstGeom>
          <a:solidFill>
            <a:schemeClr val="accent4">
              <a:lumMod val="60000"/>
              <a:lumOff val="40000"/>
              <a:alpha val="37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522390" y="2103120"/>
            <a:ext cx="3495439" cy="2090057"/>
          </a:xfrm>
          <a:prstGeom prst="roundRect">
            <a:avLst/>
          </a:prstGeom>
          <a:solidFill>
            <a:srgbClr val="CDACE6"/>
          </a:solidFill>
          <a:ln w="28575">
            <a:solidFill>
              <a:srgbClr val="7030A0"/>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nhóm</a:t>
            </a:r>
            <a:r>
              <a:rPr lang="en-US" sz="2400" dirty="0">
                <a:solidFill>
                  <a:srgbClr val="002060"/>
                </a:solidFill>
                <a:latin typeface="Times New Roman" panose="02020603050405020304" pitchFamily="18" charset="0"/>
                <a:cs typeface="Times New Roman" panose="02020603050405020304" pitchFamily="18" charset="0"/>
              </a:rPr>
              <a:t> VIIA </a:t>
            </a:r>
            <a:r>
              <a:rPr lang="en-US" sz="2400" dirty="0" err="1">
                <a:solidFill>
                  <a:srgbClr val="002060"/>
                </a:solidFill>
                <a:latin typeface="Times New Roman" panose="02020603050405020304" pitchFamily="18" charset="0"/>
                <a:cs typeface="Times New Roman" panose="02020603050405020304" pitchFamily="18" charset="0"/>
              </a:rPr>
              <a:t>hầu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phi </a:t>
            </a:r>
            <a:r>
              <a:rPr lang="en-US" sz="2400" dirty="0" err="1">
                <a:solidFill>
                  <a:srgbClr val="002060"/>
                </a:solidFill>
                <a:latin typeface="Times New Roman" panose="02020603050405020304" pitchFamily="18" charset="0"/>
                <a:cs typeface="Times New Roman" panose="02020603050405020304" pitchFamily="18" charset="0"/>
              </a:rPr>
              <a:t>kim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09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8" dur="3000" fill="hold"/>
                                        <p:tgtEl>
                                          <p:spTgt spid="3"/>
                                        </p:tgtEl>
                                        <p:attrNameLst>
                                          <p:attrName>style.color</p:attrName>
                                        </p:attrNameLst>
                                      </p:cBhvr>
                                      <p:by>
                                        <p:hsl h="7200000" s="0" l="0"/>
                                      </p:by>
                                    </p:animClr>
                                    <p:animClr clrSpc="hsl" dir="cw">
                                      <p:cBhvr>
                                        <p:cTn id="9" dur="3000" fill="hold"/>
                                        <p:tgtEl>
                                          <p:spTgt spid="3"/>
                                        </p:tgtEl>
                                        <p:attrNameLst>
                                          <p:attrName>fillcolor</p:attrName>
                                        </p:attrNameLst>
                                      </p:cBhvr>
                                      <p:by>
                                        <p:hsl h="7200000" s="0" l="0"/>
                                      </p:by>
                                    </p:animClr>
                                    <p:animClr clrSpc="hsl" dir="cw">
                                      <p:cBhvr>
                                        <p:cTn id="10" dur="3000" fill="hold"/>
                                        <p:tgtEl>
                                          <p:spTgt spid="3"/>
                                        </p:tgtEl>
                                        <p:attrNameLst>
                                          <p:attrName>stroke.color</p:attrName>
                                        </p:attrNameLst>
                                      </p:cBhvr>
                                      <p:by>
                                        <p:hsl h="7200000" s="0" l="0"/>
                                      </p:by>
                                    </p:animClr>
                                    <p:set>
                                      <p:cBhvr>
                                        <p:cTn id="11" dur="3000" fill="hold"/>
                                        <p:tgtEl>
                                          <p:spTgt spid="3"/>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B8F937-CA73-11F1-EEBE-CFF07133EB5D}"/>
              </a:ext>
            </a:extLst>
          </p:cNvPr>
          <p:cNvPicPr>
            <a:picLocks noChangeAspect="1"/>
          </p:cNvPicPr>
          <p:nvPr/>
        </p:nvPicPr>
        <p:blipFill>
          <a:blip r:embed="rId2"/>
          <a:stretch>
            <a:fillRect/>
          </a:stretch>
        </p:blipFill>
        <p:spPr>
          <a:xfrm>
            <a:off x="156155" y="0"/>
            <a:ext cx="8366235" cy="6642538"/>
          </a:xfrm>
          <a:prstGeom prst="rect">
            <a:avLst/>
          </a:prstGeom>
        </p:spPr>
      </p:pic>
      <p:sp>
        <p:nvSpPr>
          <p:cNvPr id="3" name="Rectangle 2"/>
          <p:cNvSpPr/>
          <p:nvPr/>
        </p:nvSpPr>
        <p:spPr>
          <a:xfrm>
            <a:off x="7856185" y="391884"/>
            <a:ext cx="438729" cy="4715693"/>
          </a:xfrm>
          <a:prstGeom prst="rect">
            <a:avLst/>
          </a:prstGeom>
          <a:solidFill>
            <a:schemeClr val="accent4">
              <a:lumMod val="60000"/>
              <a:lumOff val="40000"/>
              <a:alpha val="37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522390" y="2103121"/>
            <a:ext cx="3495439" cy="2037805"/>
          </a:xfrm>
          <a:prstGeom prst="roundRect">
            <a:avLst/>
          </a:prstGeom>
          <a:solidFill>
            <a:srgbClr val="CDACE6"/>
          </a:solidFill>
          <a:ln w="28575">
            <a:solidFill>
              <a:srgbClr val="7030A0"/>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dirty="0" err="1">
                <a:solidFill>
                  <a:srgbClr val="002060"/>
                </a:solidFill>
                <a:latin typeface="Times New Roman" panose="02020603050405020304" pitchFamily="18" charset="0"/>
                <a:cs typeface="Times New Roman" panose="02020603050405020304" pitchFamily="18" charset="0"/>
              </a:rPr>
              <a:t>Tất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nhóm</a:t>
            </a:r>
            <a:r>
              <a:rPr lang="en-US" sz="2400" dirty="0">
                <a:solidFill>
                  <a:srgbClr val="002060"/>
                </a:solidFill>
                <a:latin typeface="Times New Roman" panose="02020603050405020304" pitchFamily="18" charset="0"/>
                <a:cs typeface="Times New Roman" panose="02020603050405020304" pitchFamily="18" charset="0"/>
              </a:rPr>
              <a:t> VIIIA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gọi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hiếm</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63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1" presetClass="emph" presetSubtype="0" repeatCount="indefinite" fill="hold" grpId="1" nodeType="withEffect">
                                  <p:stCondLst>
                                    <p:cond delay="0"/>
                                  </p:stCondLst>
                                  <p:endCondLst>
                                    <p:cond evt="onNext" delay="0">
                                      <p:tgtEl>
                                        <p:sldTgt/>
                                      </p:tgtEl>
                                    </p:cond>
                                  </p:endCondLst>
                                  <p:childTnLst>
                                    <p:animClr clrSpc="hsl" dir="cw">
                                      <p:cBhvr override="childStyle">
                                        <p:cTn id="8" dur="3000" fill="hold"/>
                                        <p:tgtEl>
                                          <p:spTgt spid="3"/>
                                        </p:tgtEl>
                                        <p:attrNameLst>
                                          <p:attrName>style.color</p:attrName>
                                        </p:attrNameLst>
                                      </p:cBhvr>
                                      <p:by>
                                        <p:hsl h="7200000" s="0" l="0"/>
                                      </p:by>
                                    </p:animClr>
                                    <p:animClr clrSpc="hsl" dir="cw">
                                      <p:cBhvr>
                                        <p:cTn id="9" dur="3000" fill="hold"/>
                                        <p:tgtEl>
                                          <p:spTgt spid="3"/>
                                        </p:tgtEl>
                                        <p:attrNameLst>
                                          <p:attrName>fillcolor</p:attrName>
                                        </p:attrNameLst>
                                      </p:cBhvr>
                                      <p:by>
                                        <p:hsl h="7200000" s="0" l="0"/>
                                      </p:by>
                                    </p:animClr>
                                    <p:animClr clrSpc="hsl" dir="cw">
                                      <p:cBhvr>
                                        <p:cTn id="10" dur="3000" fill="hold"/>
                                        <p:tgtEl>
                                          <p:spTgt spid="3"/>
                                        </p:tgtEl>
                                        <p:attrNameLst>
                                          <p:attrName>stroke.color</p:attrName>
                                        </p:attrNameLst>
                                      </p:cBhvr>
                                      <p:by>
                                        <p:hsl h="7200000" s="0" l="0"/>
                                      </p:by>
                                    </p:animClr>
                                    <p:set>
                                      <p:cBhvr>
                                        <p:cTn id="11" dur="3000" fill="hold"/>
                                        <p:tgtEl>
                                          <p:spTgt spid="3"/>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1943" y="328638"/>
            <a:ext cx="846895" cy="846895"/>
          </a:xfrm>
          <a:prstGeom prst="rect">
            <a:avLst/>
          </a:prstGeom>
        </p:spPr>
      </p:pic>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5130" y="322779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3. </a:t>
            </a:r>
            <a:r>
              <a:rPr lang="en-US" sz="2000" b="1" dirty="0" err="1">
                <a:solidFill>
                  <a:schemeClr val="bg1"/>
                </a:solidFill>
                <a:latin typeface="Times New Roman" panose="02020603050405020304" pitchFamily="18" charset="0"/>
                <a:cs typeface="Times New Roman" panose="02020603050405020304" pitchFamily="18" charset="0"/>
              </a:rPr>
              <a:t>Nhóm</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5315" y="3674066"/>
            <a:ext cx="2351314" cy="1477328"/>
          </a:xfrm>
          <a:prstGeom prst="rect">
            <a:avLst/>
          </a:prstGeom>
        </p:spPr>
        <p:txBody>
          <a:bodyPr wrap="square">
            <a:spAutoFit/>
          </a:bodyPr>
          <a:lstStyle/>
          <a:p>
            <a:pPr algn="just"/>
            <a:r>
              <a:rPr lang="en-US" dirty="0">
                <a:solidFill>
                  <a:srgbClr val="FFFF00"/>
                </a:solidFill>
                <a:latin typeface="Times New Roman" panose="02020603050405020304" pitchFamily="18" charset="0"/>
                <a:cs typeface="Times New Roman" panose="02020603050405020304" pitchFamily="18" charset="0"/>
              </a:rPr>
              <a:t>III. VỊ TRÍ CỦA CÁC NGUYÊN TỐ KIM LOẠI, PHI KIM, KHÍ HIẾM TRONG BẢNG TUẦN HOÀN</a:t>
            </a:r>
          </a:p>
        </p:txBody>
      </p:sp>
      <p:sp>
        <p:nvSpPr>
          <p:cNvPr id="2" name="TextBox 1"/>
          <p:cNvSpPr txBox="1"/>
          <p:nvPr/>
        </p:nvSpPr>
        <p:spPr>
          <a:xfrm>
            <a:off x="3074126" y="534746"/>
            <a:ext cx="9117874" cy="4616648"/>
          </a:xfrm>
          <a:prstGeom prst="rect">
            <a:avLst/>
          </a:prstGeom>
          <a:noFill/>
        </p:spPr>
        <p:txBody>
          <a:bodyPr wrap="square" rtlCol="0">
            <a:spAutoFit/>
          </a:bodyPr>
          <a:lstStyle/>
          <a:p>
            <a:pPr>
              <a:lnSpc>
                <a:spcPct val="150000"/>
              </a:lnSpc>
            </a:pP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tố</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hóa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chia </a:t>
            </a:r>
            <a:r>
              <a:rPr lang="en-US" sz="2800" dirty="0" err="1">
                <a:solidFill>
                  <a:schemeClr val="bg1"/>
                </a:solidFill>
                <a:latin typeface="Times New Roman" panose="02020603050405020304" pitchFamily="18" charset="0"/>
                <a:cs typeface="Times New Roman" panose="02020603050405020304" pitchFamily="18" charset="0"/>
              </a:rPr>
              <a:t>thành</a:t>
            </a:r>
            <a:r>
              <a:rPr lang="en-US" sz="2800" dirty="0">
                <a:solidFill>
                  <a:schemeClr val="bg1"/>
                </a:solidFill>
                <a:latin typeface="Times New Roman" panose="02020603050405020304" pitchFamily="18" charset="0"/>
                <a:cs typeface="Times New Roman" panose="02020603050405020304" pitchFamily="18" charset="0"/>
              </a:rPr>
              <a:t> 3 </a:t>
            </a:r>
            <a:r>
              <a:rPr lang="en-US" sz="2800" dirty="0" err="1">
                <a:solidFill>
                  <a:schemeClr val="bg1"/>
                </a:solidFill>
                <a:latin typeface="Times New Roman" panose="02020603050405020304" pitchFamily="18" charset="0"/>
                <a:cs typeface="Times New Roman" panose="02020603050405020304" pitchFamily="18" charset="0"/>
              </a:rPr>
              <a:t>loại</a:t>
            </a:r>
            <a:r>
              <a:rPr lang="en-US" sz="2800" dirty="0">
                <a:solidFill>
                  <a:schemeClr val="bg1"/>
                </a:solidFill>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400" i="1" u="sng" dirty="0">
                <a:solidFill>
                  <a:schemeClr val="bg1"/>
                </a:solidFill>
                <a:latin typeface="Times New Roman" panose="02020603050405020304" pitchFamily="18" charset="0"/>
                <a:cs typeface="Times New Roman" panose="02020603050405020304" pitchFamily="18" charset="0"/>
              </a:rPr>
              <a:t>Kim </a:t>
            </a:r>
            <a:r>
              <a:rPr lang="en-US" sz="2400" i="1" u="sng" dirty="0" err="1">
                <a:solidFill>
                  <a:schemeClr val="bg1"/>
                </a:solidFill>
                <a:latin typeface="Times New Roman" panose="02020603050405020304" pitchFamily="18" charset="0"/>
                <a:cs typeface="Times New Roman" panose="02020603050405020304" pitchFamily="18" charset="0"/>
              </a:rPr>
              <a:t>loại</a:t>
            </a:r>
            <a:r>
              <a:rPr lang="en-US" sz="2400" i="1" u="sng" dirty="0">
                <a:solidFill>
                  <a:schemeClr val="bg1"/>
                </a:solidFill>
                <a:latin typeface="Times New Roman" panose="02020603050405020304" pitchFamily="18" charset="0"/>
                <a:cs typeface="Times New Roman" panose="02020603050405020304" pitchFamily="18" charset="0"/>
              </a:rPr>
              <a:t>:</a:t>
            </a:r>
          </a:p>
          <a:p>
            <a:pPr>
              <a:lnSpc>
                <a:spcPct val="150000"/>
              </a:lnSpc>
            </a:pP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Hơn</a:t>
            </a:r>
            <a:r>
              <a:rPr lang="en-US" sz="2400" dirty="0">
                <a:solidFill>
                  <a:schemeClr val="bg1"/>
                </a:solidFill>
                <a:latin typeface="Times New Roman" panose="02020603050405020304" pitchFamily="18" charset="0"/>
                <a:cs typeface="Times New Roman" panose="02020603050405020304" pitchFamily="18" charset="0"/>
              </a:rPr>
              <a:t> 80%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BTH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loại</a:t>
            </a:r>
            <a:endParaRPr lang="en-US" sz="2400"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IA </a:t>
            </a:r>
            <a:r>
              <a:rPr lang="en-US" sz="2400" dirty="0" err="1">
                <a:solidFill>
                  <a:schemeClr val="bg1"/>
                </a:solidFill>
                <a:latin typeface="Times New Roman" panose="02020603050405020304" pitchFamily="18" charset="0"/>
                <a:cs typeface="Times New Roman" panose="02020603050405020304" pitchFamily="18" charset="0"/>
              </a:rPr>
              <a:t>gọi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loại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kiềm</a:t>
            </a:r>
            <a:endParaRPr lang="en-US" sz="2400"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IIA </a:t>
            </a:r>
            <a:r>
              <a:rPr lang="en-US" sz="2400" dirty="0" err="1">
                <a:solidFill>
                  <a:schemeClr val="bg1"/>
                </a:solidFill>
                <a:latin typeface="Times New Roman" panose="02020603050405020304" pitchFamily="18" charset="0"/>
                <a:cs typeface="Times New Roman" panose="02020603050405020304" pitchFamily="18" charset="0"/>
              </a:rPr>
              <a:t>gọi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loại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kiềm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thổ</a:t>
            </a:r>
            <a:endParaRPr lang="en-US" sz="2400"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400" i="1" u="sng" dirty="0">
                <a:solidFill>
                  <a:schemeClr val="bg1"/>
                </a:solidFill>
                <a:latin typeface="Times New Roman" panose="02020603050405020304" pitchFamily="18" charset="0"/>
                <a:cs typeface="Times New Roman" panose="02020603050405020304" pitchFamily="18" charset="0"/>
              </a:rPr>
              <a:t>Phi </a:t>
            </a:r>
            <a:r>
              <a:rPr lang="en-US" sz="2400" i="1" u="sng"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VIIA </a:t>
            </a:r>
            <a:r>
              <a:rPr lang="en-US" sz="2400" dirty="0" err="1">
                <a:solidFill>
                  <a:schemeClr val="bg1"/>
                </a:solidFill>
                <a:latin typeface="Times New Roman" panose="02020603050405020304" pitchFamily="18" charset="0"/>
                <a:cs typeface="Times New Roman" panose="02020603050405020304" pitchFamily="18" charset="0"/>
              </a:rPr>
              <a:t>hầu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phi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hình</a:t>
            </a:r>
            <a:r>
              <a:rPr lang="en-US" sz="2400" dirty="0">
                <a:solidFill>
                  <a:schemeClr val="bg1"/>
                </a:solidFill>
                <a:latin typeface="Times New Roman" panose="02020603050405020304" pitchFamily="18" charset="0"/>
                <a:cs typeface="Times New Roman" panose="02020603050405020304" pitchFamily="18" charset="0"/>
              </a:rPr>
              <a:t>, Fluorine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phi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mạnh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nhất</a:t>
            </a:r>
            <a:endParaRPr lang="en-US" sz="2400"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400" i="1" u="sng" dirty="0" err="1">
                <a:solidFill>
                  <a:schemeClr val="bg1"/>
                </a:solidFill>
                <a:latin typeface="Times New Roman" panose="02020603050405020304" pitchFamily="18" charset="0"/>
                <a:cs typeface="Times New Roman" panose="02020603050405020304" pitchFamily="18" charset="0"/>
              </a:rPr>
              <a:t>Khí</a:t>
            </a:r>
            <a:r>
              <a:rPr lang="en-US" sz="2400" i="1" u="sng" dirty="0">
                <a:solidFill>
                  <a:schemeClr val="bg1"/>
                </a:solidFill>
                <a:latin typeface="Times New Roman" panose="02020603050405020304" pitchFamily="18" charset="0"/>
                <a:cs typeface="Times New Roman" panose="02020603050405020304" pitchFamily="18" charset="0"/>
              </a:rPr>
              <a:t> </a:t>
            </a:r>
            <a:r>
              <a:rPr lang="en-US" sz="2400" i="1" u="sng" dirty="0" err="1">
                <a:solidFill>
                  <a:schemeClr val="bg1"/>
                </a:solidFill>
                <a:latin typeface="Times New Roman" panose="02020603050405020304" pitchFamily="18" charset="0"/>
                <a:cs typeface="Times New Roman" panose="02020603050405020304" pitchFamily="18" charset="0"/>
              </a:rPr>
              <a:t>hiếm</a:t>
            </a:r>
            <a:r>
              <a:rPr lang="en-US" sz="2400" i="1"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VIIIA </a:t>
            </a:r>
            <a:r>
              <a:rPr lang="en-US" sz="2400" dirty="0" err="1">
                <a:solidFill>
                  <a:schemeClr val="bg1"/>
                </a:solidFill>
                <a:latin typeface="Times New Roman" panose="02020603050405020304" pitchFamily="18" charset="0"/>
                <a:cs typeface="Times New Roman" panose="02020603050405020304" pitchFamily="18" charset="0"/>
              </a:rPr>
              <a:t>gọi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hiếm</a:t>
            </a:r>
            <a:r>
              <a:rPr lang="en-US" sz="24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54232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Luyện</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i="1" err="1">
                <a:solidFill>
                  <a:schemeClr val="accent5">
                    <a:lumMod val="50000"/>
                  </a:schemeClr>
                </a:solidFill>
                <a:latin typeface="Times New Roman" panose="02020603050405020304" pitchFamily="18" charset="0"/>
                <a:cs typeface="Times New Roman" panose="02020603050405020304" pitchFamily="18" charset="0"/>
              </a:rPr>
              <a:t>tập</a:t>
            </a:r>
            <a:r>
              <a:rPr lang="en-US" sz="2400" b="1" i="1">
                <a:solidFill>
                  <a:schemeClr val="accent5">
                    <a:lumMod val="50000"/>
                  </a:schemeClr>
                </a:solidFill>
                <a:latin typeface="Times New Roman" panose="02020603050405020304" pitchFamily="18" charset="0"/>
                <a:cs typeface="Times New Roman" panose="02020603050405020304" pitchFamily="18" charset="0"/>
              </a:rPr>
              <a:t> </a:t>
            </a:r>
            <a:r>
              <a:rPr lang="en-US" sz="2400" b="1" i="1" smtClean="0">
                <a:solidFill>
                  <a:schemeClr val="accent5">
                    <a:lumMod val="50000"/>
                  </a:schemeClr>
                </a:solidFill>
                <a:latin typeface="Times New Roman" panose="02020603050405020304" pitchFamily="18" charset="0"/>
                <a:cs typeface="Times New Roman" panose="02020603050405020304" pitchFamily="18" charset="0"/>
              </a:rPr>
              <a:t>1</a:t>
            </a:r>
            <a:r>
              <a:rPr lang="en-US" sz="2400" smtClean="0">
                <a:solidFill>
                  <a:schemeClr val="accent5">
                    <a:lumMod val="50000"/>
                  </a:schemeClr>
                </a:solidFill>
                <a:latin typeface="Times New Roman" panose="02020603050405020304" pitchFamily="18" charset="0"/>
                <a:cs typeface="Times New Roman" panose="02020603050405020304" pitchFamily="18" charset="0"/>
              </a:rPr>
              <a:t>: </a:t>
            </a:r>
            <a:r>
              <a:rPr lang="vi-VN" sz="2400" dirty="0">
                <a:solidFill>
                  <a:schemeClr val="accent5">
                    <a:lumMod val="50000"/>
                  </a:schemeClr>
                </a:solidFill>
                <a:latin typeface="Times New Roman" panose="02020603050405020304" pitchFamily="18" charset="0"/>
                <a:cs typeface="Times New Roman" panose="02020603050405020304" pitchFamily="18" charset="0"/>
              </a:rPr>
              <a:t>Cho các nguyên tố có số thứ tự lần lượt là 9</a:t>
            </a:r>
            <a:r>
              <a:rPr lang="en-US" sz="2400" dirty="0">
                <a:solidFill>
                  <a:schemeClr val="accent5">
                    <a:lumMod val="50000"/>
                  </a:schemeClr>
                </a:solidFill>
                <a:latin typeface="Times New Roman" panose="02020603050405020304" pitchFamily="18" charset="0"/>
                <a:cs typeface="Times New Roman" panose="02020603050405020304" pitchFamily="18" charset="0"/>
              </a:rPr>
              <a:t>;</a:t>
            </a:r>
            <a:r>
              <a:rPr lang="vi-VN" sz="2400" dirty="0">
                <a:solidFill>
                  <a:schemeClr val="accent5">
                    <a:lumMod val="50000"/>
                  </a:schemeClr>
                </a:solidFill>
                <a:latin typeface="Times New Roman" panose="02020603050405020304" pitchFamily="18" charset="0"/>
                <a:cs typeface="Times New Roman" panose="02020603050405020304" pitchFamily="18" charset="0"/>
              </a:rPr>
              <a:t> 18 và 19. Số electron lớp ngoài cùng của mỗi nguyên tố trên là bao nhiêu? Cho biết mỗi nguyên tố nằm ở nhóm nào và đó là kim loại, phi kim hay khí hiếm</a:t>
            </a:r>
            <a:r>
              <a:rPr lang="vi-VN" sz="2400" b="1" dirty="0">
                <a:solidFill>
                  <a:schemeClr val="accent5">
                    <a:lumMod val="50000"/>
                  </a:schemeClr>
                </a:solidFill>
                <a:latin typeface="Times New Roman" panose="02020603050405020304" pitchFamily="18" charset="0"/>
                <a:cs typeface="Times New Roman" panose="02020603050405020304" pitchFamily="18" charset="0"/>
              </a:rPr>
              <a:t> </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403" y="1608941"/>
            <a:ext cx="12090400" cy="3416320"/>
          </a:xfrm>
          <a:prstGeom prst="rect">
            <a:avLst/>
          </a:prstGeom>
        </p:spPr>
        <p:txBody>
          <a:bodyPr wrap="square">
            <a:spAutoFit/>
          </a:bodyPr>
          <a:lstStyle/>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VIIA =&gt;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7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 phi </a:t>
            </a:r>
            <a:r>
              <a:rPr lang="en-US" sz="2400" dirty="0" err="1">
                <a:solidFill>
                  <a:srgbClr val="C00000"/>
                </a:solidFill>
                <a:latin typeface="Times New Roman" panose="02020603050405020304" pitchFamily="18" charset="0"/>
                <a:cs typeface="Times New Roman" panose="02020603050405020304" pitchFamily="18" charset="0"/>
              </a:rPr>
              <a:t>kim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hoạt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động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mạnh</a:t>
            </a:r>
            <a:endParaRPr lang="en-US" sz="2400"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18:</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VIIIA =&gt;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8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khí</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hiếm</a:t>
            </a:r>
            <a:endParaRPr lang="en-US" sz="2400"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Xét</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nguyên</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tố</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cs typeface="Times New Roman" panose="02020603050405020304" pitchFamily="18" charset="0"/>
              </a:rPr>
              <a:t> số </a:t>
            </a:r>
            <a:r>
              <a:rPr lang="en-US" sz="2400" i="1" dirty="0" err="1">
                <a:solidFill>
                  <a:srgbClr val="000000"/>
                </a:solidFill>
                <a:latin typeface="Times New Roman" panose="02020603050405020304" pitchFamily="18" charset="0"/>
                <a:cs typeface="Times New Roman" panose="02020603050405020304" pitchFamily="18" charset="0"/>
              </a:rPr>
              <a:t>thứ</a:t>
            </a:r>
            <a:r>
              <a:rPr lang="en-US" sz="2400" i="1" dirty="0">
                <a:solidFill>
                  <a:srgbClr val="000000"/>
                </a:solidFill>
                <a:latin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cs typeface="Times New Roman" panose="02020603050405020304" pitchFamily="18" charset="0"/>
              </a:rPr>
              <a:t>tự</a:t>
            </a:r>
            <a:r>
              <a:rPr lang="en-US" sz="2400" i="1" dirty="0">
                <a:solidFill>
                  <a:srgbClr val="000000"/>
                </a:solidFill>
                <a:latin typeface="Times New Roman" panose="02020603050405020304" pitchFamily="18" charset="0"/>
                <a:cs typeface="Times New Roman" panose="02020603050405020304" pitchFamily="18" charset="0"/>
              </a:rPr>
              <a:t> 19:</a:t>
            </a:r>
          </a:p>
          <a:p>
            <a:pPr>
              <a:lnSpc>
                <a:spcPct val="150000"/>
              </a:lnSpc>
            </a:pP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Nằm</a:t>
            </a:r>
            <a:r>
              <a:rPr lang="en-US" sz="2400" dirty="0">
                <a:solidFill>
                  <a:srgbClr val="000000"/>
                </a:solidFill>
                <a:latin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cs typeface="Times New Roman" panose="02020603050405020304" pitchFamily="18" charset="0"/>
              </a:rPr>
              <a:t> IA =&gt; </a:t>
            </a:r>
            <a:r>
              <a:rPr lang="en-US" sz="2400" dirty="0" err="1">
                <a:solidFill>
                  <a:srgbClr val="000000"/>
                </a:solidFill>
                <a:latin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cs typeface="Times New Roman" panose="02020603050405020304" pitchFamily="18" charset="0"/>
              </a:rPr>
              <a:t> 1 electron ở </a:t>
            </a:r>
            <a:r>
              <a:rPr lang="en-US" sz="2400" dirty="0" err="1">
                <a:solidFill>
                  <a:srgbClr val="000000"/>
                </a:solidFill>
                <a:latin typeface="Times New Roman" panose="02020603050405020304" pitchFamily="18" charset="0"/>
                <a:cs typeface="Times New Roman" panose="02020603050405020304" pitchFamily="18" charset="0"/>
              </a:rPr>
              <a:t>lớp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vỏ</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kim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loại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hoạt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động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mạnh</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4985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45162" y="1756137"/>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
        <p:nvSpPr>
          <p:cNvPr id="7" name="TextBox 6"/>
          <p:cNvSpPr txBox="1"/>
          <p:nvPr/>
        </p:nvSpPr>
        <p:spPr>
          <a:xfrm>
            <a:off x="844901" y="3402893"/>
            <a:ext cx="5604635"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IV. Ý NGHĨA BẢNG TUẦN HOÀN</a:t>
            </a:r>
          </a:p>
        </p:txBody>
      </p:sp>
    </p:spTree>
    <p:extLst>
      <p:ext uri="{BB962C8B-B14F-4D97-AF65-F5344CB8AC3E}">
        <p14:creationId xmlns:p14="http://schemas.microsoft.com/office/powerpoint/2010/main" val="23220037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accent5">
                    <a:lumMod val="50000"/>
                  </a:schemeClr>
                </a:solidFill>
                <a:latin typeface="Times New Roman" panose="02020603050405020304" pitchFamily="18" charset="0"/>
                <a:cs typeface="Times New Roman" panose="02020603050405020304" pitchFamily="18" charset="0"/>
              </a:rPr>
              <a:t>Nguyên tố X nằm ở chu kì 2, nhóm VA trong bảng tuần hoàn. Hãy cho biết một số thông tin của nguyên tố X (tên nguyên tố, kí hiệu hóa học, khối lượng nguyên tử), vị trí ô của nguyên tố trong bảng tuần hoàn. Nguyên tố đó là kim loại, phi kim hay khí hiếm?</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670559" y="1979418"/>
            <a:ext cx="9413967" cy="3970318"/>
          </a:xfrm>
          <a:prstGeom prst="rect">
            <a:avLst/>
          </a:prstGeom>
        </p:spPr>
        <p:txBody>
          <a:bodyPr wrap="square">
            <a:spAutoFit/>
          </a:bodyPr>
          <a:lstStyle/>
          <a:p>
            <a:pPr>
              <a:lnSpc>
                <a:spcPct val="150000"/>
              </a:lnSpc>
            </a:pPr>
            <a:r>
              <a:rPr lang="vi-VN" sz="2400" dirty="0">
                <a:solidFill>
                  <a:srgbClr val="000000"/>
                </a:solidFill>
                <a:latin typeface="+mj-lt"/>
              </a:rPr>
              <a:t>- Nguyên tố X nằm ở chu kì 2, nhóm VA =&gt; Hàng số 2, cột VA</a:t>
            </a:r>
          </a:p>
          <a:p>
            <a:pPr>
              <a:lnSpc>
                <a:spcPct val="150000"/>
              </a:lnSpc>
            </a:pPr>
            <a:r>
              <a:rPr lang="vi-VN" sz="2400" dirty="0">
                <a:solidFill>
                  <a:srgbClr val="000000"/>
                </a:solidFill>
                <a:latin typeface="+mj-lt"/>
              </a:rPr>
              <a:t>=&gt; Nguyên tố phosphorus</a:t>
            </a:r>
          </a:p>
          <a:p>
            <a:pPr>
              <a:lnSpc>
                <a:spcPct val="150000"/>
              </a:lnSpc>
            </a:pPr>
            <a:r>
              <a:rPr lang="vi-VN" sz="2400" dirty="0">
                <a:solidFill>
                  <a:srgbClr val="000000"/>
                </a:solidFill>
                <a:latin typeface="+mj-lt"/>
              </a:rPr>
              <a:t>   + Tên nguyên tố: Phosphorus</a:t>
            </a:r>
          </a:p>
          <a:p>
            <a:pPr>
              <a:lnSpc>
                <a:spcPct val="150000"/>
              </a:lnSpc>
            </a:pPr>
            <a:r>
              <a:rPr lang="vi-VN" sz="2400" dirty="0">
                <a:solidFill>
                  <a:srgbClr val="000000"/>
                </a:solidFill>
                <a:latin typeface="+mj-lt"/>
              </a:rPr>
              <a:t>   + Kí hiệu hóa học: P</a:t>
            </a:r>
          </a:p>
          <a:p>
            <a:pPr>
              <a:lnSpc>
                <a:spcPct val="150000"/>
              </a:lnSpc>
            </a:pPr>
            <a:r>
              <a:rPr lang="vi-VN" sz="2400" dirty="0">
                <a:solidFill>
                  <a:srgbClr val="000000"/>
                </a:solidFill>
                <a:latin typeface="+mj-lt"/>
              </a:rPr>
              <a:t>   + Khối lượng nguyên tử: 31</a:t>
            </a:r>
          </a:p>
          <a:p>
            <a:pPr>
              <a:lnSpc>
                <a:spcPct val="150000"/>
              </a:lnSpc>
            </a:pPr>
            <a:r>
              <a:rPr lang="vi-VN" sz="2400" dirty="0">
                <a:solidFill>
                  <a:srgbClr val="000000"/>
                </a:solidFill>
                <a:latin typeface="+mj-lt"/>
              </a:rPr>
              <a:t>   + Ví trí ô của nguyên tố trong bảng tuần hoàn = số hiệu nguyên tử = 15</a:t>
            </a:r>
          </a:p>
          <a:p>
            <a:pPr>
              <a:lnSpc>
                <a:spcPct val="150000"/>
              </a:lnSpc>
            </a:pPr>
            <a:r>
              <a:rPr lang="vi-VN" sz="2400" dirty="0">
                <a:solidFill>
                  <a:srgbClr val="000000"/>
                </a:solidFill>
                <a:latin typeface="+mj-lt"/>
              </a:rPr>
              <a:t>   + Ô nguyên tố có màu hồng =&gt; Phi kim</a:t>
            </a:r>
          </a:p>
        </p:txBody>
      </p:sp>
    </p:spTree>
    <p:extLst>
      <p:ext uri="{BB962C8B-B14F-4D97-AF65-F5344CB8AC3E}">
        <p14:creationId xmlns:p14="http://schemas.microsoft.com/office/powerpoint/2010/main" val="4431185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sp>
        <p:nvSpPr>
          <p:cNvPr id="17" name="Rectangle 16"/>
          <p:cNvSpPr/>
          <p:nvPr/>
        </p:nvSpPr>
        <p:spPr>
          <a:xfrm>
            <a:off x="65315" y="1735073"/>
            <a:ext cx="2351314" cy="646331"/>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II. </a:t>
            </a:r>
            <a:r>
              <a:rPr lang="en-US" dirty="0">
                <a:solidFill>
                  <a:srgbClr val="FFFF00"/>
                </a:solidFill>
                <a:latin typeface="Times New Roman" panose="02020603050405020304" pitchFamily="18" charset="0"/>
                <a:cs typeface="Times New Roman" panose="02020603050405020304" pitchFamily="18" charset="0"/>
              </a:rPr>
              <a:t>CẤU TẠO BẢNG TUẦN HOÀN</a:t>
            </a:r>
          </a:p>
        </p:txBody>
      </p:sp>
      <p:sp>
        <p:nvSpPr>
          <p:cNvPr id="7" name="Rectangle 6"/>
          <p:cNvSpPr/>
          <p:nvPr/>
        </p:nvSpPr>
        <p:spPr>
          <a:xfrm>
            <a:off x="235132" y="2381404"/>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1. Ô </a:t>
            </a:r>
            <a:r>
              <a:rPr lang="en-US" sz="2000" b="1" dirty="0" err="1">
                <a:solidFill>
                  <a:schemeClr val="bg1"/>
                </a:solidFill>
                <a:latin typeface="Times New Roman" panose="02020603050405020304" pitchFamily="18" charset="0"/>
                <a:cs typeface="Times New Roman" panose="02020603050405020304" pitchFamily="18" charset="0"/>
              </a:rPr>
              <a:t>nguyên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tố</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1943" y="328638"/>
            <a:ext cx="846895" cy="846895"/>
          </a:xfrm>
          <a:prstGeom prst="rect">
            <a:avLst/>
          </a:prstGeom>
        </p:spPr>
      </p:pic>
      <p:sp>
        <p:nvSpPr>
          <p:cNvPr id="9" name="Rectangle 8"/>
          <p:cNvSpPr/>
          <p:nvPr/>
        </p:nvSpPr>
        <p:spPr>
          <a:xfrm>
            <a:off x="235131" y="282768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2. Chu </a:t>
            </a:r>
            <a:r>
              <a:rPr lang="en-US" sz="2000" b="1" dirty="0" err="1">
                <a:solidFill>
                  <a:schemeClr val="bg1"/>
                </a:solidFill>
                <a:latin typeface="Times New Roman" panose="02020603050405020304" pitchFamily="18" charset="0"/>
                <a:cs typeface="Times New Roman" panose="02020603050405020304" pitchFamily="18" charset="0"/>
              </a:rPr>
              <a:t>kì</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5130" y="3227790"/>
            <a:ext cx="2011679" cy="400110"/>
          </a:xfrm>
          <a:prstGeom prst="rect">
            <a:avLst/>
          </a:prstGeom>
        </p:spPr>
        <p:txBody>
          <a:bodyPr wrap="square">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3. </a:t>
            </a:r>
            <a:r>
              <a:rPr lang="en-US" sz="2000" b="1" dirty="0" err="1">
                <a:solidFill>
                  <a:schemeClr val="bg1"/>
                </a:solidFill>
                <a:latin typeface="Times New Roman" panose="02020603050405020304" pitchFamily="18" charset="0"/>
                <a:cs typeface="Times New Roman" panose="02020603050405020304" pitchFamily="18" charset="0"/>
              </a:rPr>
              <a:t>Nhóm</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5315" y="3674066"/>
            <a:ext cx="2351314" cy="1477328"/>
          </a:xfrm>
          <a:prstGeom prst="rect">
            <a:avLst/>
          </a:prstGeom>
        </p:spPr>
        <p:txBody>
          <a:bodyPr wrap="square">
            <a:spAutoFit/>
          </a:bodyPr>
          <a:lstStyle/>
          <a:p>
            <a:pPr algn="just"/>
            <a:r>
              <a:rPr lang="en-US" dirty="0">
                <a:solidFill>
                  <a:srgbClr val="FFFF00"/>
                </a:solidFill>
                <a:latin typeface="Times New Roman" panose="02020603050405020304" pitchFamily="18" charset="0"/>
                <a:cs typeface="Times New Roman" panose="02020603050405020304" pitchFamily="18" charset="0"/>
              </a:rPr>
              <a:t>III. VỊ TRÍ CỦA CÁC NGUYÊN TỐ KIM LOẠI, PHI KIM, KHÍ HIẾM TRONG BẢNG TUẦN HOÀN</a:t>
            </a:r>
          </a:p>
        </p:txBody>
      </p:sp>
      <p:sp>
        <p:nvSpPr>
          <p:cNvPr id="2" name="TextBox 1"/>
          <p:cNvSpPr txBox="1"/>
          <p:nvPr/>
        </p:nvSpPr>
        <p:spPr>
          <a:xfrm>
            <a:off x="3074126" y="857909"/>
            <a:ext cx="9117874" cy="1200329"/>
          </a:xfrm>
          <a:prstGeom prst="rect">
            <a:avLst/>
          </a:prstGeom>
          <a:noFill/>
        </p:spPr>
        <p:txBody>
          <a:bodyPr wrap="square" rtlCol="0">
            <a:spAutoFit/>
          </a:bodyPr>
          <a:lstStyle/>
          <a:p>
            <a:pPr>
              <a:lnSpc>
                <a:spcPct val="150000"/>
              </a:lnSpc>
            </a:pPr>
            <a:r>
              <a:rPr lang="en-US" sz="2400" dirty="0" err="1">
                <a:solidFill>
                  <a:schemeClr val="bg1"/>
                </a:solidFill>
                <a:latin typeface="Times New Roman" panose="02020603050405020304" pitchFamily="18" charset="0"/>
                <a:cs typeface="Times New Roman" panose="02020603050405020304" pitchFamily="18" charset="0"/>
              </a:rPr>
              <a:t>Bảng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tuần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biết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thông</a:t>
            </a:r>
            <a:r>
              <a:rPr lang="en-US" sz="2400" dirty="0">
                <a:solidFill>
                  <a:schemeClr val="bg1"/>
                </a:solidFill>
                <a:latin typeface="Times New Roman" panose="02020603050405020304" pitchFamily="18" charset="0"/>
                <a:cs typeface="Times New Roman" panose="02020603050405020304" pitchFamily="18" charset="0"/>
              </a:rPr>
              <a:t> tin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vị</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loại</a:t>
            </a:r>
            <a:r>
              <a:rPr lang="en-US" sz="2400" dirty="0">
                <a:solidFill>
                  <a:schemeClr val="bg1"/>
                </a:solidFill>
                <a:latin typeface="Times New Roman" panose="02020603050405020304" pitchFamily="18" charset="0"/>
                <a:cs typeface="Times New Roman" panose="02020603050405020304" pitchFamily="18" charset="0"/>
              </a:rPr>
              <a:t>, phi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hay </a:t>
            </a:r>
            <a:r>
              <a:rPr lang="en-US" sz="2400" dirty="0" err="1">
                <a:solidFill>
                  <a:schemeClr val="bg1"/>
                </a:solidFill>
                <a:latin typeface="Times New Roman" panose="02020603050405020304" pitchFamily="18" charset="0"/>
                <a:cs typeface="Times New Roman" panose="02020603050405020304" pitchFamily="18" charset="0"/>
              </a:rPr>
              <a:t>khí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hiếm</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3062" y="5268961"/>
            <a:ext cx="2351314" cy="646331"/>
          </a:xfrm>
          <a:prstGeom prst="rect">
            <a:avLst/>
          </a:prstGeom>
        </p:spPr>
        <p:txBody>
          <a:bodyPr wrap="square">
            <a:spAutoFit/>
          </a:bodyPr>
          <a:lstStyle/>
          <a:p>
            <a:pPr algn="just"/>
            <a:r>
              <a:rPr lang="en-US" dirty="0">
                <a:solidFill>
                  <a:srgbClr val="FFFF00"/>
                </a:solidFill>
                <a:latin typeface="Times New Roman" panose="02020603050405020304" pitchFamily="18" charset="0"/>
                <a:cs typeface="Times New Roman" panose="02020603050405020304" pitchFamily="18" charset="0"/>
              </a:rPr>
              <a:t>IV. Ý NGHĨA BẢNG TUẦN HOÀN</a:t>
            </a:r>
          </a:p>
        </p:txBody>
      </p:sp>
    </p:spTree>
    <p:extLst>
      <p:ext uri="{BB962C8B-B14F-4D97-AF65-F5344CB8AC3E}">
        <p14:creationId xmlns:p14="http://schemas.microsoft.com/office/powerpoint/2010/main" val="109249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09490" y="2588451"/>
            <a:ext cx="4459458" cy="1181686"/>
          </a:xfrm>
          <a:prstGeom prst="roundRect">
            <a:avLst>
              <a:gd name="adj" fmla="val 17858"/>
            </a:avLst>
          </a:prstGeom>
          <a:solidFill>
            <a:srgbClr val="FFCCCC"/>
          </a:solidFill>
          <a:ln>
            <a:solidFill>
              <a:srgbClr val="EE9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Times New Roman" panose="02020603050405020304" pitchFamily="18" charset="0"/>
                <a:cs typeface="Times New Roman" panose="02020603050405020304" pitchFamily="18" charset="0"/>
              </a:rPr>
              <a:t>SƠ LƯỢC VỀ </a:t>
            </a:r>
          </a:p>
          <a:p>
            <a:pPr algn="ctr"/>
            <a:r>
              <a:rPr lang="en-US" sz="2400" b="1" dirty="0">
                <a:solidFill>
                  <a:srgbClr val="C00000"/>
                </a:solidFill>
                <a:latin typeface="Times New Roman" panose="02020603050405020304" pitchFamily="18" charset="0"/>
                <a:cs typeface="Times New Roman" panose="02020603050405020304" pitchFamily="18" charset="0"/>
              </a:rPr>
              <a:t>BẢNG TUẦN HOÀN </a:t>
            </a:r>
          </a:p>
          <a:p>
            <a:pPr algn="ctr"/>
            <a:r>
              <a:rPr lang="en-US" sz="2400" b="1" dirty="0">
                <a:solidFill>
                  <a:srgbClr val="C00000"/>
                </a:solidFill>
                <a:latin typeface="Times New Roman" panose="02020603050405020304" pitchFamily="18" charset="0"/>
                <a:cs typeface="Times New Roman" panose="02020603050405020304" pitchFamily="18" charset="0"/>
              </a:rPr>
              <a:t>CÁC NGUYÊN TỐ HÓA HỌC</a:t>
            </a:r>
          </a:p>
        </p:txBody>
      </p:sp>
      <p:cxnSp>
        <p:nvCxnSpPr>
          <p:cNvPr id="4" name="Curved Connector 3"/>
          <p:cNvCxnSpPr/>
          <p:nvPr/>
        </p:nvCxnSpPr>
        <p:spPr>
          <a:xfrm rot="5400000" flipH="1" flipV="1">
            <a:off x="1656473" y="685800"/>
            <a:ext cx="1702189" cy="2103119"/>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rot="16200000" flipH="1">
            <a:off x="1719777" y="3506369"/>
            <a:ext cx="1575580" cy="2103119"/>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671666" y="323557"/>
            <a:ext cx="2715065" cy="112541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tắc</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sắp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xếp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các</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tố</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trong</a:t>
            </a:r>
            <a:r>
              <a:rPr lang="en-US" sz="2400" dirty="0">
                <a:solidFill>
                  <a:schemeClr val="accent2">
                    <a:lumMod val="50000"/>
                  </a:schemeClr>
                </a:solidFill>
                <a:latin typeface="Times New Roman" panose="02020603050405020304" pitchFamily="18" charset="0"/>
                <a:cs typeface="Times New Roman" panose="02020603050405020304" pitchFamily="18" charset="0"/>
              </a:rPr>
              <a:t> BTH</a:t>
            </a:r>
          </a:p>
        </p:txBody>
      </p:sp>
      <p:sp>
        <p:nvSpPr>
          <p:cNvPr id="11" name="Rounded Rectangle 10"/>
          <p:cNvSpPr/>
          <p:nvPr/>
        </p:nvSpPr>
        <p:spPr>
          <a:xfrm>
            <a:off x="5380892" y="2895931"/>
            <a:ext cx="2096086" cy="56270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2C451B"/>
                </a:solidFill>
                <a:latin typeface="Times New Roman" panose="02020603050405020304" pitchFamily="18" charset="0"/>
                <a:cs typeface="Times New Roman" panose="02020603050405020304" pitchFamily="18" charset="0"/>
              </a:rPr>
              <a:t>Cấu</a:t>
            </a:r>
            <a:r>
              <a:rPr lang="en-US" sz="2400" dirty="0">
                <a:solidFill>
                  <a:srgbClr val="2C451B"/>
                </a:solidFill>
                <a:latin typeface="Times New Roman" panose="02020603050405020304" pitchFamily="18" charset="0"/>
                <a:cs typeface="Times New Roman" panose="02020603050405020304" pitchFamily="18" charset="0"/>
              </a:rPr>
              <a:t> </a:t>
            </a:r>
            <a:r>
              <a:rPr lang="en-US" sz="2400" dirty="0" err="1">
                <a:solidFill>
                  <a:srgbClr val="2C451B"/>
                </a:solidFill>
                <a:latin typeface="Times New Roman" panose="02020603050405020304" pitchFamily="18" charset="0"/>
                <a:cs typeface="Times New Roman" panose="02020603050405020304" pitchFamily="18" charset="0"/>
              </a:rPr>
              <a:t>tạo</a:t>
            </a:r>
            <a:r>
              <a:rPr lang="en-US" sz="2400" dirty="0">
                <a:solidFill>
                  <a:srgbClr val="2C451B"/>
                </a:solidFill>
                <a:latin typeface="Times New Roman" panose="02020603050405020304" pitchFamily="18" charset="0"/>
                <a:cs typeface="Times New Roman" panose="02020603050405020304" pitchFamily="18" charset="0"/>
              </a:rPr>
              <a:t> BTH</a:t>
            </a:r>
          </a:p>
        </p:txBody>
      </p:sp>
      <p:cxnSp>
        <p:nvCxnSpPr>
          <p:cNvPr id="34" name="Curved Connector 33"/>
          <p:cNvCxnSpPr>
            <a:stCxn id="11" idx="0"/>
          </p:cNvCxnSpPr>
          <p:nvPr/>
        </p:nvCxnSpPr>
        <p:spPr>
          <a:xfrm rot="5400000" flipH="1" flipV="1">
            <a:off x="6523893" y="1717761"/>
            <a:ext cx="1083213" cy="1273128"/>
          </a:xfrm>
          <a:prstGeom prst="curvedConnector2">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680961" y="1581884"/>
            <a:ext cx="3870803"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STT ô  = Số </a:t>
            </a:r>
            <a:r>
              <a:rPr lang="en-US" sz="2400" dirty="0" err="1">
                <a:solidFill>
                  <a:schemeClr val="bg1"/>
                </a:solidFill>
                <a:latin typeface="Times New Roman" panose="02020603050405020304" pitchFamily="18" charset="0"/>
                <a:cs typeface="Times New Roman" panose="02020603050405020304" pitchFamily="18" charset="0"/>
              </a:rPr>
              <a:t>hiệu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ng.tử</a:t>
            </a:r>
            <a:r>
              <a:rPr lang="en-US" sz="2400" dirty="0">
                <a:solidFill>
                  <a:schemeClr val="bg1"/>
                </a:solidFill>
                <a:latin typeface="Times New Roman" panose="02020603050405020304" pitchFamily="18" charset="0"/>
                <a:cs typeface="Times New Roman" panose="02020603050405020304" pitchFamily="18" charset="0"/>
              </a:rPr>
              <a:t> = Số e</a:t>
            </a:r>
          </a:p>
        </p:txBody>
      </p:sp>
      <p:cxnSp>
        <p:nvCxnSpPr>
          <p:cNvPr id="37" name="Straight Arrow Connector 36"/>
          <p:cNvCxnSpPr/>
          <p:nvPr/>
        </p:nvCxnSpPr>
        <p:spPr>
          <a:xfrm>
            <a:off x="7533250" y="3163216"/>
            <a:ext cx="1237958"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781852" y="2878987"/>
            <a:ext cx="2984343"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STT chu </a:t>
            </a:r>
            <a:r>
              <a:rPr lang="en-US" sz="2400" dirty="0" err="1">
                <a:solidFill>
                  <a:schemeClr val="bg1"/>
                </a:solidFill>
                <a:latin typeface="Times New Roman" panose="02020603050405020304" pitchFamily="18" charset="0"/>
                <a:cs typeface="Times New Roman" panose="02020603050405020304" pitchFamily="18" charset="0"/>
              </a:rPr>
              <a:t>kì</a:t>
            </a:r>
            <a:r>
              <a:rPr lang="en-US" sz="2400" dirty="0">
                <a:solidFill>
                  <a:schemeClr val="bg1"/>
                </a:solidFill>
                <a:latin typeface="Times New Roman" panose="02020603050405020304" pitchFamily="18" charset="0"/>
                <a:cs typeface="Times New Roman" panose="02020603050405020304" pitchFamily="18" charset="0"/>
              </a:rPr>
              <a:t> =  Số </a:t>
            </a:r>
            <a:r>
              <a:rPr lang="en-US" sz="2400" dirty="0" err="1">
                <a:solidFill>
                  <a:schemeClr val="bg1"/>
                </a:solidFill>
                <a:latin typeface="Times New Roman" panose="02020603050405020304" pitchFamily="18" charset="0"/>
                <a:cs typeface="Times New Roman" panose="02020603050405020304" pitchFamily="18" charset="0"/>
              </a:rPr>
              <a:t>lớp</a:t>
            </a:r>
            <a:r>
              <a:rPr lang="en-US" sz="2400" dirty="0">
                <a:solidFill>
                  <a:schemeClr val="bg1"/>
                </a:solidFill>
                <a:latin typeface="Times New Roman" panose="02020603050405020304" pitchFamily="18" charset="0"/>
                <a:cs typeface="Times New Roman" panose="02020603050405020304" pitchFamily="18" charset="0"/>
              </a:rPr>
              <a:t> e</a:t>
            </a:r>
          </a:p>
        </p:txBody>
      </p:sp>
      <p:cxnSp>
        <p:nvCxnSpPr>
          <p:cNvPr id="40" name="Curved Connector 39"/>
          <p:cNvCxnSpPr>
            <a:stCxn id="11" idx="2"/>
          </p:cNvCxnSpPr>
          <p:nvPr/>
        </p:nvCxnSpPr>
        <p:spPr>
          <a:xfrm rot="16200000" flipH="1">
            <a:off x="6706773" y="3180799"/>
            <a:ext cx="717452" cy="1273129"/>
          </a:xfrm>
          <a:prstGeom prst="curvedConnector2">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702064" y="3945257"/>
            <a:ext cx="3061287" cy="461665"/>
          </a:xfrm>
          <a:prstGeom prst="rect">
            <a:avLst/>
          </a:prstGeom>
          <a:noFill/>
        </p:spPr>
        <p:txBody>
          <a:bodyPr wrap="none" rtlCol="0">
            <a:spAutoFit/>
          </a:bodyPr>
          <a:lstStyle/>
          <a:p>
            <a:r>
              <a:rPr lang="en-US" sz="2400" dirty="0">
                <a:solidFill>
                  <a:schemeClr val="bg1"/>
                </a:solidFill>
                <a:latin typeface="Times New Roman" panose="02020603050405020304" pitchFamily="18" charset="0"/>
                <a:cs typeface="Times New Roman" panose="02020603050405020304" pitchFamily="18" charset="0"/>
              </a:rPr>
              <a:t>STT </a:t>
            </a:r>
            <a:r>
              <a:rPr lang="en-US" sz="2400" dirty="0" err="1">
                <a:solidFill>
                  <a:schemeClr val="bg1"/>
                </a:solidFill>
                <a:latin typeface="Times New Roman" panose="02020603050405020304" pitchFamily="18" charset="0"/>
                <a:cs typeface="Times New Roman" panose="02020603050405020304" pitchFamily="18" charset="0"/>
              </a:rPr>
              <a:t>nhóm</a:t>
            </a:r>
            <a:r>
              <a:rPr lang="en-US" sz="2400" dirty="0">
                <a:solidFill>
                  <a:schemeClr val="bg1"/>
                </a:solidFill>
                <a:latin typeface="Times New Roman" panose="02020603050405020304" pitchFamily="18" charset="0"/>
                <a:cs typeface="Times New Roman" panose="02020603050405020304" pitchFamily="18" charset="0"/>
              </a:rPr>
              <a:t> = Số e LNC</a:t>
            </a:r>
          </a:p>
        </p:txBody>
      </p:sp>
      <p:cxnSp>
        <p:nvCxnSpPr>
          <p:cNvPr id="5" name="Straight Connector 4"/>
          <p:cNvCxnSpPr/>
          <p:nvPr/>
        </p:nvCxnSpPr>
        <p:spPr>
          <a:xfrm>
            <a:off x="4768948" y="3163216"/>
            <a:ext cx="623591" cy="0"/>
          </a:xfrm>
          <a:prstGeom prst="line">
            <a:avLst/>
          </a:prstGeom>
          <a:ln w="28575"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Rounded Rectangle 14"/>
          <p:cNvSpPr/>
          <p:nvPr/>
        </p:nvSpPr>
        <p:spPr>
          <a:xfrm>
            <a:off x="3580228" y="4868413"/>
            <a:ext cx="2494001" cy="911390"/>
          </a:xfrm>
          <a:prstGeom prst="roundRect">
            <a:avLst/>
          </a:prstGeom>
          <a:solidFill>
            <a:srgbClr val="E2C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5">
                    <a:lumMod val="50000"/>
                  </a:schemeClr>
                </a:solidFill>
                <a:latin typeface="Times New Roman" panose="02020603050405020304" pitchFamily="18" charset="0"/>
                <a:cs typeface="Times New Roman" panose="02020603050405020304" pitchFamily="18" charset="0"/>
              </a:rPr>
              <a:t>Ý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nghĩa</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hoàn</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a:xfrm>
            <a:off x="6074229" y="5345719"/>
            <a:ext cx="1237958" cy="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344785" y="4723943"/>
            <a:ext cx="4678202" cy="1200329"/>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BTH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biết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thông</a:t>
            </a:r>
            <a:r>
              <a:rPr lang="en-US" sz="2400" dirty="0">
                <a:solidFill>
                  <a:schemeClr val="bg1"/>
                </a:solidFill>
                <a:latin typeface="Times New Roman" panose="02020603050405020304" pitchFamily="18" charset="0"/>
                <a:cs typeface="Times New Roman" panose="02020603050405020304" pitchFamily="18" charset="0"/>
              </a:rPr>
              <a:t> tin: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vị</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loại</a:t>
            </a:r>
            <a:r>
              <a:rPr lang="en-US" sz="2400" dirty="0">
                <a:solidFill>
                  <a:schemeClr val="bg1"/>
                </a:solidFill>
                <a:latin typeface="Times New Roman" panose="02020603050405020304" pitchFamily="18" charset="0"/>
                <a:cs typeface="Times New Roman" panose="02020603050405020304" pitchFamily="18" charset="0"/>
              </a:rPr>
              <a:t>, phi </a:t>
            </a:r>
            <a:r>
              <a:rPr lang="en-US" sz="2400" dirty="0" err="1">
                <a:solidFill>
                  <a:schemeClr val="bg1"/>
                </a:solidFill>
                <a:latin typeface="Times New Roman" panose="02020603050405020304" pitchFamily="18" charset="0"/>
                <a:cs typeface="Times New Roman" panose="02020603050405020304" pitchFamily="18" charset="0"/>
              </a:rPr>
              <a:t>kim</a:t>
            </a:r>
            <a:r>
              <a:rPr lang="en-US" sz="2400" dirty="0">
                <a:solidFill>
                  <a:schemeClr val="bg1"/>
                </a:solidFill>
                <a:latin typeface="Times New Roman" panose="02020603050405020304" pitchFamily="18" charset="0"/>
                <a:cs typeface="Times New Roman" panose="02020603050405020304" pitchFamily="18" charset="0"/>
              </a:rPr>
              <a:t> hay </a:t>
            </a:r>
            <a:r>
              <a:rPr lang="en-US" sz="2400" dirty="0" err="1">
                <a:solidFill>
                  <a:schemeClr val="bg1"/>
                </a:solidFill>
                <a:latin typeface="Times New Roman" panose="02020603050405020304" pitchFamily="18" charset="0"/>
                <a:cs typeface="Times New Roman" panose="02020603050405020304" pitchFamily="18" charset="0"/>
              </a:rPr>
              <a:t>khí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hiếm</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27" name="Straight Arrow Connector 26"/>
          <p:cNvCxnSpPr>
            <a:endCxn id="28" idx="1"/>
          </p:cNvCxnSpPr>
          <p:nvPr/>
        </p:nvCxnSpPr>
        <p:spPr>
          <a:xfrm flipV="1">
            <a:off x="6433954" y="858405"/>
            <a:ext cx="1336430" cy="1"/>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770384" y="442906"/>
            <a:ext cx="3179299" cy="830997"/>
          </a:xfrm>
          <a:prstGeom prst="rect">
            <a:avLst/>
          </a:prstGeom>
          <a:no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Theo </a:t>
            </a:r>
            <a:r>
              <a:rPr lang="en-US" sz="2400" dirty="0" err="1">
                <a:solidFill>
                  <a:schemeClr val="bg1"/>
                </a:solidFill>
                <a:latin typeface="Times New Roman" panose="02020603050405020304" pitchFamily="18" charset="0"/>
                <a:cs typeface="Times New Roman" panose="02020603050405020304" pitchFamily="18" charset="0"/>
              </a:rPr>
              <a:t>chiều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tăng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tích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nhân</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45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35" grpId="0"/>
      <p:bldP spid="38" grpId="0"/>
      <p:bldP spid="41" grpId="0"/>
      <p:bldP spid="15" grpId="0" animBg="1"/>
      <p:bldP spid="26" grpId="0"/>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735077" y="1330679"/>
            <a:ext cx="4557933" cy="4678235"/>
          </a:xfrm>
          <a:prstGeom prst="round2DiagRect">
            <a:avLst/>
          </a:prstGeom>
          <a:solidFill>
            <a:srgbClr val="E2CFF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accent5">
                    <a:lumMod val="50000"/>
                  </a:schemeClr>
                </a:solidFill>
                <a:latin typeface="Times New Roman" panose="02020603050405020304" pitchFamily="18" charset="0"/>
                <a:cs typeface="Times New Roman" panose="02020603050405020304" pitchFamily="18" charset="0"/>
              </a:rPr>
              <a:t>Hãy</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thiết</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kế</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800" dirty="0">
                <a:solidFill>
                  <a:schemeClr val="accent5">
                    <a:lumMod val="50000"/>
                  </a:schemeClr>
                </a:solidFill>
                <a:latin typeface="Times New Roman" panose="02020603050405020304" pitchFamily="18" charset="0"/>
                <a:cs typeface="Times New Roman" panose="02020603050405020304" pitchFamily="18" charset="0"/>
              </a:rPr>
              <a:t> 3 chu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kì</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800" dirty="0">
                <a:solidFill>
                  <a:schemeClr val="accent5">
                    <a:lumMod val="50000"/>
                  </a:schemeClr>
                </a:solidFill>
                <a:latin typeface="Times New Roman" panose="02020603050405020304" pitchFamily="18" charset="0"/>
                <a:cs typeface="Times New Roman" panose="02020603050405020304" pitchFamily="18" charset="0"/>
              </a:rPr>
              <a:t> 8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bằng</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tấm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thẻ</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bìa</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cho</a:t>
            </a:r>
            <a:r>
              <a:rPr lang="en-US" sz="2800" dirty="0">
                <a:solidFill>
                  <a:schemeClr val="accent5">
                    <a:lumMod val="50000"/>
                  </a:schemeClr>
                </a:solidFill>
                <a:latin typeface="Times New Roman" panose="02020603050405020304" pitchFamily="18" charset="0"/>
                <a:cs typeface="Times New Roman" panose="02020603050405020304" pitchFamily="18" charset="0"/>
              </a:rPr>
              <a:t> 18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800" dirty="0">
                <a:solidFill>
                  <a:schemeClr val="accent5">
                    <a:lumMod val="50000"/>
                  </a:schemeClr>
                </a:solidFill>
                <a:latin typeface="Times New Roman" panose="02020603050405020304" pitchFamily="18" charset="0"/>
                <a:cs typeface="Times New Roman" panose="02020603050405020304" pitchFamily="18" charset="0"/>
              </a:rPr>
              <a:t> số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thứ</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từ</a:t>
            </a:r>
            <a:r>
              <a:rPr lang="en-US" sz="2800" dirty="0">
                <a:solidFill>
                  <a:schemeClr val="accent5">
                    <a:lumMod val="50000"/>
                  </a:schemeClr>
                </a:solidFill>
                <a:latin typeface="Times New Roman" panose="02020603050405020304" pitchFamily="18" charset="0"/>
                <a:cs typeface="Times New Roman" panose="02020603050405020304" pitchFamily="18" charset="0"/>
              </a:rPr>
              <a:t> 1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đến</a:t>
            </a:r>
            <a:r>
              <a:rPr lang="en-US" sz="2800" dirty="0">
                <a:solidFill>
                  <a:schemeClr val="accent5">
                    <a:lumMod val="50000"/>
                  </a:schemeClr>
                </a:solidFill>
                <a:latin typeface="Times New Roman" panose="02020603050405020304" pitchFamily="18" charset="0"/>
                <a:cs typeface="Times New Roman" panose="02020603050405020304" pitchFamily="18" charset="0"/>
              </a:rPr>
              <a:t> 18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thông</a:t>
            </a:r>
            <a:r>
              <a:rPr lang="en-US" sz="2800" dirty="0">
                <a:solidFill>
                  <a:schemeClr val="accent5">
                    <a:lumMod val="50000"/>
                  </a:schemeClr>
                </a:solidFill>
                <a:latin typeface="Times New Roman" panose="02020603050405020304" pitchFamily="18" charset="0"/>
                <a:cs typeface="Times New Roman" panose="02020603050405020304" pitchFamily="18" charset="0"/>
              </a:rPr>
              <a:t> tin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mà</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biết</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Tô</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màu</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để</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phân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biệt</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sz="2800" dirty="0">
                <a:solidFill>
                  <a:schemeClr val="accent5">
                    <a:lumMod val="50000"/>
                  </a:schemeClr>
                </a:solidFill>
                <a:latin typeface="Times New Roman" panose="02020603050405020304" pitchFamily="18" charset="0"/>
                <a:cs typeface="Times New Roman" panose="02020603050405020304" pitchFamily="18" charset="0"/>
              </a:rPr>
              <a:t>, phi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khí</a:t>
            </a: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5">
                    <a:lumMod val="50000"/>
                  </a:schemeClr>
                </a:solidFill>
                <a:latin typeface="Times New Roman" panose="02020603050405020304" pitchFamily="18" charset="0"/>
                <a:cs typeface="Times New Roman" panose="02020603050405020304" pitchFamily="18" charset="0"/>
              </a:rPr>
              <a:t>hiếm</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grpSp>
        <p:nvGrpSpPr>
          <p:cNvPr id="2" name="Google Shape;363;p1"/>
          <p:cNvGrpSpPr/>
          <p:nvPr/>
        </p:nvGrpSpPr>
        <p:grpSpPr>
          <a:xfrm>
            <a:off x="3014043" y="893732"/>
            <a:ext cx="2372525" cy="661598"/>
            <a:chOff x="1150919" y="4061743"/>
            <a:chExt cx="2372525" cy="661598"/>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477013"/>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VỀ NHÀ</a:t>
              </a:r>
              <a:endParaRPr sz="25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055" y="471701"/>
            <a:ext cx="4762500" cy="4762500"/>
          </a:xfrm>
          <a:prstGeom prst="rect">
            <a:avLst/>
          </a:prstGeom>
        </p:spPr>
      </p:pic>
    </p:spTree>
    <p:extLst>
      <p:ext uri="{BB962C8B-B14F-4D97-AF65-F5344CB8AC3E}">
        <p14:creationId xmlns:p14="http://schemas.microsoft.com/office/powerpoint/2010/main" val="15537466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9816" y="91439"/>
            <a:ext cx="11756571" cy="1332411"/>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Vận</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5">
                    <a:lumMod val="50000"/>
                  </a:schemeClr>
                </a:solidFill>
                <a:latin typeface="Times New Roman" panose="02020603050405020304" pitchFamily="18" charset="0"/>
                <a:cs typeface="Times New Roman" panose="02020603050405020304" pitchFamily="18" charset="0"/>
              </a:rPr>
              <a:t>dụng</a:t>
            </a:r>
            <a:r>
              <a:rPr lang="en-US" sz="24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Hãy</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thiết</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kế</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bảng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tuần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hoàn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400" dirty="0">
                <a:solidFill>
                  <a:schemeClr val="accent5">
                    <a:lumMod val="50000"/>
                  </a:schemeClr>
                </a:solidFill>
                <a:latin typeface="Times New Roman" panose="02020603050405020304" pitchFamily="18" charset="0"/>
                <a:cs typeface="Times New Roman" panose="02020603050405020304" pitchFamily="18" charset="0"/>
              </a:rPr>
              <a:t> 3 chu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kì</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dirty="0">
                <a:solidFill>
                  <a:schemeClr val="accent5">
                    <a:lumMod val="50000"/>
                  </a:schemeClr>
                </a:solidFill>
                <a:latin typeface="Times New Roman" panose="02020603050405020304" pitchFamily="18" charset="0"/>
                <a:cs typeface="Times New Roman" panose="02020603050405020304" pitchFamily="18" charset="0"/>
              </a:rPr>
              <a:t> 8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nhóm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bằng</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tấm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thẻ</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bìa</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cho</a:t>
            </a:r>
            <a:r>
              <a:rPr lang="en-US" sz="2400" dirty="0">
                <a:solidFill>
                  <a:schemeClr val="accent5">
                    <a:lumMod val="50000"/>
                  </a:schemeClr>
                </a:solidFill>
                <a:latin typeface="Times New Roman" panose="02020603050405020304" pitchFamily="18" charset="0"/>
                <a:cs typeface="Times New Roman" panose="02020603050405020304" pitchFamily="18" charset="0"/>
              </a:rPr>
              <a:t> 18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400" dirty="0">
                <a:solidFill>
                  <a:schemeClr val="accent5">
                    <a:lumMod val="50000"/>
                  </a:schemeClr>
                </a:solidFill>
                <a:latin typeface="Times New Roman" panose="02020603050405020304" pitchFamily="18" charset="0"/>
                <a:cs typeface="Times New Roman" panose="02020603050405020304" pitchFamily="18" charset="0"/>
              </a:rPr>
              <a:t> số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thứ</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từ</a:t>
            </a:r>
            <a:r>
              <a:rPr lang="en-US" sz="2400" dirty="0">
                <a:solidFill>
                  <a:schemeClr val="accent5">
                    <a:lumMod val="50000"/>
                  </a:schemeClr>
                </a:solidFill>
                <a:latin typeface="Times New Roman" panose="02020603050405020304" pitchFamily="18" charset="0"/>
                <a:cs typeface="Times New Roman" panose="02020603050405020304" pitchFamily="18" charset="0"/>
              </a:rPr>
              <a:t> 1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đến</a:t>
            </a:r>
            <a:r>
              <a:rPr lang="en-US" sz="2400" dirty="0">
                <a:solidFill>
                  <a:schemeClr val="accent5">
                    <a:lumMod val="50000"/>
                  </a:schemeClr>
                </a:solidFill>
                <a:latin typeface="Times New Roman" panose="02020603050405020304" pitchFamily="18" charset="0"/>
                <a:cs typeface="Times New Roman" panose="02020603050405020304" pitchFamily="18" charset="0"/>
              </a:rPr>
              <a:t> 18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thông</a:t>
            </a:r>
            <a:r>
              <a:rPr lang="en-US" sz="2400" dirty="0">
                <a:solidFill>
                  <a:schemeClr val="accent5">
                    <a:lumMod val="50000"/>
                  </a:schemeClr>
                </a:solidFill>
                <a:latin typeface="Times New Roman" panose="02020603050405020304" pitchFamily="18" charset="0"/>
                <a:cs typeface="Times New Roman" panose="02020603050405020304" pitchFamily="18" charset="0"/>
              </a:rPr>
              <a:t> tin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mà</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biết</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Tô</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màu</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để</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phân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biệt</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tố</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sz="2400" dirty="0">
                <a:solidFill>
                  <a:schemeClr val="accent5">
                    <a:lumMod val="50000"/>
                  </a:schemeClr>
                </a:solidFill>
                <a:latin typeface="Times New Roman" panose="02020603050405020304" pitchFamily="18" charset="0"/>
                <a:cs typeface="Times New Roman" panose="02020603050405020304" pitchFamily="18" charset="0"/>
              </a:rPr>
              <a:t>, phi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kim</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khí</a:t>
            </a:r>
            <a:r>
              <a:rPr lang="en-US" sz="2400" dirty="0">
                <a:solidFill>
                  <a:schemeClr val="accent5">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5">
                    <a:lumMod val="50000"/>
                  </a:schemeClr>
                </a:solidFill>
                <a:latin typeface="Times New Roman" panose="02020603050405020304" pitchFamily="18" charset="0"/>
                <a:cs typeface="Times New Roman" panose="02020603050405020304" pitchFamily="18" charset="0"/>
              </a:rPr>
              <a:t>hiếm</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832" y="2332245"/>
            <a:ext cx="9306537" cy="3650544"/>
          </a:xfrm>
          <a:prstGeom prst="rect">
            <a:avLst/>
          </a:prstGeom>
        </p:spPr>
      </p:pic>
    </p:spTree>
    <p:extLst>
      <p:ext uri="{BB962C8B-B14F-4D97-AF65-F5344CB8AC3E}">
        <p14:creationId xmlns:p14="http://schemas.microsoft.com/office/powerpoint/2010/main" val="210381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75325" y="2667838"/>
            <a:ext cx="7431761" cy="1995602"/>
          </a:xfrm>
          <a:custGeom>
            <a:avLst/>
            <a:gdLst>
              <a:gd name="connsiteX0" fmla="*/ 968335 w 4979963"/>
              <a:gd name="connsiteY0" fmla="*/ 0 h 2180492"/>
              <a:gd name="connsiteX1" fmla="*/ 4979963 w 4979963"/>
              <a:gd name="connsiteY1" fmla="*/ 0 h 2180492"/>
              <a:gd name="connsiteX2" fmla="*/ 4979963 w 4979963"/>
              <a:gd name="connsiteY2" fmla="*/ 2180492 h 2180492"/>
              <a:gd name="connsiteX3" fmla="*/ 968335 w 4979963"/>
              <a:gd name="connsiteY3" fmla="*/ 2180492 h 2180492"/>
              <a:gd name="connsiteX4" fmla="*/ 0 w 4979963"/>
              <a:gd name="connsiteY4" fmla="*/ 1212157 h 2180492"/>
              <a:gd name="connsiteX5" fmla="*/ 0 w 4979963"/>
              <a:gd name="connsiteY5" fmla="*/ 968335 h 2180492"/>
              <a:gd name="connsiteX6" fmla="*/ 968335 w 4979963"/>
              <a:gd name="connsiteY6" fmla="*/ 0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9963" h="2180492">
                <a:moveTo>
                  <a:pt x="968335" y="0"/>
                </a:moveTo>
                <a:lnTo>
                  <a:pt x="4979963" y="0"/>
                </a:lnTo>
                <a:lnTo>
                  <a:pt x="4979963" y="2180492"/>
                </a:lnTo>
                <a:lnTo>
                  <a:pt x="968335" y="2180492"/>
                </a:lnTo>
                <a:cubicBezTo>
                  <a:pt x="433538" y="2180492"/>
                  <a:pt x="0" y="1746954"/>
                  <a:pt x="0" y="1212157"/>
                </a:cubicBezTo>
                <a:lnTo>
                  <a:pt x="0" y="968335"/>
                </a:lnTo>
                <a:cubicBezTo>
                  <a:pt x="0" y="433538"/>
                  <a:pt x="433538" y="0"/>
                  <a:pt x="968335" y="0"/>
                </a:cubicBezTo>
                <a:close/>
              </a:path>
            </a:pathLst>
          </a:custGeom>
          <a:solidFill>
            <a:srgbClr val="79ADD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0658" y="2984046"/>
            <a:ext cx="5679331" cy="1384995"/>
          </a:xfrm>
          <a:prstGeom prst="rect">
            <a:avLst/>
          </a:prstGeom>
          <a:noFill/>
        </p:spPr>
        <p:txBody>
          <a:bodyPr wrap="square" rtlCol="0">
            <a:spAutoFit/>
          </a:bodyPr>
          <a:lstStyle/>
          <a:p>
            <a:pPr marL="514350" indent="-514350" algn="ctr">
              <a:buAutoNum type="romanUcPeriod"/>
            </a:pPr>
            <a:r>
              <a:rPr lang="en-US" sz="2800" b="1" dirty="0">
                <a:solidFill>
                  <a:schemeClr val="accent1">
                    <a:lumMod val="50000"/>
                  </a:schemeClr>
                </a:solidFill>
                <a:latin typeface="Times New Roman" panose="02020603050405020304" pitchFamily="18" charset="0"/>
                <a:cs typeface="Times New Roman" panose="02020603050405020304" pitchFamily="18" charset="0"/>
              </a:rPr>
              <a:t>NGUYÊN TẮC SẮP XẾP CÁC </a:t>
            </a:r>
          </a:p>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NGUYÊN TỐ TRONG </a:t>
            </a:r>
          </a:p>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BẢNG TUẦN HOÀN</a:t>
            </a:r>
          </a:p>
        </p:txBody>
      </p:sp>
      <p:sp>
        <p:nvSpPr>
          <p:cNvPr id="5" name="Oval 4"/>
          <p:cNvSpPr/>
          <p:nvPr/>
        </p:nvSpPr>
        <p:spPr>
          <a:xfrm>
            <a:off x="6601600" y="1769199"/>
            <a:ext cx="3513238" cy="3293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6545162" y="2778438"/>
            <a:ext cx="3513238" cy="1569660"/>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BÀI 3 SƠ LƯỢC VỀ BẢNG TUẦN HOÀN CÁC NGUYÊN TỐ</a:t>
            </a:r>
          </a:p>
          <a:p>
            <a:pPr algn="ctr"/>
            <a:r>
              <a:rPr lang="en-US" sz="2400" b="1" dirty="0">
                <a:latin typeface="Times New Roman" panose="02020603050405020304" pitchFamily="18" charset="0"/>
                <a:cs typeface="Times New Roman" panose="02020603050405020304" pitchFamily="18" charset="0"/>
              </a:rPr>
              <a:t> HÓA HỌC</a:t>
            </a:r>
          </a:p>
        </p:txBody>
      </p:sp>
    </p:spTree>
    <p:extLst>
      <p:ext uri="{BB962C8B-B14F-4D97-AF65-F5344CB8AC3E}">
        <p14:creationId xmlns:p14="http://schemas.microsoft.com/office/powerpoint/2010/main" val="11152020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63;p1"/>
          <p:cNvGrpSpPr/>
          <p:nvPr/>
        </p:nvGrpSpPr>
        <p:grpSpPr>
          <a:xfrm>
            <a:off x="205529" y="227526"/>
            <a:ext cx="2655238" cy="961701"/>
            <a:chOff x="1150919" y="4061743"/>
            <a:chExt cx="2372525" cy="961701"/>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861734"/>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CỦNG CỐ</a:t>
              </a:r>
              <a:endParaRPr sz="2500" b="1" dirty="0">
                <a:latin typeface="Times New Roman" panose="02020603050405020304" pitchFamily="18" charset="0"/>
                <a:cs typeface="Times New Roman" panose="02020603050405020304" pitchFamily="18" charset="0"/>
              </a:endParaRPr>
            </a:p>
          </p:txBody>
        </p:sp>
      </p:grpSp>
      <p:sp>
        <p:nvSpPr>
          <p:cNvPr id="5" name="TextBox 4"/>
          <p:cNvSpPr txBox="1"/>
          <p:nvPr/>
        </p:nvSpPr>
        <p:spPr>
          <a:xfrm>
            <a:off x="981635" y="1154772"/>
            <a:ext cx="1066351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1:</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bảng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tuần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hoàn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hóa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được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sắp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xếp</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theo</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1970535"/>
            <a:ext cx="368449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điển</a:t>
            </a:r>
            <a:endParaRPr lang="en-US" sz="24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69" y="3004024"/>
            <a:ext cx="5136777"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endParaRPr lang="en-US" sz="24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69" y="4154072"/>
            <a:ext cx="5997389"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số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electron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endParaRPr lang="en-US" sz="24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69" y="5373074"/>
            <a:ext cx="533848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số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neutron</a:t>
            </a:r>
          </a:p>
        </p:txBody>
      </p:sp>
    </p:spTree>
    <p:extLst>
      <p:ext uri="{BB962C8B-B14F-4D97-AF65-F5344CB8AC3E}">
        <p14:creationId xmlns:p14="http://schemas.microsoft.com/office/powerpoint/2010/main" val="1349769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6" presetClass="emph" presetSubtype="0" repeatCount="indefinite" fill="hold" grpId="0" nodeType="clickEffect">
                                  <p:stCondLst>
                                    <p:cond delay="0"/>
                                  </p:stCondLst>
                                  <p:iterate type="lt">
                                    <p:tmPct val="4000"/>
                                  </p:iterate>
                                  <p:childTnLst>
                                    <p:set>
                                      <p:cBhvr override="childStyle">
                                        <p:cTn id="6" dur="500" fill="hold"/>
                                        <p:tgtEl>
                                          <p:spTgt spid="9"/>
                                        </p:tgtEl>
                                        <p:attrNameLst>
                                          <p:attrName>style.color</p:attrName>
                                        </p:attrNameLst>
                                      </p:cBhvr>
                                      <p:to>
                                        <p:clrVal>
                                          <a:schemeClr val="accent2"/>
                                        </p:clrVal>
                                      </p:to>
                                    </p:set>
                                    <p:set>
                                      <p:cBhvr>
                                        <p:cTn id="7" dur="500" fill="hold"/>
                                        <p:tgtEl>
                                          <p:spTgt spid="9"/>
                                        </p:tgtEl>
                                        <p:attrNameLst>
                                          <p:attrName>fillcolor</p:attrName>
                                        </p:attrNameLst>
                                      </p:cBhvr>
                                      <p:to>
                                        <p:clrVal>
                                          <a:schemeClr val="accent2"/>
                                        </p:clrVal>
                                      </p:to>
                                    </p:set>
                                    <p:set>
                                      <p:cBhvr>
                                        <p:cTn id="8" dur="500" fill="hold"/>
                                        <p:tgtEl>
                                          <p:spTgt spid="9"/>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grpId="0" nodeType="clickEffect">
                                  <p:stCondLst>
                                    <p:cond delay="0"/>
                                  </p:stCondLst>
                                  <p:childTnLst>
                                    <p:animClr clrSpc="rgb" dir="cw">
                                      <p:cBhvr>
                                        <p:cTn id="13" dur="500" fill="hold"/>
                                        <p:tgtEl>
                                          <p:spTgt spid="7"/>
                                        </p:tgtEl>
                                        <p:attrNameLst>
                                          <p:attrName>fillcolor</p:attrName>
                                        </p:attrNameLst>
                                      </p:cBhvr>
                                      <p:to>
                                        <a:srgbClr val="000000"/>
                                      </p:to>
                                    </p:animClr>
                                    <p:set>
                                      <p:cBhvr>
                                        <p:cTn id="14" dur="500" fill="hold"/>
                                        <p:tgtEl>
                                          <p:spTgt spid="7"/>
                                        </p:tgtEl>
                                        <p:attrNameLst>
                                          <p:attrName>fill.type</p:attrName>
                                        </p:attrNameLst>
                                      </p:cBhvr>
                                      <p:to>
                                        <p:strVal val="solid"/>
                                      </p:to>
                                    </p:set>
                                    <p:set>
                                      <p:cBhvr>
                                        <p:cTn id="15" dur="500" fill="hold"/>
                                        <p:tgtEl>
                                          <p:spTgt spid="7"/>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11"/>
                                        </p:tgtEl>
                                        <p:attrNameLst>
                                          <p:attrName>style.color</p:attrName>
                                        </p:attrNameLst>
                                      </p:cBhvr>
                                      <p:to>
                                        <a:srgbClr val="000000"/>
                                      </p:to>
                                    </p:animClr>
                                    <p:animClr clrSpc="rgb" dir="cw">
                                      <p:cBhvr>
                                        <p:cTn id="21" dur="500" fill="hold"/>
                                        <p:tgtEl>
                                          <p:spTgt spid="11"/>
                                        </p:tgtEl>
                                        <p:attrNameLst>
                                          <p:attrName>fillcolor</p:attrName>
                                        </p:attrNameLst>
                                      </p:cBhvr>
                                      <p:to>
                                        <a:srgbClr val="000000"/>
                                      </p:to>
                                    </p:animClr>
                                    <p:set>
                                      <p:cBhvr>
                                        <p:cTn id="22" dur="500" fill="hold"/>
                                        <p:tgtEl>
                                          <p:spTgt spid="11"/>
                                        </p:tgtEl>
                                        <p:attrNameLst>
                                          <p:attrName>fill.type</p:attrName>
                                        </p:attrNameLst>
                                      </p:cBhvr>
                                      <p:to>
                                        <p:strVal val="solid"/>
                                      </p:to>
                                    </p:set>
                                    <p:set>
                                      <p:cBhvr>
                                        <p:cTn id="23" dur="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9" presetClass="emph" presetSubtype="0" fill="hold" grpId="0" nodeType="clickEffect">
                                  <p:stCondLst>
                                    <p:cond delay="0"/>
                                  </p:stCondLst>
                                  <p:childTnLst>
                                    <p:animClr clrSpc="rgb" dir="cw">
                                      <p:cBhvr override="childStyle">
                                        <p:cTn id="28" dur="500" fill="hold"/>
                                        <p:tgtEl>
                                          <p:spTgt spid="13"/>
                                        </p:tgtEl>
                                        <p:attrNameLst>
                                          <p:attrName>style.color</p:attrName>
                                        </p:attrNameLst>
                                      </p:cBhvr>
                                      <p:to>
                                        <a:srgbClr val="000000"/>
                                      </p:to>
                                    </p:animClr>
                                    <p:animClr clrSpc="rgb" dir="cw">
                                      <p:cBhvr>
                                        <p:cTn id="29" dur="500" fill="hold"/>
                                        <p:tgtEl>
                                          <p:spTgt spid="13"/>
                                        </p:tgtEl>
                                        <p:attrNameLst>
                                          <p:attrName>fillcolor</p:attrName>
                                        </p:attrNameLst>
                                      </p:cBhvr>
                                      <p:to>
                                        <a:srgbClr val="000000"/>
                                      </p:to>
                                    </p:animClr>
                                    <p:set>
                                      <p:cBhvr>
                                        <p:cTn id="30" dur="500" fill="hold"/>
                                        <p:tgtEl>
                                          <p:spTgt spid="13"/>
                                        </p:tgtEl>
                                        <p:attrNameLst>
                                          <p:attrName>fill.type</p:attrName>
                                        </p:attrNameLst>
                                      </p:cBhvr>
                                      <p:to>
                                        <p:strVal val="solid"/>
                                      </p:to>
                                    </p:set>
                                    <p:set>
                                      <p:cBhvr>
                                        <p:cTn id="31" dur="500" fill="hold"/>
                                        <p:tgtEl>
                                          <p:spTgt spid="13"/>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63;p1"/>
          <p:cNvGrpSpPr/>
          <p:nvPr/>
        </p:nvGrpSpPr>
        <p:grpSpPr>
          <a:xfrm>
            <a:off x="205529" y="227526"/>
            <a:ext cx="2655238" cy="961701"/>
            <a:chOff x="1150919" y="4061743"/>
            <a:chExt cx="2372525" cy="961701"/>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861734"/>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CỦNG CỐ</a:t>
              </a:r>
              <a:endParaRPr sz="2500" b="1" dirty="0">
                <a:latin typeface="Times New Roman" panose="02020603050405020304" pitchFamily="18" charset="0"/>
                <a:cs typeface="Times New Roman" panose="02020603050405020304" pitchFamily="18" charset="0"/>
              </a:endParaRPr>
            </a:p>
          </p:txBody>
        </p:sp>
      </p:grpSp>
      <p:sp>
        <p:nvSpPr>
          <p:cNvPr id="5" name="TextBox 4"/>
          <p:cNvSpPr txBox="1"/>
          <p:nvPr/>
        </p:nvSpPr>
        <p:spPr>
          <a:xfrm>
            <a:off x="981635" y="1154772"/>
            <a:ext cx="1066351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2:</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hóa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sau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thuộc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nhóm</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1970535"/>
            <a:ext cx="368449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 S; Se</a:t>
            </a: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70" y="3004024"/>
            <a:ext cx="15060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 O; F</a:t>
            </a: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70" y="4154072"/>
            <a:ext cx="168088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Na; Mg; K</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69" y="5373074"/>
            <a:ext cx="168088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 Na; Mg</a:t>
            </a:r>
          </a:p>
        </p:txBody>
      </p:sp>
    </p:spTree>
    <p:extLst>
      <p:ext uri="{BB962C8B-B14F-4D97-AF65-F5344CB8AC3E}">
        <p14:creationId xmlns:p14="http://schemas.microsoft.com/office/powerpoint/2010/main" val="3230021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7"/>
                                        </p:tgtEl>
                                        <p:attrNameLst>
                                          <p:attrName>style.color</p:attrName>
                                        </p:attrNameLst>
                                      </p:cBhvr>
                                      <p:to>
                                        <p:clrVal>
                                          <a:schemeClr val="accent2"/>
                                        </p:clrVal>
                                      </p:to>
                                    </p:set>
                                    <p:set>
                                      <p:cBhvr>
                                        <p:cTn id="7" dur="500" fill="hold"/>
                                        <p:tgtEl>
                                          <p:spTgt spid="7"/>
                                        </p:tgtEl>
                                        <p:attrNameLst>
                                          <p:attrName>fillcolor</p:attrName>
                                        </p:attrNameLst>
                                      </p:cBhvr>
                                      <p:to>
                                        <p:clrVal>
                                          <a:schemeClr val="accent2"/>
                                        </p:clrVal>
                                      </p:to>
                                    </p:set>
                                    <p:set>
                                      <p:cBhvr>
                                        <p:cTn id="8" dur="500" fill="hold"/>
                                        <p:tgtEl>
                                          <p:spTgt spid="7"/>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9"/>
                                        </p:tgtEl>
                                        <p:attrNameLst>
                                          <p:attrName>style.color</p:attrName>
                                        </p:attrNameLst>
                                      </p:cBhvr>
                                      <p:to>
                                        <a:srgbClr val="000000"/>
                                      </p:to>
                                    </p:animClr>
                                    <p:animClr clrSpc="rgb" dir="cw">
                                      <p:cBhvr>
                                        <p:cTn id="14" dur="500" fill="hold"/>
                                        <p:tgtEl>
                                          <p:spTgt spid="9"/>
                                        </p:tgtEl>
                                        <p:attrNameLst>
                                          <p:attrName>fillcolor</p:attrName>
                                        </p:attrNameLst>
                                      </p:cBhvr>
                                      <p:to>
                                        <a:srgbClr val="000000"/>
                                      </p:to>
                                    </p:animClr>
                                    <p:set>
                                      <p:cBhvr>
                                        <p:cTn id="15" dur="500" fill="hold"/>
                                        <p:tgtEl>
                                          <p:spTgt spid="9"/>
                                        </p:tgtEl>
                                        <p:attrNameLst>
                                          <p:attrName>fill.type</p:attrName>
                                        </p:attrNameLst>
                                      </p:cBhvr>
                                      <p:to>
                                        <p:strVal val="solid"/>
                                      </p:to>
                                    </p:set>
                                    <p:set>
                                      <p:cBhvr>
                                        <p:cTn id="16" dur="500" fill="hold"/>
                                        <p:tgtEl>
                                          <p:spTgt spid="9"/>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9" presetClass="emph" presetSubtype="0" fill="hold" grpId="0" nodeType="clickEffect">
                                  <p:stCondLst>
                                    <p:cond delay="0"/>
                                  </p:stCondLst>
                                  <p:childTnLst>
                                    <p:animClr clrSpc="rgb" dir="cw">
                                      <p:cBhvr override="childStyle">
                                        <p:cTn id="21" dur="500" fill="hold"/>
                                        <p:tgtEl>
                                          <p:spTgt spid="11"/>
                                        </p:tgtEl>
                                        <p:attrNameLst>
                                          <p:attrName>style.color</p:attrName>
                                        </p:attrNameLst>
                                      </p:cBhvr>
                                      <p:to>
                                        <a:srgbClr val="000000"/>
                                      </p:to>
                                    </p:animClr>
                                    <p:animClr clrSpc="rgb" dir="cw">
                                      <p:cBhvr>
                                        <p:cTn id="22" dur="500" fill="hold"/>
                                        <p:tgtEl>
                                          <p:spTgt spid="11"/>
                                        </p:tgtEl>
                                        <p:attrNameLst>
                                          <p:attrName>fillcolor</p:attrName>
                                        </p:attrNameLst>
                                      </p:cBhvr>
                                      <p:to>
                                        <a:srgbClr val="000000"/>
                                      </p:to>
                                    </p:animClr>
                                    <p:set>
                                      <p:cBhvr>
                                        <p:cTn id="23" dur="500" fill="hold"/>
                                        <p:tgtEl>
                                          <p:spTgt spid="11"/>
                                        </p:tgtEl>
                                        <p:attrNameLst>
                                          <p:attrName>fill.type</p:attrName>
                                        </p:attrNameLst>
                                      </p:cBhvr>
                                      <p:to>
                                        <p:strVal val="solid"/>
                                      </p:to>
                                    </p:set>
                                    <p:set>
                                      <p:cBhvr>
                                        <p:cTn id="24" dur="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9" presetClass="emph" presetSubtype="0" fill="hold" grpId="0" nodeType="clickEffect">
                                  <p:stCondLst>
                                    <p:cond delay="0"/>
                                  </p:stCondLst>
                                  <p:childTnLst>
                                    <p:animClr clrSpc="rgb" dir="cw">
                                      <p:cBhvr override="childStyle">
                                        <p:cTn id="29" dur="500" fill="hold"/>
                                        <p:tgtEl>
                                          <p:spTgt spid="13"/>
                                        </p:tgtEl>
                                        <p:attrNameLst>
                                          <p:attrName>style.color</p:attrName>
                                        </p:attrNameLst>
                                      </p:cBhvr>
                                      <p:to>
                                        <a:srgbClr val="000000"/>
                                      </p:to>
                                    </p:animClr>
                                    <p:animClr clrSpc="rgb" dir="cw">
                                      <p:cBhvr>
                                        <p:cTn id="30" dur="500" fill="hold"/>
                                        <p:tgtEl>
                                          <p:spTgt spid="13"/>
                                        </p:tgtEl>
                                        <p:attrNameLst>
                                          <p:attrName>fillcolor</p:attrName>
                                        </p:attrNameLst>
                                      </p:cBhvr>
                                      <p:to>
                                        <a:srgbClr val="000000"/>
                                      </p:to>
                                    </p:animClr>
                                    <p:set>
                                      <p:cBhvr>
                                        <p:cTn id="31" dur="500" fill="hold"/>
                                        <p:tgtEl>
                                          <p:spTgt spid="13"/>
                                        </p:tgtEl>
                                        <p:attrNameLst>
                                          <p:attrName>fill.type</p:attrName>
                                        </p:attrNameLst>
                                      </p:cBhvr>
                                      <p:to>
                                        <p:strVal val="solid"/>
                                      </p:to>
                                    </p:set>
                                    <p:set>
                                      <p:cBhvr>
                                        <p:cTn id="32" dur="500" fill="hold"/>
                                        <p:tgtEl>
                                          <p:spTgt spid="13"/>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63;p1"/>
          <p:cNvGrpSpPr/>
          <p:nvPr/>
        </p:nvGrpSpPr>
        <p:grpSpPr>
          <a:xfrm>
            <a:off x="205529" y="227526"/>
            <a:ext cx="2655238" cy="961701"/>
            <a:chOff x="1150919" y="4061743"/>
            <a:chExt cx="2372525" cy="961701"/>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861734"/>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CỦNG CỐ</a:t>
              </a:r>
              <a:endParaRPr sz="2500" b="1" dirty="0">
                <a:latin typeface="Times New Roman" panose="02020603050405020304" pitchFamily="18" charset="0"/>
                <a:cs typeface="Times New Roman" panose="02020603050405020304" pitchFamily="18" charset="0"/>
              </a:endParaRPr>
            </a:p>
          </p:txBody>
        </p:sp>
      </p:grpSp>
      <p:sp>
        <p:nvSpPr>
          <p:cNvPr id="5" name="TextBox 4"/>
          <p:cNvSpPr txBox="1"/>
          <p:nvPr/>
        </p:nvSpPr>
        <p:spPr>
          <a:xfrm>
            <a:off x="981635" y="1154772"/>
            <a:ext cx="10663518"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3:</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Những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hóa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học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nào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sau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đây</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thuộc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cùng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một</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chu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kì</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1970535"/>
            <a:ext cx="157330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Li; Si; Ne</a:t>
            </a: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69" y="3004024"/>
            <a:ext cx="513677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Mg; P; </a:t>
            </a:r>
            <a:r>
              <a:rPr lang="en-US" sz="2400" dirty="0" err="1">
                <a:latin typeface="Times New Roman" panose="02020603050405020304" pitchFamily="18" charset="0"/>
                <a:cs typeface="Times New Roman" panose="02020603050405020304" pitchFamily="18" charset="0"/>
              </a:rPr>
              <a:t>Ar</a:t>
            </a:r>
            <a:endParaRPr lang="en-US" sz="24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69" y="4154072"/>
            <a:ext cx="15733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K; Fe; Ag</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70" y="5373074"/>
            <a:ext cx="135469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Al; C</a:t>
            </a:r>
          </a:p>
        </p:txBody>
      </p:sp>
    </p:spTree>
    <p:extLst>
      <p:ext uri="{BB962C8B-B14F-4D97-AF65-F5344CB8AC3E}">
        <p14:creationId xmlns:p14="http://schemas.microsoft.com/office/powerpoint/2010/main" val="32556134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9"/>
                                        </p:tgtEl>
                                        <p:attrNameLst>
                                          <p:attrName>style.color</p:attrName>
                                        </p:attrNameLst>
                                      </p:cBhvr>
                                      <p:to>
                                        <p:clrVal>
                                          <a:schemeClr val="accent2"/>
                                        </p:clrVal>
                                      </p:to>
                                    </p:set>
                                    <p:set>
                                      <p:cBhvr>
                                        <p:cTn id="7" dur="500" fill="hold"/>
                                        <p:tgtEl>
                                          <p:spTgt spid="9"/>
                                        </p:tgtEl>
                                        <p:attrNameLst>
                                          <p:attrName>fillcolor</p:attrName>
                                        </p:attrNameLst>
                                      </p:cBhvr>
                                      <p:to>
                                        <p:clrVal>
                                          <a:schemeClr val="accent2"/>
                                        </p:clrVal>
                                      </p:to>
                                    </p:set>
                                    <p:set>
                                      <p:cBhvr>
                                        <p:cTn id="8" dur="500" fill="hold"/>
                                        <p:tgtEl>
                                          <p:spTgt spid="9"/>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7"/>
                                        </p:tgtEl>
                                        <p:attrNameLst>
                                          <p:attrName>style.color</p:attrName>
                                        </p:attrNameLst>
                                      </p:cBhvr>
                                      <p:to>
                                        <a:srgbClr val="000000"/>
                                      </p:to>
                                    </p:animClr>
                                    <p:animClr clrSpc="rgb" dir="cw">
                                      <p:cBhvr>
                                        <p:cTn id="14" dur="500" fill="hold"/>
                                        <p:tgtEl>
                                          <p:spTgt spid="7"/>
                                        </p:tgtEl>
                                        <p:attrNameLst>
                                          <p:attrName>fillcolor</p:attrName>
                                        </p:attrNameLst>
                                      </p:cBhvr>
                                      <p:to>
                                        <a:srgbClr val="000000"/>
                                      </p:to>
                                    </p:animClr>
                                    <p:set>
                                      <p:cBhvr>
                                        <p:cTn id="15" dur="500" fill="hold"/>
                                        <p:tgtEl>
                                          <p:spTgt spid="7"/>
                                        </p:tgtEl>
                                        <p:attrNameLst>
                                          <p:attrName>fill.type</p:attrName>
                                        </p:attrNameLst>
                                      </p:cBhvr>
                                      <p:to>
                                        <p:strVal val="solid"/>
                                      </p:to>
                                    </p:set>
                                    <p:set>
                                      <p:cBhvr>
                                        <p:cTn id="16" dur="500" fill="hold"/>
                                        <p:tgtEl>
                                          <p:spTgt spid="7"/>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9" presetClass="emph" presetSubtype="0" fill="hold" grpId="0" nodeType="clickEffect">
                                  <p:stCondLst>
                                    <p:cond delay="0"/>
                                  </p:stCondLst>
                                  <p:childTnLst>
                                    <p:animClr clrSpc="rgb" dir="cw">
                                      <p:cBhvr override="childStyle">
                                        <p:cTn id="21" dur="500" fill="hold"/>
                                        <p:tgtEl>
                                          <p:spTgt spid="11"/>
                                        </p:tgtEl>
                                        <p:attrNameLst>
                                          <p:attrName>style.color</p:attrName>
                                        </p:attrNameLst>
                                      </p:cBhvr>
                                      <p:to>
                                        <a:srgbClr val="000000"/>
                                      </p:to>
                                    </p:animClr>
                                    <p:animClr clrSpc="rgb" dir="cw">
                                      <p:cBhvr>
                                        <p:cTn id="22" dur="500" fill="hold"/>
                                        <p:tgtEl>
                                          <p:spTgt spid="11"/>
                                        </p:tgtEl>
                                        <p:attrNameLst>
                                          <p:attrName>fillcolor</p:attrName>
                                        </p:attrNameLst>
                                      </p:cBhvr>
                                      <p:to>
                                        <a:srgbClr val="000000"/>
                                      </p:to>
                                    </p:animClr>
                                    <p:set>
                                      <p:cBhvr>
                                        <p:cTn id="23" dur="500" fill="hold"/>
                                        <p:tgtEl>
                                          <p:spTgt spid="11"/>
                                        </p:tgtEl>
                                        <p:attrNameLst>
                                          <p:attrName>fill.type</p:attrName>
                                        </p:attrNameLst>
                                      </p:cBhvr>
                                      <p:to>
                                        <p:strVal val="solid"/>
                                      </p:to>
                                    </p:set>
                                    <p:set>
                                      <p:cBhvr>
                                        <p:cTn id="24" dur="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9" presetClass="emph" presetSubtype="0" fill="hold" grpId="0" nodeType="clickEffect">
                                  <p:stCondLst>
                                    <p:cond delay="0"/>
                                  </p:stCondLst>
                                  <p:childTnLst>
                                    <p:animClr clrSpc="rgb" dir="cw">
                                      <p:cBhvr override="childStyle">
                                        <p:cTn id="29" dur="500" fill="hold"/>
                                        <p:tgtEl>
                                          <p:spTgt spid="13"/>
                                        </p:tgtEl>
                                        <p:attrNameLst>
                                          <p:attrName>style.color</p:attrName>
                                        </p:attrNameLst>
                                      </p:cBhvr>
                                      <p:to>
                                        <a:srgbClr val="000000"/>
                                      </p:to>
                                    </p:animClr>
                                    <p:animClr clrSpc="rgb" dir="cw">
                                      <p:cBhvr>
                                        <p:cTn id="30" dur="500" fill="hold"/>
                                        <p:tgtEl>
                                          <p:spTgt spid="13"/>
                                        </p:tgtEl>
                                        <p:attrNameLst>
                                          <p:attrName>fillcolor</p:attrName>
                                        </p:attrNameLst>
                                      </p:cBhvr>
                                      <p:to>
                                        <a:srgbClr val="000000"/>
                                      </p:to>
                                    </p:animClr>
                                    <p:set>
                                      <p:cBhvr>
                                        <p:cTn id="31" dur="500" fill="hold"/>
                                        <p:tgtEl>
                                          <p:spTgt spid="13"/>
                                        </p:tgtEl>
                                        <p:attrNameLst>
                                          <p:attrName>fill.type</p:attrName>
                                        </p:attrNameLst>
                                      </p:cBhvr>
                                      <p:to>
                                        <p:strVal val="solid"/>
                                      </p:to>
                                    </p:set>
                                    <p:set>
                                      <p:cBhvr>
                                        <p:cTn id="32" dur="500" fill="hold"/>
                                        <p:tgtEl>
                                          <p:spTgt spid="13"/>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63;p1"/>
          <p:cNvGrpSpPr/>
          <p:nvPr/>
        </p:nvGrpSpPr>
        <p:grpSpPr>
          <a:xfrm>
            <a:off x="205529" y="227526"/>
            <a:ext cx="2655238" cy="961701"/>
            <a:chOff x="1150919" y="4061743"/>
            <a:chExt cx="2372525" cy="961701"/>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861734"/>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CỦNG CỐ</a:t>
              </a:r>
              <a:endParaRPr sz="2500" b="1" dirty="0">
                <a:latin typeface="Times New Roman" panose="02020603050405020304" pitchFamily="18" charset="0"/>
                <a:cs typeface="Times New Roman" panose="02020603050405020304" pitchFamily="18" charset="0"/>
              </a:endParaRPr>
            </a:p>
          </p:txBody>
        </p:sp>
      </p:grpSp>
      <p:sp>
        <p:nvSpPr>
          <p:cNvPr id="5" name="TextBox 4"/>
          <p:cNvSpPr txBox="1"/>
          <p:nvPr/>
        </p:nvSpPr>
        <p:spPr>
          <a:xfrm>
            <a:off x="798754" y="928973"/>
            <a:ext cx="10997005" cy="954107"/>
          </a:xfrm>
          <a:prstGeom prst="rect">
            <a:avLst/>
          </a:prstGeom>
          <a:noFill/>
        </p:spPr>
        <p:txBody>
          <a:bodyPr wrap="square" rtlCol="0">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4:</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 ở ô số 3, chu </a:t>
            </a:r>
            <a:r>
              <a:rPr lang="en-US" sz="2800" dirty="0" err="1">
                <a:solidFill>
                  <a:srgbClr val="7030A0"/>
                </a:solidFill>
                <a:latin typeface="Times New Roman" panose="02020603050405020304" pitchFamily="18" charset="0"/>
                <a:cs typeface="Times New Roman" panose="02020603050405020304" pitchFamily="18" charset="0"/>
              </a:rPr>
              <a:t>kì</a:t>
            </a:r>
            <a:r>
              <a:rPr lang="en-US" sz="2800" dirty="0">
                <a:solidFill>
                  <a:srgbClr val="7030A0"/>
                </a:solidFill>
                <a:latin typeface="Times New Roman" panose="02020603050405020304" pitchFamily="18" charset="0"/>
                <a:cs typeface="Times New Roman" panose="02020603050405020304" pitchFamily="18" charset="0"/>
              </a:rPr>
              <a:t> 2, </a:t>
            </a:r>
            <a:r>
              <a:rPr lang="en-US" sz="2800" dirty="0" err="1">
                <a:solidFill>
                  <a:srgbClr val="7030A0"/>
                </a:solidFill>
                <a:latin typeface="Times New Roman" panose="02020603050405020304" pitchFamily="18" charset="0"/>
                <a:cs typeface="Times New Roman" panose="02020603050405020304" pitchFamily="18" charset="0"/>
              </a:rPr>
              <a:t>nhóm</a:t>
            </a:r>
            <a:r>
              <a:rPr lang="en-US" sz="2800" dirty="0">
                <a:solidFill>
                  <a:srgbClr val="7030A0"/>
                </a:solidFill>
                <a:latin typeface="Times New Roman" panose="02020603050405020304" pitchFamily="18" charset="0"/>
                <a:cs typeface="Times New Roman" panose="02020603050405020304" pitchFamily="18" charset="0"/>
              </a:rPr>
              <a:t> I. </a:t>
            </a:r>
            <a:r>
              <a:rPr lang="en-US" sz="2800" dirty="0" err="1">
                <a:solidFill>
                  <a:srgbClr val="7030A0"/>
                </a:solidFill>
                <a:latin typeface="Times New Roman" panose="02020603050405020304" pitchFamily="18" charset="0"/>
                <a:cs typeface="Times New Roman" panose="02020603050405020304" pitchFamily="18" charset="0"/>
              </a:rPr>
              <a:t>Cấu</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tạo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tử</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của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tố</a:t>
            </a:r>
            <a:r>
              <a:rPr lang="en-US" sz="2800" dirty="0">
                <a:solidFill>
                  <a:srgbClr val="7030A0"/>
                </a:solidFill>
                <a:latin typeface="Times New Roman" panose="02020603050405020304" pitchFamily="18" charset="0"/>
                <a:cs typeface="Times New Roman" panose="02020603050405020304" pitchFamily="18" charset="0"/>
              </a:rPr>
              <a:t> A</a:t>
            </a: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70" y="1970535"/>
            <a:ext cx="59973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2e LNC; 1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e</a:t>
            </a: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4" name="TextBox 13"/>
          <p:cNvSpPr txBox="1"/>
          <p:nvPr/>
        </p:nvSpPr>
        <p:spPr>
          <a:xfrm>
            <a:off x="1506070" y="3014698"/>
            <a:ext cx="59973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3e LNC; 1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e</a:t>
            </a:r>
          </a:p>
        </p:txBody>
      </p:sp>
      <p:sp>
        <p:nvSpPr>
          <p:cNvPr id="15" name="TextBox 14"/>
          <p:cNvSpPr txBox="1"/>
          <p:nvPr/>
        </p:nvSpPr>
        <p:spPr>
          <a:xfrm>
            <a:off x="1506070" y="4164746"/>
            <a:ext cx="59973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1e LNC; 2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e</a:t>
            </a:r>
          </a:p>
        </p:txBody>
      </p:sp>
      <p:sp>
        <p:nvSpPr>
          <p:cNvPr id="16" name="TextBox 15"/>
          <p:cNvSpPr txBox="1"/>
          <p:nvPr/>
        </p:nvSpPr>
        <p:spPr>
          <a:xfrm>
            <a:off x="1506070" y="5383748"/>
            <a:ext cx="599738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2e LNC; 3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e</a:t>
            </a:r>
          </a:p>
        </p:txBody>
      </p:sp>
    </p:spTree>
    <p:extLst>
      <p:ext uri="{BB962C8B-B14F-4D97-AF65-F5344CB8AC3E}">
        <p14:creationId xmlns:p14="http://schemas.microsoft.com/office/powerpoint/2010/main" val="5345470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7"/>
                                        </p:tgtEl>
                                        <p:attrNameLst>
                                          <p:attrName>style.color</p:attrName>
                                        </p:attrNameLst>
                                      </p:cBhvr>
                                      <p:to>
                                        <a:srgbClr val="000000"/>
                                      </p:to>
                                    </p:animClr>
                                    <p:animClr clrSpc="rgb" dir="cw">
                                      <p:cBhvr>
                                        <p:cTn id="7" dur="500" fill="hold"/>
                                        <p:tgtEl>
                                          <p:spTgt spid="7"/>
                                        </p:tgtEl>
                                        <p:attrNameLst>
                                          <p:attrName>fillcolor</p:attrName>
                                        </p:attrNameLst>
                                      </p:cBhvr>
                                      <p:to>
                                        <a:srgbClr val="000000"/>
                                      </p:to>
                                    </p:animClr>
                                    <p:set>
                                      <p:cBhvr>
                                        <p:cTn id="8" dur="500" fill="hold"/>
                                        <p:tgtEl>
                                          <p:spTgt spid="7"/>
                                        </p:tgtEl>
                                        <p:attrNameLst>
                                          <p:attrName>fill.type</p:attrName>
                                        </p:attrNameLst>
                                      </p:cBhvr>
                                      <p:to>
                                        <p:strVal val="solid"/>
                                      </p:to>
                                    </p:set>
                                    <p:set>
                                      <p:cBhvr>
                                        <p:cTn id="9" dur="500" fill="hold"/>
                                        <p:tgtEl>
                                          <p:spTgt spid="7"/>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fill="hold" grpId="0" nodeType="clickEffect">
                                  <p:stCondLst>
                                    <p:cond delay="0"/>
                                  </p:stCondLst>
                                  <p:childTnLst>
                                    <p:animClr clrSpc="rgb" dir="cw">
                                      <p:cBhvr override="childStyle">
                                        <p:cTn id="14" dur="500" fill="hold"/>
                                        <p:tgtEl>
                                          <p:spTgt spid="14"/>
                                        </p:tgtEl>
                                        <p:attrNameLst>
                                          <p:attrName>style.color</p:attrName>
                                        </p:attrNameLst>
                                      </p:cBhvr>
                                      <p:to>
                                        <a:srgbClr val="000000"/>
                                      </p:to>
                                    </p:animClr>
                                    <p:animClr clrSpc="rgb" dir="cw">
                                      <p:cBhvr>
                                        <p:cTn id="15" dur="500" fill="hold"/>
                                        <p:tgtEl>
                                          <p:spTgt spid="14"/>
                                        </p:tgtEl>
                                        <p:attrNameLst>
                                          <p:attrName>fillcolor</p:attrName>
                                        </p:attrNameLst>
                                      </p:cBhvr>
                                      <p:to>
                                        <a:srgbClr val="000000"/>
                                      </p:to>
                                    </p:animClr>
                                    <p:set>
                                      <p:cBhvr>
                                        <p:cTn id="16" dur="500" fill="hold"/>
                                        <p:tgtEl>
                                          <p:spTgt spid="14"/>
                                        </p:tgtEl>
                                        <p:attrNameLst>
                                          <p:attrName>fill.type</p:attrName>
                                        </p:attrNameLst>
                                      </p:cBhvr>
                                      <p:to>
                                        <p:strVal val="solid"/>
                                      </p:to>
                                    </p:set>
                                    <p:set>
                                      <p:cBhvr>
                                        <p:cTn id="17" dur="500" fill="hold"/>
                                        <p:tgtEl>
                                          <p:spTgt spid="14"/>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16" presetClass="emph" presetSubtype="0" repeatCount="indefinite" fill="hold" grpId="0" nodeType="clickEffect">
                                  <p:stCondLst>
                                    <p:cond delay="0"/>
                                  </p:stCondLst>
                                  <p:iterate type="lt">
                                    <p:tmPct val="4000"/>
                                  </p:iterate>
                                  <p:childTnLst>
                                    <p:set>
                                      <p:cBhvr override="childStyle">
                                        <p:cTn id="22" dur="500" fill="hold"/>
                                        <p:tgtEl>
                                          <p:spTgt spid="15"/>
                                        </p:tgtEl>
                                        <p:attrNameLst>
                                          <p:attrName>style.color</p:attrName>
                                        </p:attrNameLst>
                                      </p:cBhvr>
                                      <p:to>
                                        <p:clrVal>
                                          <a:schemeClr val="accent2"/>
                                        </p:clrVal>
                                      </p:to>
                                    </p:set>
                                    <p:set>
                                      <p:cBhvr>
                                        <p:cTn id="23" dur="500" fill="hold"/>
                                        <p:tgtEl>
                                          <p:spTgt spid="15"/>
                                        </p:tgtEl>
                                        <p:attrNameLst>
                                          <p:attrName>fillcolor</p:attrName>
                                        </p:attrNameLst>
                                      </p:cBhvr>
                                      <p:to>
                                        <p:clrVal>
                                          <a:schemeClr val="accent2"/>
                                        </p:clrVal>
                                      </p:to>
                                    </p:set>
                                    <p:set>
                                      <p:cBhvr>
                                        <p:cTn id="24" dur="500" fill="hold"/>
                                        <p:tgtEl>
                                          <p:spTgt spid="15"/>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9" presetClass="emph" presetSubtype="0" fill="hold" grpId="0" nodeType="clickEffect">
                                  <p:stCondLst>
                                    <p:cond delay="0"/>
                                  </p:stCondLst>
                                  <p:childTnLst>
                                    <p:animClr clrSpc="rgb" dir="cw">
                                      <p:cBhvr override="childStyle">
                                        <p:cTn id="29" dur="500" fill="hold"/>
                                        <p:tgtEl>
                                          <p:spTgt spid="16"/>
                                        </p:tgtEl>
                                        <p:attrNameLst>
                                          <p:attrName>style.color</p:attrName>
                                        </p:attrNameLst>
                                      </p:cBhvr>
                                      <p:to>
                                        <a:srgbClr val="000000"/>
                                      </p:to>
                                    </p:animClr>
                                    <p:animClr clrSpc="rgb" dir="cw">
                                      <p:cBhvr>
                                        <p:cTn id="30" dur="500" fill="hold"/>
                                        <p:tgtEl>
                                          <p:spTgt spid="16"/>
                                        </p:tgtEl>
                                        <p:attrNameLst>
                                          <p:attrName>fillcolor</p:attrName>
                                        </p:attrNameLst>
                                      </p:cBhvr>
                                      <p:to>
                                        <a:srgbClr val="000000"/>
                                      </p:to>
                                    </p:animClr>
                                    <p:set>
                                      <p:cBhvr>
                                        <p:cTn id="31" dur="500" fill="hold"/>
                                        <p:tgtEl>
                                          <p:spTgt spid="16"/>
                                        </p:tgtEl>
                                        <p:attrNameLst>
                                          <p:attrName>fill.type</p:attrName>
                                        </p:attrNameLst>
                                      </p:cBhvr>
                                      <p:to>
                                        <p:strVal val="solid"/>
                                      </p:to>
                                    </p:set>
                                    <p:set>
                                      <p:cBhvr>
                                        <p:cTn id="32" dur="500" fill="hold"/>
                                        <p:tgtEl>
                                          <p:spTgt spid="16"/>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14" grpId="0"/>
      <p:bldP spid="15"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63;p1"/>
          <p:cNvGrpSpPr/>
          <p:nvPr/>
        </p:nvGrpSpPr>
        <p:grpSpPr>
          <a:xfrm>
            <a:off x="205529" y="227526"/>
            <a:ext cx="2655238" cy="961701"/>
            <a:chOff x="1150919" y="4061743"/>
            <a:chExt cx="2372525" cy="961701"/>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861734"/>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CỦNG CỐ</a:t>
              </a:r>
              <a:endParaRPr sz="2500" b="1" dirty="0">
                <a:latin typeface="Times New Roman" panose="02020603050405020304" pitchFamily="18" charset="0"/>
                <a:cs typeface="Times New Roman" panose="02020603050405020304" pitchFamily="18" charset="0"/>
              </a:endParaRPr>
            </a:p>
          </p:txBody>
        </p:sp>
      </p:grpSp>
      <p:sp>
        <p:nvSpPr>
          <p:cNvPr id="5" name="TextBox 4"/>
          <p:cNvSpPr txBox="1"/>
          <p:nvPr/>
        </p:nvSpPr>
        <p:spPr>
          <a:xfrm>
            <a:off x="554915" y="997433"/>
            <a:ext cx="11637085" cy="954107"/>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5:</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Nguyên</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tử</a:t>
            </a:r>
            <a:r>
              <a:rPr lang="en-US" sz="2800" dirty="0">
                <a:solidFill>
                  <a:srgbClr val="7030A0"/>
                </a:solidFill>
                <a:latin typeface="Times New Roman" panose="02020603050405020304" pitchFamily="18" charset="0"/>
                <a:cs typeface="Times New Roman" panose="02020603050405020304" pitchFamily="18" charset="0"/>
              </a:rPr>
              <a:t> X </a:t>
            </a:r>
            <a:r>
              <a:rPr lang="en-US" sz="2800" dirty="0" err="1">
                <a:solidFill>
                  <a:srgbClr val="7030A0"/>
                </a:solidFill>
                <a:latin typeface="Times New Roman" panose="02020603050405020304" pitchFamily="18" charset="0"/>
                <a:cs typeface="Times New Roman" panose="02020603050405020304" pitchFamily="18" charset="0"/>
              </a:rPr>
              <a:t>có</a:t>
            </a:r>
            <a:r>
              <a:rPr lang="en-US" sz="2800" dirty="0">
                <a:solidFill>
                  <a:srgbClr val="7030A0"/>
                </a:solidFill>
                <a:latin typeface="Times New Roman" panose="02020603050405020304" pitchFamily="18" charset="0"/>
                <a:cs typeface="Times New Roman" panose="02020603050405020304" pitchFamily="18" charset="0"/>
              </a:rPr>
              <a:t> 8 proton; 2 </a:t>
            </a:r>
            <a:r>
              <a:rPr lang="en-US" sz="2800" dirty="0" err="1">
                <a:solidFill>
                  <a:srgbClr val="7030A0"/>
                </a:solidFill>
                <a:latin typeface="Times New Roman" panose="02020603050405020304" pitchFamily="18" charset="0"/>
                <a:cs typeface="Times New Roman" panose="02020603050405020304" pitchFamily="18" charset="0"/>
              </a:rPr>
              <a:t>lớp</a:t>
            </a:r>
            <a:r>
              <a:rPr lang="en-US" sz="2800" dirty="0">
                <a:solidFill>
                  <a:srgbClr val="7030A0"/>
                </a:solidFill>
                <a:latin typeface="Times New Roman" panose="02020603050405020304" pitchFamily="18" charset="0"/>
                <a:cs typeface="Times New Roman" panose="02020603050405020304" pitchFamily="18" charset="0"/>
              </a:rPr>
              <a:t> electron </a:t>
            </a:r>
            <a:r>
              <a:rPr lang="en-US" sz="2800" dirty="0" err="1">
                <a:solidFill>
                  <a:srgbClr val="7030A0"/>
                </a:solidFill>
                <a:latin typeface="Times New Roman" panose="02020603050405020304" pitchFamily="18" charset="0"/>
                <a:cs typeface="Times New Roman" panose="02020603050405020304" pitchFamily="18" charset="0"/>
              </a:rPr>
              <a:t>và</a:t>
            </a:r>
            <a:r>
              <a:rPr lang="en-US" sz="2800" dirty="0">
                <a:solidFill>
                  <a:srgbClr val="7030A0"/>
                </a:solidFill>
                <a:latin typeface="Times New Roman" panose="02020603050405020304" pitchFamily="18" charset="0"/>
                <a:cs typeface="Times New Roman" panose="02020603050405020304" pitchFamily="18" charset="0"/>
              </a:rPr>
              <a:t> 6e LNC. </a:t>
            </a:r>
            <a:r>
              <a:rPr lang="en-US" sz="2800" dirty="0" err="1">
                <a:solidFill>
                  <a:srgbClr val="7030A0"/>
                </a:solidFill>
                <a:latin typeface="Times New Roman" panose="02020603050405020304" pitchFamily="18" charset="0"/>
                <a:cs typeface="Times New Roman" panose="02020603050405020304" pitchFamily="18" charset="0"/>
              </a:rPr>
              <a:t>Vị</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trí</a:t>
            </a:r>
            <a:r>
              <a:rPr lang="en-US" sz="2800" dirty="0">
                <a:solidFill>
                  <a:srgbClr val="7030A0"/>
                </a:solidFill>
                <a:latin typeface="Times New Roman" panose="02020603050405020304" pitchFamily="18" charset="0"/>
                <a:cs typeface="Times New Roman" panose="02020603050405020304" pitchFamily="18" charset="0"/>
              </a:rPr>
              <a:t> X </a:t>
            </a:r>
            <a:r>
              <a:rPr lang="en-US" sz="2800" dirty="0" err="1">
                <a:solidFill>
                  <a:srgbClr val="7030A0"/>
                </a:solidFill>
                <a:latin typeface="Times New Roman" panose="02020603050405020304" pitchFamily="18" charset="0"/>
                <a:cs typeface="Times New Roman" panose="02020603050405020304" pitchFamily="18" charset="0"/>
              </a:rPr>
              <a:t>trong</a:t>
            </a:r>
            <a:r>
              <a:rPr lang="en-US" sz="2800" dirty="0">
                <a:solidFill>
                  <a:srgbClr val="7030A0"/>
                </a:solidFill>
                <a:latin typeface="Times New Roman" panose="02020603050405020304" pitchFamily="18" charset="0"/>
                <a:cs typeface="Times New Roman" panose="02020603050405020304" pitchFamily="18" charset="0"/>
              </a:rPr>
              <a:t> BTH </a:t>
            </a:r>
            <a:r>
              <a:rPr lang="en-US" sz="2800" dirty="0" err="1">
                <a:solidFill>
                  <a:srgbClr val="7030A0"/>
                </a:solidFill>
                <a:latin typeface="Times New Roman" panose="02020603050405020304" pitchFamily="18" charset="0"/>
                <a:cs typeface="Times New Roman" panose="02020603050405020304" pitchFamily="18" charset="0"/>
              </a:rPr>
              <a:t>là</a:t>
            </a:r>
            <a:r>
              <a:rPr lang="en-US" sz="2800" dirty="0">
                <a:solidFill>
                  <a:srgbClr val="7030A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599175" y="1922930"/>
            <a:ext cx="637954" cy="578224"/>
          </a:xfrm>
          <a:prstGeom prst="roundRect">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a:t>
            </a:r>
          </a:p>
        </p:txBody>
      </p:sp>
      <p:sp>
        <p:nvSpPr>
          <p:cNvPr id="7" name="TextBox 6"/>
          <p:cNvSpPr txBox="1"/>
          <p:nvPr/>
        </p:nvSpPr>
        <p:spPr>
          <a:xfrm>
            <a:off x="1506069" y="1970535"/>
            <a:ext cx="426771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 ở ô số 6;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VIII</a:t>
            </a:r>
          </a:p>
        </p:txBody>
      </p:sp>
      <p:sp>
        <p:nvSpPr>
          <p:cNvPr id="8" name="Rounded Rectangle 7"/>
          <p:cNvSpPr/>
          <p:nvPr/>
        </p:nvSpPr>
        <p:spPr>
          <a:xfrm>
            <a:off x="599175" y="2956419"/>
            <a:ext cx="637954" cy="578224"/>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a:t>
            </a:r>
          </a:p>
        </p:txBody>
      </p:sp>
      <p:sp>
        <p:nvSpPr>
          <p:cNvPr id="9" name="TextBox 8"/>
          <p:cNvSpPr txBox="1"/>
          <p:nvPr/>
        </p:nvSpPr>
        <p:spPr>
          <a:xfrm>
            <a:off x="1506069" y="3004024"/>
            <a:ext cx="38593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 ở ô số 6;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II</a:t>
            </a:r>
          </a:p>
        </p:txBody>
      </p:sp>
      <p:sp>
        <p:nvSpPr>
          <p:cNvPr id="10" name="Rounded Rectangle 9"/>
          <p:cNvSpPr/>
          <p:nvPr/>
        </p:nvSpPr>
        <p:spPr>
          <a:xfrm>
            <a:off x="599175" y="4106467"/>
            <a:ext cx="637954" cy="578224"/>
          </a:xfrm>
          <a:prstGeom prst="round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a:t>
            </a:r>
          </a:p>
        </p:txBody>
      </p:sp>
      <p:sp>
        <p:nvSpPr>
          <p:cNvPr id="11" name="TextBox 10"/>
          <p:cNvSpPr txBox="1"/>
          <p:nvPr/>
        </p:nvSpPr>
        <p:spPr>
          <a:xfrm>
            <a:off x="1506069" y="4154072"/>
            <a:ext cx="599738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 ở ô số 8;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VI</a:t>
            </a:r>
          </a:p>
        </p:txBody>
      </p:sp>
      <p:sp>
        <p:nvSpPr>
          <p:cNvPr id="12" name="Rounded Rectangle 11"/>
          <p:cNvSpPr/>
          <p:nvPr/>
        </p:nvSpPr>
        <p:spPr>
          <a:xfrm>
            <a:off x="599175" y="5325469"/>
            <a:ext cx="637954" cy="578224"/>
          </a:xfrm>
          <a:prstGeom prst="roundRect">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a:t>
            </a:r>
          </a:p>
        </p:txBody>
      </p:sp>
      <p:sp>
        <p:nvSpPr>
          <p:cNvPr id="13" name="TextBox 12"/>
          <p:cNvSpPr txBox="1"/>
          <p:nvPr/>
        </p:nvSpPr>
        <p:spPr>
          <a:xfrm>
            <a:off x="1506070" y="5373074"/>
            <a:ext cx="396688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 ở ô số 2; chu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VI</a:t>
            </a:r>
          </a:p>
        </p:txBody>
      </p:sp>
    </p:spTree>
    <p:extLst>
      <p:ext uri="{BB962C8B-B14F-4D97-AF65-F5344CB8AC3E}">
        <p14:creationId xmlns:p14="http://schemas.microsoft.com/office/powerpoint/2010/main" val="126793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7"/>
                                        </p:tgtEl>
                                        <p:attrNameLst>
                                          <p:attrName>style.color</p:attrName>
                                        </p:attrNameLst>
                                      </p:cBhvr>
                                      <p:to>
                                        <a:srgbClr val="000000"/>
                                      </p:to>
                                    </p:animClr>
                                    <p:animClr clrSpc="rgb" dir="cw">
                                      <p:cBhvr>
                                        <p:cTn id="7" dur="500" fill="hold"/>
                                        <p:tgtEl>
                                          <p:spTgt spid="7"/>
                                        </p:tgtEl>
                                        <p:attrNameLst>
                                          <p:attrName>fillcolor</p:attrName>
                                        </p:attrNameLst>
                                      </p:cBhvr>
                                      <p:to>
                                        <a:srgbClr val="000000"/>
                                      </p:to>
                                    </p:animClr>
                                    <p:set>
                                      <p:cBhvr>
                                        <p:cTn id="8" dur="500" fill="hold"/>
                                        <p:tgtEl>
                                          <p:spTgt spid="7"/>
                                        </p:tgtEl>
                                        <p:attrNameLst>
                                          <p:attrName>fill.type</p:attrName>
                                        </p:attrNameLst>
                                      </p:cBhvr>
                                      <p:to>
                                        <p:strVal val="solid"/>
                                      </p:to>
                                    </p:set>
                                    <p:set>
                                      <p:cBhvr>
                                        <p:cTn id="9" dur="500" fill="hold"/>
                                        <p:tgtEl>
                                          <p:spTgt spid="7"/>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9" presetClass="emph" presetSubtype="0" fill="hold" grpId="0" nodeType="clickEffect">
                                  <p:stCondLst>
                                    <p:cond delay="0"/>
                                  </p:stCondLst>
                                  <p:childTnLst>
                                    <p:animClr clrSpc="rgb" dir="cw">
                                      <p:cBhvr override="childStyle">
                                        <p:cTn id="14" dur="500" fill="hold"/>
                                        <p:tgtEl>
                                          <p:spTgt spid="9"/>
                                        </p:tgtEl>
                                        <p:attrNameLst>
                                          <p:attrName>style.color</p:attrName>
                                        </p:attrNameLst>
                                      </p:cBhvr>
                                      <p:to>
                                        <a:srgbClr val="000000"/>
                                      </p:to>
                                    </p:animClr>
                                    <p:animClr clrSpc="rgb" dir="cw">
                                      <p:cBhvr>
                                        <p:cTn id="15" dur="500" fill="hold"/>
                                        <p:tgtEl>
                                          <p:spTgt spid="9"/>
                                        </p:tgtEl>
                                        <p:attrNameLst>
                                          <p:attrName>fillcolor</p:attrName>
                                        </p:attrNameLst>
                                      </p:cBhvr>
                                      <p:to>
                                        <a:srgbClr val="000000"/>
                                      </p:to>
                                    </p:animClr>
                                    <p:set>
                                      <p:cBhvr>
                                        <p:cTn id="16" dur="500" fill="hold"/>
                                        <p:tgtEl>
                                          <p:spTgt spid="9"/>
                                        </p:tgtEl>
                                        <p:attrNameLst>
                                          <p:attrName>fill.type</p:attrName>
                                        </p:attrNameLst>
                                      </p:cBhvr>
                                      <p:to>
                                        <p:strVal val="solid"/>
                                      </p:to>
                                    </p:set>
                                    <p:set>
                                      <p:cBhvr>
                                        <p:cTn id="17" dur="500" fill="hold"/>
                                        <p:tgtEl>
                                          <p:spTgt spid="9"/>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16" presetClass="emph" presetSubtype="0" repeatCount="indefinite" fill="hold" grpId="0" nodeType="clickEffect">
                                  <p:stCondLst>
                                    <p:cond delay="0"/>
                                  </p:stCondLst>
                                  <p:iterate type="lt">
                                    <p:tmPct val="4000"/>
                                  </p:iterate>
                                  <p:childTnLst>
                                    <p:set>
                                      <p:cBhvr override="childStyle">
                                        <p:cTn id="22" dur="500" fill="hold"/>
                                        <p:tgtEl>
                                          <p:spTgt spid="11"/>
                                        </p:tgtEl>
                                        <p:attrNameLst>
                                          <p:attrName>style.color</p:attrName>
                                        </p:attrNameLst>
                                      </p:cBhvr>
                                      <p:to>
                                        <p:clrVal>
                                          <a:schemeClr val="accent2"/>
                                        </p:clrVal>
                                      </p:to>
                                    </p:set>
                                    <p:set>
                                      <p:cBhvr>
                                        <p:cTn id="23" dur="500" fill="hold"/>
                                        <p:tgtEl>
                                          <p:spTgt spid="11"/>
                                        </p:tgtEl>
                                        <p:attrNameLst>
                                          <p:attrName>fillcolor</p:attrName>
                                        </p:attrNameLst>
                                      </p:cBhvr>
                                      <p:to>
                                        <p:clrVal>
                                          <a:schemeClr val="accent2"/>
                                        </p:clrVal>
                                      </p:to>
                                    </p:set>
                                    <p:set>
                                      <p:cBhvr>
                                        <p:cTn id="24" dur="500" fill="hold"/>
                                        <p:tgtEl>
                                          <p:spTgt spid="11"/>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9" presetClass="emph" presetSubtype="0" fill="hold" grpId="0" nodeType="clickEffect">
                                  <p:stCondLst>
                                    <p:cond delay="0"/>
                                  </p:stCondLst>
                                  <p:childTnLst>
                                    <p:animClr clrSpc="rgb" dir="cw">
                                      <p:cBhvr override="childStyle">
                                        <p:cTn id="29" dur="500" fill="hold"/>
                                        <p:tgtEl>
                                          <p:spTgt spid="13"/>
                                        </p:tgtEl>
                                        <p:attrNameLst>
                                          <p:attrName>style.color</p:attrName>
                                        </p:attrNameLst>
                                      </p:cBhvr>
                                      <p:to>
                                        <a:srgbClr val="000000"/>
                                      </p:to>
                                    </p:animClr>
                                    <p:animClr clrSpc="rgb" dir="cw">
                                      <p:cBhvr>
                                        <p:cTn id="30" dur="500" fill="hold"/>
                                        <p:tgtEl>
                                          <p:spTgt spid="13"/>
                                        </p:tgtEl>
                                        <p:attrNameLst>
                                          <p:attrName>fillcolor</p:attrName>
                                        </p:attrNameLst>
                                      </p:cBhvr>
                                      <p:to>
                                        <a:srgbClr val="000000"/>
                                      </p:to>
                                    </p:animClr>
                                    <p:set>
                                      <p:cBhvr>
                                        <p:cTn id="31" dur="500" fill="hold"/>
                                        <p:tgtEl>
                                          <p:spTgt spid="13"/>
                                        </p:tgtEl>
                                        <p:attrNameLst>
                                          <p:attrName>fill.type</p:attrName>
                                        </p:attrNameLst>
                                      </p:cBhvr>
                                      <p:to>
                                        <p:strVal val="solid"/>
                                      </p:to>
                                    </p:set>
                                    <p:set>
                                      <p:cBhvr>
                                        <p:cTn id="32" dur="500" fill="hold"/>
                                        <p:tgtEl>
                                          <p:spTgt spid="13"/>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7" grpId="0"/>
      <p:bldP spid="9" grpId="0"/>
      <p:bldP spid="11"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317">
            <a:extLst>
              <a:ext uri="{FF2B5EF4-FFF2-40B4-BE49-F238E27FC236}">
                <a16:creationId xmlns:a16="http://schemas.microsoft.com/office/drawing/2014/main" id="{EBE0E027-C275-4E23-8C89-59D86AE21A0E}"/>
              </a:ext>
            </a:extLst>
          </p:cNvPr>
          <p:cNvSpPr/>
          <p:nvPr/>
        </p:nvSpPr>
        <p:spPr>
          <a:xfrm>
            <a:off x="1259305" y="1145078"/>
            <a:ext cx="9673389" cy="4567844"/>
          </a:xfrm>
          <a:custGeom>
            <a:avLst/>
            <a:gdLst>
              <a:gd name="connsiteX0" fmla="*/ 2412025 w 9673389"/>
              <a:gd name="connsiteY0" fmla="*/ 0 h 4567844"/>
              <a:gd name="connsiteX1" fmla="*/ 7261364 w 9673389"/>
              <a:gd name="connsiteY1" fmla="*/ 0 h 4567844"/>
              <a:gd name="connsiteX2" fmla="*/ 7600638 w 9673389"/>
              <a:gd name="connsiteY2" fmla="*/ 339274 h 4567844"/>
              <a:gd name="connsiteX3" fmla="*/ 7600638 w 9673389"/>
              <a:gd name="connsiteY3" fmla="*/ 1696332 h 4567844"/>
              <a:gd name="connsiteX4" fmla="*/ 7261364 w 9673389"/>
              <a:gd name="connsiteY4" fmla="*/ 2035606 h 4567844"/>
              <a:gd name="connsiteX5" fmla="*/ 9347591 w 9673389"/>
              <a:gd name="connsiteY5" fmla="*/ 2035606 h 4567844"/>
              <a:gd name="connsiteX6" fmla="*/ 9673389 w 9673389"/>
              <a:gd name="connsiteY6" fmla="*/ 2361404 h 4567844"/>
              <a:gd name="connsiteX7" fmla="*/ 9673389 w 9673389"/>
              <a:gd name="connsiteY7" fmla="*/ 4242046 h 4567844"/>
              <a:gd name="connsiteX8" fmla="*/ 9347591 w 9673389"/>
              <a:gd name="connsiteY8" fmla="*/ 4567844 h 4567844"/>
              <a:gd name="connsiteX9" fmla="*/ 325798 w 9673389"/>
              <a:gd name="connsiteY9" fmla="*/ 4567844 h 4567844"/>
              <a:gd name="connsiteX10" fmla="*/ 0 w 9673389"/>
              <a:gd name="connsiteY10" fmla="*/ 4242046 h 4567844"/>
              <a:gd name="connsiteX11" fmla="*/ 0 w 9673389"/>
              <a:gd name="connsiteY11" fmla="*/ 2361404 h 4567844"/>
              <a:gd name="connsiteX12" fmla="*/ 325798 w 9673389"/>
              <a:gd name="connsiteY12" fmla="*/ 2035606 h 4567844"/>
              <a:gd name="connsiteX13" fmla="*/ 2412025 w 9673389"/>
              <a:gd name="connsiteY13" fmla="*/ 2035606 h 4567844"/>
              <a:gd name="connsiteX14" fmla="*/ 2072751 w 9673389"/>
              <a:gd name="connsiteY14" fmla="*/ 1696332 h 4567844"/>
              <a:gd name="connsiteX15" fmla="*/ 2072751 w 9673389"/>
              <a:gd name="connsiteY15" fmla="*/ 339274 h 4567844"/>
              <a:gd name="connsiteX16" fmla="*/ 2412025 w 9673389"/>
              <a:gd name="connsiteY16" fmla="*/ 0 h 456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73389" h="4567844">
                <a:moveTo>
                  <a:pt x="2412025" y="0"/>
                </a:moveTo>
                <a:lnTo>
                  <a:pt x="7261364" y="0"/>
                </a:lnTo>
                <a:cubicBezTo>
                  <a:pt x="7448740" y="0"/>
                  <a:pt x="7600638" y="151898"/>
                  <a:pt x="7600638" y="339274"/>
                </a:cubicBezTo>
                <a:lnTo>
                  <a:pt x="7600638" y="1696332"/>
                </a:lnTo>
                <a:cubicBezTo>
                  <a:pt x="7600638" y="1883708"/>
                  <a:pt x="7448740" y="2035606"/>
                  <a:pt x="7261364" y="2035606"/>
                </a:cubicBezTo>
                <a:lnTo>
                  <a:pt x="9347591" y="2035606"/>
                </a:lnTo>
                <a:cubicBezTo>
                  <a:pt x="9527524" y="2035606"/>
                  <a:pt x="9673389" y="2181471"/>
                  <a:pt x="9673389" y="2361404"/>
                </a:cubicBezTo>
                <a:lnTo>
                  <a:pt x="9673389" y="4242046"/>
                </a:lnTo>
                <a:cubicBezTo>
                  <a:pt x="9673389" y="4421979"/>
                  <a:pt x="9527524" y="4567844"/>
                  <a:pt x="9347591" y="4567844"/>
                </a:cubicBezTo>
                <a:lnTo>
                  <a:pt x="325798" y="4567844"/>
                </a:lnTo>
                <a:cubicBezTo>
                  <a:pt x="145865" y="4567844"/>
                  <a:pt x="0" y="4421979"/>
                  <a:pt x="0" y="4242046"/>
                </a:cubicBezTo>
                <a:lnTo>
                  <a:pt x="0" y="2361404"/>
                </a:lnTo>
                <a:cubicBezTo>
                  <a:pt x="0" y="2181471"/>
                  <a:pt x="145865" y="2035606"/>
                  <a:pt x="325798" y="2035606"/>
                </a:cubicBezTo>
                <a:lnTo>
                  <a:pt x="2412025" y="2035606"/>
                </a:lnTo>
                <a:cubicBezTo>
                  <a:pt x="2224649" y="2035606"/>
                  <a:pt x="2072751" y="1883708"/>
                  <a:pt x="2072751" y="1696332"/>
                </a:cubicBezTo>
                <a:lnTo>
                  <a:pt x="2072751" y="339274"/>
                </a:lnTo>
                <a:cubicBezTo>
                  <a:pt x="2072751" y="151898"/>
                  <a:pt x="2224649" y="0"/>
                  <a:pt x="2412025" y="0"/>
                </a:cubicBezTo>
                <a:close/>
              </a:path>
            </a:pathLst>
          </a:custGeom>
          <a:noFill/>
          <a:ln>
            <a:solidFill>
              <a:srgbClr val="2A9D8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sz="1351">
              <a:latin typeface="+mj-lt"/>
            </a:endParaRPr>
          </a:p>
        </p:txBody>
      </p:sp>
      <p:grpSp>
        <p:nvGrpSpPr>
          <p:cNvPr id="3" name="Group 2">
            <a:extLst>
              <a:ext uri="{FF2B5EF4-FFF2-40B4-BE49-F238E27FC236}">
                <a16:creationId xmlns:a16="http://schemas.microsoft.com/office/drawing/2014/main" id="{4F2A7B44-D271-45EB-8C36-65C017EE811D}"/>
              </a:ext>
            </a:extLst>
          </p:cNvPr>
          <p:cNvGrpSpPr/>
          <p:nvPr/>
        </p:nvGrpSpPr>
        <p:grpSpPr>
          <a:xfrm>
            <a:off x="4063661" y="210791"/>
            <a:ext cx="4347867" cy="1246497"/>
            <a:chOff x="4063662" y="410295"/>
            <a:chExt cx="4347867" cy="1246497"/>
          </a:xfrm>
        </p:grpSpPr>
        <p:sp>
          <p:nvSpPr>
            <p:cNvPr id="4" name="Rectangle 3">
              <a:extLst>
                <a:ext uri="{FF2B5EF4-FFF2-40B4-BE49-F238E27FC236}">
                  <a16:creationId xmlns:a16="http://schemas.microsoft.com/office/drawing/2014/main" id="{3EB4F772-D03D-465E-A82E-B5B10A830132}"/>
                </a:ext>
              </a:extLst>
            </p:cNvPr>
            <p:cNvSpPr/>
            <p:nvPr/>
          </p:nvSpPr>
          <p:spPr>
            <a:xfrm rot="16200000">
              <a:off x="6018773" y="-191623"/>
              <a:ext cx="246790" cy="3291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grpSp>
          <p:nvGrpSpPr>
            <p:cNvPr id="5" name="Group 4">
              <a:extLst>
                <a:ext uri="{FF2B5EF4-FFF2-40B4-BE49-F238E27FC236}">
                  <a16:creationId xmlns:a16="http://schemas.microsoft.com/office/drawing/2014/main" id="{D987F10E-94C7-425F-A9C2-71768A2DAE12}"/>
                </a:ext>
              </a:extLst>
            </p:cNvPr>
            <p:cNvGrpSpPr/>
            <p:nvPr/>
          </p:nvGrpSpPr>
          <p:grpSpPr>
            <a:xfrm rot="20115346">
              <a:off x="7518736" y="1309343"/>
              <a:ext cx="125498" cy="125498"/>
              <a:chOff x="10781865" y="397491"/>
              <a:chExt cx="2133600" cy="2133600"/>
            </a:xfrm>
            <a:solidFill>
              <a:srgbClr val="577590"/>
            </a:solidFill>
          </p:grpSpPr>
          <p:sp>
            <p:nvSpPr>
              <p:cNvPr id="65" name="Freeform: Shape 321">
                <a:extLst>
                  <a:ext uri="{FF2B5EF4-FFF2-40B4-BE49-F238E27FC236}">
                    <a16:creationId xmlns:a16="http://schemas.microsoft.com/office/drawing/2014/main" id="{9CE41A83-1F63-43ED-998B-3107B0919BBC}"/>
                  </a:ext>
                </a:extLst>
              </p:cNvPr>
              <p:cNvSpPr/>
              <p:nvPr/>
            </p:nvSpPr>
            <p:spPr>
              <a:xfrm>
                <a:off x="10781865" y="397491"/>
                <a:ext cx="2133600" cy="2133600"/>
              </a:xfrm>
              <a:custGeom>
                <a:avLst/>
                <a:gdLst>
                  <a:gd name="connsiteX0" fmla="*/ 2057438 w 2133600"/>
                  <a:gd name="connsiteY0" fmla="*/ 0 h 2133600"/>
                  <a:gd name="connsiteX1" fmla="*/ 2057400 w 2133600"/>
                  <a:gd name="connsiteY1" fmla="*/ 0 h 2133600"/>
                  <a:gd name="connsiteX2" fmla="*/ 76200 w 2133600"/>
                  <a:gd name="connsiteY2" fmla="*/ 0 h 2133600"/>
                  <a:gd name="connsiteX3" fmla="*/ 0 w 2133600"/>
                  <a:gd name="connsiteY3" fmla="*/ 76162 h 2133600"/>
                  <a:gd name="connsiteX4" fmla="*/ 0 w 2133600"/>
                  <a:gd name="connsiteY4" fmla="*/ 76200 h 2133600"/>
                  <a:gd name="connsiteX5" fmla="*/ 0 w 2133600"/>
                  <a:gd name="connsiteY5" fmla="*/ 2057400 h 2133600"/>
                  <a:gd name="connsiteX6" fmla="*/ 76162 w 2133600"/>
                  <a:gd name="connsiteY6" fmla="*/ 2133600 h 2133600"/>
                  <a:gd name="connsiteX7" fmla="*/ 76200 w 2133600"/>
                  <a:gd name="connsiteY7" fmla="*/ 2133600 h 2133600"/>
                  <a:gd name="connsiteX8" fmla="*/ 2057400 w 2133600"/>
                  <a:gd name="connsiteY8" fmla="*/ 2133600 h 2133600"/>
                  <a:gd name="connsiteX9" fmla="*/ 2133600 w 2133600"/>
                  <a:gd name="connsiteY9" fmla="*/ 2057438 h 2133600"/>
                  <a:gd name="connsiteX10" fmla="*/ 2133600 w 2133600"/>
                  <a:gd name="connsiteY10" fmla="*/ 2057400 h 2133600"/>
                  <a:gd name="connsiteX11" fmla="*/ 2133600 w 2133600"/>
                  <a:gd name="connsiteY11" fmla="*/ 76200 h 2133600"/>
                  <a:gd name="connsiteX12" fmla="*/ 2057438 w 2133600"/>
                  <a:gd name="connsiteY12" fmla="*/ 0 h 2133600"/>
                  <a:gd name="connsiteX13" fmla="*/ 1981200 w 2133600"/>
                  <a:gd name="connsiteY13" fmla="*/ 1981200 h 2133600"/>
                  <a:gd name="connsiteX14" fmla="*/ 152400 w 2133600"/>
                  <a:gd name="connsiteY14" fmla="*/ 1981200 h 2133600"/>
                  <a:gd name="connsiteX15" fmla="*/ 152400 w 2133600"/>
                  <a:gd name="connsiteY15" fmla="*/ 152400 h 2133600"/>
                  <a:gd name="connsiteX16" fmla="*/ 1981200 w 2133600"/>
                  <a:gd name="connsiteY16" fmla="*/ 152400 h 2133600"/>
                  <a:gd name="connsiteX17" fmla="*/ 1981200 w 2133600"/>
                  <a:gd name="connsiteY17"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3600" h="2133600">
                    <a:moveTo>
                      <a:pt x="2057438" y="0"/>
                    </a:moveTo>
                    <a:cubicBezTo>
                      <a:pt x="2057429" y="0"/>
                      <a:pt x="2057410" y="0"/>
                      <a:pt x="2057400" y="0"/>
                    </a:cubicBezTo>
                    <a:lnTo>
                      <a:pt x="76200" y="0"/>
                    </a:lnTo>
                    <a:cubicBezTo>
                      <a:pt x="34128" y="-10"/>
                      <a:pt x="10" y="34090"/>
                      <a:pt x="0" y="76162"/>
                    </a:cubicBezTo>
                    <a:cubicBezTo>
                      <a:pt x="0" y="76171"/>
                      <a:pt x="0" y="76190"/>
                      <a:pt x="0" y="76200"/>
                    </a:cubicBezTo>
                    <a:lnTo>
                      <a:pt x="0" y="2057400"/>
                    </a:lnTo>
                    <a:cubicBezTo>
                      <a:pt x="-10" y="2099472"/>
                      <a:pt x="34090" y="2133591"/>
                      <a:pt x="76162" y="2133600"/>
                    </a:cubicBezTo>
                    <a:cubicBezTo>
                      <a:pt x="76171" y="2133600"/>
                      <a:pt x="76190" y="2133600"/>
                      <a:pt x="76200" y="2133600"/>
                    </a:cubicBezTo>
                    <a:lnTo>
                      <a:pt x="2057400" y="2133600"/>
                    </a:lnTo>
                    <a:cubicBezTo>
                      <a:pt x="2099472" y="2133610"/>
                      <a:pt x="2133591" y="2099510"/>
                      <a:pt x="2133600" y="2057438"/>
                    </a:cubicBezTo>
                    <a:cubicBezTo>
                      <a:pt x="2133600" y="2057429"/>
                      <a:pt x="2133600" y="2057410"/>
                      <a:pt x="2133600" y="2057400"/>
                    </a:cubicBezTo>
                    <a:lnTo>
                      <a:pt x="2133600" y="76200"/>
                    </a:lnTo>
                    <a:cubicBezTo>
                      <a:pt x="2133610" y="34128"/>
                      <a:pt x="2099510" y="19"/>
                      <a:pt x="2057438" y="0"/>
                    </a:cubicBezTo>
                    <a:close/>
                    <a:moveTo>
                      <a:pt x="1981200" y="1981200"/>
                    </a:moveTo>
                    <a:lnTo>
                      <a:pt x="152400" y="1981200"/>
                    </a:lnTo>
                    <a:lnTo>
                      <a:pt x="152400" y="152400"/>
                    </a:lnTo>
                    <a:lnTo>
                      <a:pt x="1981200" y="152400"/>
                    </a:lnTo>
                    <a:lnTo>
                      <a:pt x="1981200" y="1981200"/>
                    </a:lnTo>
                    <a:close/>
                  </a:path>
                </a:pathLst>
              </a:custGeom>
              <a:grpFill/>
              <a:ln w="9525" cap="flat">
                <a:noFill/>
                <a:prstDash val="solid"/>
                <a:miter/>
              </a:ln>
            </p:spPr>
            <p:txBody>
              <a:bodyPr rtlCol="0" anchor="ctr"/>
              <a:lstStyle/>
              <a:p>
                <a:endParaRPr lang="vi-VN" sz="1351">
                  <a:latin typeface="+mj-lt"/>
                </a:endParaRPr>
              </a:p>
            </p:txBody>
          </p:sp>
          <p:sp>
            <p:nvSpPr>
              <p:cNvPr id="66" name="Freeform: Shape 322">
                <a:extLst>
                  <a:ext uri="{FF2B5EF4-FFF2-40B4-BE49-F238E27FC236}">
                    <a16:creationId xmlns:a16="http://schemas.microsoft.com/office/drawing/2014/main" id="{66821BF1-57B0-4FD5-93AD-EFB055424AE5}"/>
                  </a:ext>
                </a:extLst>
              </p:cNvPr>
              <p:cNvSpPr/>
              <p:nvPr/>
            </p:nvSpPr>
            <p:spPr>
              <a:xfrm>
                <a:off x="12458265" y="930892"/>
                <a:ext cx="152400" cy="1066800"/>
              </a:xfrm>
              <a:custGeom>
                <a:avLst/>
                <a:gdLst>
                  <a:gd name="connsiteX0" fmla="*/ 0 w 152400"/>
                  <a:gd name="connsiteY0" fmla="*/ 0 h 1066800"/>
                  <a:gd name="connsiteX1" fmla="*/ 152400 w 152400"/>
                  <a:gd name="connsiteY1" fmla="*/ 0 h 1066800"/>
                  <a:gd name="connsiteX2" fmla="*/ 152400 w 152400"/>
                  <a:gd name="connsiteY2" fmla="*/ 1066800 h 1066800"/>
                  <a:gd name="connsiteX3" fmla="*/ 0 w 1524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2400" h="1066800">
                    <a:moveTo>
                      <a:pt x="0" y="0"/>
                    </a:moveTo>
                    <a:lnTo>
                      <a:pt x="152400" y="0"/>
                    </a:lnTo>
                    <a:lnTo>
                      <a:pt x="152400" y="1066800"/>
                    </a:lnTo>
                    <a:lnTo>
                      <a:pt x="0" y="1066800"/>
                    </a:lnTo>
                    <a:close/>
                  </a:path>
                </a:pathLst>
              </a:custGeom>
              <a:grpFill/>
              <a:ln w="9525" cap="flat">
                <a:noFill/>
                <a:prstDash val="solid"/>
                <a:miter/>
              </a:ln>
            </p:spPr>
            <p:txBody>
              <a:bodyPr rtlCol="0" anchor="ctr"/>
              <a:lstStyle/>
              <a:p>
                <a:endParaRPr lang="vi-VN" sz="1351">
                  <a:latin typeface="+mj-lt"/>
                </a:endParaRPr>
              </a:p>
            </p:txBody>
          </p:sp>
        </p:grpSp>
        <p:grpSp>
          <p:nvGrpSpPr>
            <p:cNvPr id="6" name="Group 5">
              <a:extLst>
                <a:ext uri="{FF2B5EF4-FFF2-40B4-BE49-F238E27FC236}">
                  <a16:creationId xmlns:a16="http://schemas.microsoft.com/office/drawing/2014/main" id="{773BCFFB-87C3-4A60-A8D8-EB7A81CBFF69}"/>
                </a:ext>
              </a:extLst>
            </p:cNvPr>
            <p:cNvGrpSpPr/>
            <p:nvPr/>
          </p:nvGrpSpPr>
          <p:grpSpPr>
            <a:xfrm>
              <a:off x="6493181" y="410295"/>
              <a:ext cx="116501" cy="108733"/>
              <a:chOff x="8343458" y="2835892"/>
              <a:chExt cx="2286014" cy="2133600"/>
            </a:xfrm>
            <a:solidFill>
              <a:srgbClr val="E76F51"/>
            </a:solidFill>
          </p:grpSpPr>
          <p:sp>
            <p:nvSpPr>
              <p:cNvPr id="63" name="Freeform: Shape 324">
                <a:extLst>
                  <a:ext uri="{FF2B5EF4-FFF2-40B4-BE49-F238E27FC236}">
                    <a16:creationId xmlns:a16="http://schemas.microsoft.com/office/drawing/2014/main" id="{CCF82061-1397-40CA-9ED7-3C70C46923C8}"/>
                  </a:ext>
                </a:extLst>
              </p:cNvPr>
              <p:cNvSpPr/>
              <p:nvPr/>
            </p:nvSpPr>
            <p:spPr>
              <a:xfrm>
                <a:off x="8343458" y="2835892"/>
                <a:ext cx="2286014" cy="2133600"/>
              </a:xfrm>
              <a:custGeom>
                <a:avLst/>
                <a:gdLst>
                  <a:gd name="connsiteX0" fmla="*/ 2276892 w 2286014"/>
                  <a:gd name="connsiteY0" fmla="*/ 1030710 h 2133600"/>
                  <a:gd name="connsiteX1" fmla="*/ 1743492 w 2286014"/>
                  <a:gd name="connsiteY1" fmla="*/ 40110 h 2133600"/>
                  <a:gd name="connsiteX2" fmla="*/ 1676407 w 2286014"/>
                  <a:gd name="connsiteY2" fmla="*/ 0 h 2133600"/>
                  <a:gd name="connsiteX3" fmla="*/ 609607 w 2286014"/>
                  <a:gd name="connsiteY3" fmla="*/ 0 h 2133600"/>
                  <a:gd name="connsiteX4" fmla="*/ 542523 w 2286014"/>
                  <a:gd name="connsiteY4" fmla="*/ 40110 h 2133600"/>
                  <a:gd name="connsiteX5" fmla="*/ 9123 w 2286014"/>
                  <a:gd name="connsiteY5" fmla="*/ 1030710 h 2133600"/>
                  <a:gd name="connsiteX6" fmla="*/ 9123 w 2286014"/>
                  <a:gd name="connsiteY6" fmla="*/ 1102890 h 2133600"/>
                  <a:gd name="connsiteX7" fmla="*/ 542523 w 2286014"/>
                  <a:gd name="connsiteY7" fmla="*/ 2093490 h 2133600"/>
                  <a:gd name="connsiteX8" fmla="*/ 609607 w 2286014"/>
                  <a:gd name="connsiteY8" fmla="*/ 2133600 h 2133600"/>
                  <a:gd name="connsiteX9" fmla="*/ 1676407 w 2286014"/>
                  <a:gd name="connsiteY9" fmla="*/ 2133600 h 2133600"/>
                  <a:gd name="connsiteX10" fmla="*/ 1743492 w 2286014"/>
                  <a:gd name="connsiteY10" fmla="*/ 2093490 h 2133600"/>
                  <a:gd name="connsiteX11" fmla="*/ 2276892 w 2286014"/>
                  <a:gd name="connsiteY11" fmla="*/ 1102890 h 2133600"/>
                  <a:gd name="connsiteX12" fmla="*/ 2276892 w 2286014"/>
                  <a:gd name="connsiteY12" fmla="*/ 1030710 h 2133600"/>
                  <a:gd name="connsiteX13" fmla="*/ 1630906 w 2286014"/>
                  <a:gd name="connsiteY13" fmla="*/ 1981200 h 2133600"/>
                  <a:gd name="connsiteX14" fmla="*/ 655108 w 2286014"/>
                  <a:gd name="connsiteY14" fmla="*/ 1981200 h 2133600"/>
                  <a:gd name="connsiteX15" fmla="*/ 162751 w 2286014"/>
                  <a:gd name="connsiteY15" fmla="*/ 1066800 h 2133600"/>
                  <a:gd name="connsiteX16" fmla="*/ 655108 w 2286014"/>
                  <a:gd name="connsiteY16" fmla="*/ 152400 h 2133600"/>
                  <a:gd name="connsiteX17" fmla="*/ 1630897 w 2286014"/>
                  <a:gd name="connsiteY17" fmla="*/ 152400 h 2133600"/>
                  <a:gd name="connsiteX18" fmla="*/ 2123254 w 2286014"/>
                  <a:gd name="connsiteY18" fmla="*/ 1066800 h 2133600"/>
                  <a:gd name="connsiteX19" fmla="*/ 1630906 w 2286014"/>
                  <a:gd name="connsiteY1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14" h="2133600">
                    <a:moveTo>
                      <a:pt x="2276892" y="1030710"/>
                    </a:moveTo>
                    <a:lnTo>
                      <a:pt x="1743492" y="40110"/>
                    </a:lnTo>
                    <a:cubicBezTo>
                      <a:pt x="1730214" y="15412"/>
                      <a:pt x="1704449" y="10"/>
                      <a:pt x="1676407" y="0"/>
                    </a:cubicBezTo>
                    <a:lnTo>
                      <a:pt x="609607" y="0"/>
                    </a:lnTo>
                    <a:cubicBezTo>
                      <a:pt x="581566" y="10"/>
                      <a:pt x="555800" y="15412"/>
                      <a:pt x="542523" y="40110"/>
                    </a:cubicBezTo>
                    <a:lnTo>
                      <a:pt x="9123" y="1030710"/>
                    </a:lnTo>
                    <a:cubicBezTo>
                      <a:pt x="-3041" y="1053236"/>
                      <a:pt x="-3041" y="1080373"/>
                      <a:pt x="9123" y="1102890"/>
                    </a:cubicBezTo>
                    <a:lnTo>
                      <a:pt x="542523" y="2093490"/>
                    </a:lnTo>
                    <a:cubicBezTo>
                      <a:pt x="555800" y="2118189"/>
                      <a:pt x="581566" y="2133591"/>
                      <a:pt x="609607" y="2133600"/>
                    </a:cubicBezTo>
                    <a:lnTo>
                      <a:pt x="1676407" y="2133600"/>
                    </a:lnTo>
                    <a:cubicBezTo>
                      <a:pt x="1704449" y="2133591"/>
                      <a:pt x="1730214" y="2118189"/>
                      <a:pt x="1743492" y="2093490"/>
                    </a:cubicBezTo>
                    <a:lnTo>
                      <a:pt x="2276892" y="1102890"/>
                    </a:lnTo>
                    <a:cubicBezTo>
                      <a:pt x="2289055" y="1080373"/>
                      <a:pt x="2289055" y="1053236"/>
                      <a:pt x="2276892" y="1030710"/>
                    </a:cubicBezTo>
                    <a:close/>
                    <a:moveTo>
                      <a:pt x="1630906" y="1981200"/>
                    </a:moveTo>
                    <a:lnTo>
                      <a:pt x="655108" y="1981200"/>
                    </a:lnTo>
                    <a:lnTo>
                      <a:pt x="162751" y="1066800"/>
                    </a:lnTo>
                    <a:lnTo>
                      <a:pt x="655108" y="152400"/>
                    </a:lnTo>
                    <a:lnTo>
                      <a:pt x="1630897" y="152400"/>
                    </a:lnTo>
                    <a:lnTo>
                      <a:pt x="2123254" y="1066800"/>
                    </a:lnTo>
                    <a:lnTo>
                      <a:pt x="1630906" y="1981200"/>
                    </a:lnTo>
                    <a:close/>
                  </a:path>
                </a:pathLst>
              </a:custGeom>
              <a:grpFill/>
              <a:ln w="9525" cap="flat">
                <a:noFill/>
                <a:prstDash val="solid"/>
                <a:miter/>
              </a:ln>
            </p:spPr>
            <p:txBody>
              <a:bodyPr rtlCol="0" anchor="ctr"/>
              <a:lstStyle/>
              <a:p>
                <a:endParaRPr lang="vi-VN" sz="1351">
                  <a:latin typeface="+mj-lt"/>
                </a:endParaRPr>
              </a:p>
            </p:txBody>
          </p:sp>
          <p:sp>
            <p:nvSpPr>
              <p:cNvPr id="64" name="Freeform: Shape 325">
                <a:extLst>
                  <a:ext uri="{FF2B5EF4-FFF2-40B4-BE49-F238E27FC236}">
                    <a16:creationId xmlns:a16="http://schemas.microsoft.com/office/drawing/2014/main" id="{7EB96627-4FB3-4ADB-80E2-F7ACDBB44A54}"/>
                  </a:ext>
                </a:extLst>
              </p:cNvPr>
              <p:cNvSpPr/>
              <p:nvPr/>
            </p:nvSpPr>
            <p:spPr>
              <a:xfrm rot="17942775">
                <a:off x="8598695" y="3560238"/>
                <a:ext cx="784530" cy="152318"/>
              </a:xfrm>
              <a:custGeom>
                <a:avLst/>
                <a:gdLst>
                  <a:gd name="connsiteX0" fmla="*/ 0 w 784530"/>
                  <a:gd name="connsiteY0" fmla="*/ 0 h 152318"/>
                  <a:gd name="connsiteX1" fmla="*/ 784530 w 784530"/>
                  <a:gd name="connsiteY1" fmla="*/ 0 h 152318"/>
                  <a:gd name="connsiteX2" fmla="*/ 784530 w 784530"/>
                  <a:gd name="connsiteY2" fmla="*/ 152319 h 152318"/>
                  <a:gd name="connsiteX3" fmla="*/ 0 w 784530"/>
                  <a:gd name="connsiteY3" fmla="*/ 152319 h 152318"/>
                </a:gdLst>
                <a:ahLst/>
                <a:cxnLst>
                  <a:cxn ang="0">
                    <a:pos x="connsiteX0" y="connsiteY0"/>
                  </a:cxn>
                  <a:cxn ang="0">
                    <a:pos x="connsiteX1" y="connsiteY1"/>
                  </a:cxn>
                  <a:cxn ang="0">
                    <a:pos x="connsiteX2" y="connsiteY2"/>
                  </a:cxn>
                  <a:cxn ang="0">
                    <a:pos x="connsiteX3" y="connsiteY3"/>
                  </a:cxn>
                </a:cxnLst>
                <a:rect l="l" t="t" r="r" b="b"/>
                <a:pathLst>
                  <a:path w="784530" h="152318">
                    <a:moveTo>
                      <a:pt x="0" y="0"/>
                    </a:moveTo>
                    <a:lnTo>
                      <a:pt x="784530" y="0"/>
                    </a:lnTo>
                    <a:lnTo>
                      <a:pt x="784530" y="152319"/>
                    </a:lnTo>
                    <a:lnTo>
                      <a:pt x="0" y="152319"/>
                    </a:lnTo>
                    <a:close/>
                  </a:path>
                </a:pathLst>
              </a:custGeom>
              <a:grpFill/>
              <a:ln w="9525" cap="flat">
                <a:noFill/>
                <a:prstDash val="solid"/>
                <a:miter/>
              </a:ln>
            </p:spPr>
            <p:txBody>
              <a:bodyPr rtlCol="0" anchor="ctr"/>
              <a:lstStyle/>
              <a:p>
                <a:endParaRPr lang="vi-VN" sz="1351">
                  <a:latin typeface="+mj-lt"/>
                </a:endParaRPr>
              </a:p>
            </p:txBody>
          </p:sp>
        </p:grpSp>
        <p:grpSp>
          <p:nvGrpSpPr>
            <p:cNvPr id="7" name="Group 6">
              <a:extLst>
                <a:ext uri="{FF2B5EF4-FFF2-40B4-BE49-F238E27FC236}">
                  <a16:creationId xmlns:a16="http://schemas.microsoft.com/office/drawing/2014/main" id="{D9A71AE5-4369-419F-A01E-988E6A529D85}"/>
                </a:ext>
              </a:extLst>
            </p:cNvPr>
            <p:cNvGrpSpPr/>
            <p:nvPr/>
          </p:nvGrpSpPr>
          <p:grpSpPr>
            <a:xfrm>
              <a:off x="5041730" y="1079193"/>
              <a:ext cx="94001" cy="94001"/>
              <a:chOff x="10781865" y="2835892"/>
              <a:chExt cx="2133600" cy="2133600"/>
            </a:xfrm>
            <a:solidFill>
              <a:srgbClr val="90BE6D"/>
            </a:solidFill>
          </p:grpSpPr>
          <p:sp>
            <p:nvSpPr>
              <p:cNvPr id="61" name="Freeform: Shape 327">
                <a:extLst>
                  <a:ext uri="{FF2B5EF4-FFF2-40B4-BE49-F238E27FC236}">
                    <a16:creationId xmlns:a16="http://schemas.microsoft.com/office/drawing/2014/main" id="{8FD3723C-DC62-4996-869E-20FA6FC3BB7B}"/>
                  </a:ext>
                </a:extLst>
              </p:cNvPr>
              <p:cNvSpPr/>
              <p:nvPr/>
            </p:nvSpPr>
            <p:spPr>
              <a:xfrm>
                <a:off x="10781865" y="2835892"/>
                <a:ext cx="2133600" cy="2133600"/>
              </a:xfrm>
              <a:custGeom>
                <a:avLst/>
                <a:gdLst>
                  <a:gd name="connsiteX0" fmla="*/ 1066800 w 2133600"/>
                  <a:gd name="connsiteY0" fmla="*/ 0 h 2133600"/>
                  <a:gd name="connsiteX1" fmla="*/ 0 w 2133600"/>
                  <a:gd name="connsiteY1" fmla="*/ 1066800 h 2133600"/>
                  <a:gd name="connsiteX2" fmla="*/ 1066800 w 2133600"/>
                  <a:gd name="connsiteY2" fmla="*/ 2133600 h 2133600"/>
                  <a:gd name="connsiteX3" fmla="*/ 2133600 w 2133600"/>
                  <a:gd name="connsiteY3" fmla="*/ 1066800 h 2133600"/>
                  <a:gd name="connsiteX4" fmla="*/ 1066800 w 2133600"/>
                  <a:gd name="connsiteY4" fmla="*/ 0 h 2133600"/>
                  <a:gd name="connsiteX5" fmla="*/ 1066800 w 2133600"/>
                  <a:gd name="connsiteY5" fmla="*/ 1981200 h 2133600"/>
                  <a:gd name="connsiteX6" fmla="*/ 152400 w 2133600"/>
                  <a:gd name="connsiteY6" fmla="*/ 1066800 h 2133600"/>
                  <a:gd name="connsiteX7" fmla="*/ 1066800 w 2133600"/>
                  <a:gd name="connsiteY7" fmla="*/ 152400 h 2133600"/>
                  <a:gd name="connsiteX8" fmla="*/ 1981200 w 2133600"/>
                  <a:gd name="connsiteY8" fmla="*/ 1066800 h 2133600"/>
                  <a:gd name="connsiteX9" fmla="*/ 1066800 w 2133600"/>
                  <a:gd name="connsiteY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2133600">
                    <a:moveTo>
                      <a:pt x="1066800" y="0"/>
                    </a:moveTo>
                    <a:cubicBezTo>
                      <a:pt x="477621" y="0"/>
                      <a:pt x="0" y="477622"/>
                      <a:pt x="0" y="1066800"/>
                    </a:cubicBezTo>
                    <a:cubicBezTo>
                      <a:pt x="0" y="1655978"/>
                      <a:pt x="477621" y="2133600"/>
                      <a:pt x="1066800" y="2133600"/>
                    </a:cubicBezTo>
                    <a:cubicBezTo>
                      <a:pt x="1655978" y="2133600"/>
                      <a:pt x="2133600" y="1655978"/>
                      <a:pt x="2133600" y="1066800"/>
                    </a:cubicBezTo>
                    <a:cubicBezTo>
                      <a:pt x="2132943" y="477898"/>
                      <a:pt x="1655702" y="667"/>
                      <a:pt x="1066800" y="0"/>
                    </a:cubicBezTo>
                    <a:close/>
                    <a:moveTo>
                      <a:pt x="1066800" y="1981200"/>
                    </a:moveTo>
                    <a:cubicBezTo>
                      <a:pt x="561794" y="1981200"/>
                      <a:pt x="152400" y="1571806"/>
                      <a:pt x="152400" y="1066800"/>
                    </a:cubicBezTo>
                    <a:cubicBezTo>
                      <a:pt x="152400" y="561794"/>
                      <a:pt x="561794" y="152400"/>
                      <a:pt x="1066800" y="152400"/>
                    </a:cubicBezTo>
                    <a:cubicBezTo>
                      <a:pt x="1571806" y="152400"/>
                      <a:pt x="1981200" y="561794"/>
                      <a:pt x="1981200" y="1066800"/>
                    </a:cubicBezTo>
                    <a:cubicBezTo>
                      <a:pt x="1980638" y="1571577"/>
                      <a:pt x="1571577" y="1980638"/>
                      <a:pt x="1066800" y="1981200"/>
                    </a:cubicBezTo>
                    <a:close/>
                  </a:path>
                </a:pathLst>
              </a:custGeom>
              <a:grpFill/>
              <a:ln w="9525" cap="flat">
                <a:noFill/>
                <a:prstDash val="solid"/>
                <a:miter/>
              </a:ln>
            </p:spPr>
            <p:txBody>
              <a:bodyPr rtlCol="0" anchor="ctr"/>
              <a:lstStyle/>
              <a:p>
                <a:endParaRPr lang="vi-VN" sz="1351">
                  <a:latin typeface="+mj-lt"/>
                </a:endParaRPr>
              </a:p>
            </p:txBody>
          </p:sp>
          <p:sp>
            <p:nvSpPr>
              <p:cNvPr id="62" name="Freeform: Shape 328">
                <a:extLst>
                  <a:ext uri="{FF2B5EF4-FFF2-40B4-BE49-F238E27FC236}">
                    <a16:creationId xmlns:a16="http://schemas.microsoft.com/office/drawing/2014/main" id="{8D187A16-AC23-4BBC-8ACB-44E12E6E2D93}"/>
                  </a:ext>
                </a:extLst>
              </p:cNvPr>
              <p:cNvSpPr/>
              <p:nvPr/>
            </p:nvSpPr>
            <p:spPr>
              <a:xfrm>
                <a:off x="12258878" y="3403896"/>
                <a:ext cx="275589" cy="997591"/>
              </a:xfrm>
              <a:custGeom>
                <a:avLst/>
                <a:gdLst>
                  <a:gd name="connsiteX0" fmla="*/ 127692 w 275589"/>
                  <a:gd name="connsiteY0" fmla="*/ 0 h 997591"/>
                  <a:gd name="connsiteX1" fmla="*/ 0 w 275589"/>
                  <a:gd name="connsiteY1" fmla="*/ 83191 h 997591"/>
                  <a:gd name="connsiteX2" fmla="*/ 0 w 275589"/>
                  <a:gd name="connsiteY2" fmla="*/ 914400 h 997591"/>
                  <a:gd name="connsiteX3" fmla="*/ 127692 w 275589"/>
                  <a:gd name="connsiteY3" fmla="*/ 997591 h 997591"/>
                  <a:gd name="connsiteX4" fmla="*/ 127692 w 275589"/>
                  <a:gd name="connsiteY4" fmla="*/ 0 h 99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89" h="997591">
                    <a:moveTo>
                      <a:pt x="127692" y="0"/>
                    </a:moveTo>
                    <a:lnTo>
                      <a:pt x="0" y="83191"/>
                    </a:lnTo>
                    <a:cubicBezTo>
                      <a:pt x="164259" y="335918"/>
                      <a:pt x="164259" y="661673"/>
                      <a:pt x="0" y="914400"/>
                    </a:cubicBezTo>
                    <a:lnTo>
                      <a:pt x="127692" y="997591"/>
                    </a:lnTo>
                    <a:cubicBezTo>
                      <a:pt x="324888" y="694306"/>
                      <a:pt x="324888" y="303295"/>
                      <a:pt x="127692" y="0"/>
                    </a:cubicBezTo>
                    <a:close/>
                  </a:path>
                </a:pathLst>
              </a:custGeom>
              <a:grpFill/>
              <a:ln w="9525" cap="flat">
                <a:noFill/>
                <a:prstDash val="solid"/>
                <a:miter/>
              </a:ln>
            </p:spPr>
            <p:txBody>
              <a:bodyPr rtlCol="0" anchor="ctr"/>
              <a:lstStyle/>
              <a:p>
                <a:endParaRPr lang="vi-VN" sz="1351">
                  <a:latin typeface="+mj-lt"/>
                </a:endParaRPr>
              </a:p>
            </p:txBody>
          </p:sp>
        </p:grpSp>
        <p:grpSp>
          <p:nvGrpSpPr>
            <p:cNvPr id="8" name="Group 7">
              <a:extLst>
                <a:ext uri="{FF2B5EF4-FFF2-40B4-BE49-F238E27FC236}">
                  <a16:creationId xmlns:a16="http://schemas.microsoft.com/office/drawing/2014/main" id="{1FE1A9C1-B516-4018-97DA-2E1F488FC006}"/>
                </a:ext>
              </a:extLst>
            </p:cNvPr>
            <p:cNvGrpSpPr/>
            <p:nvPr/>
          </p:nvGrpSpPr>
          <p:grpSpPr>
            <a:xfrm rot="1800000">
              <a:off x="4621564" y="1229351"/>
              <a:ext cx="189978" cy="166613"/>
              <a:chOff x="8343466" y="400530"/>
              <a:chExt cx="2285979" cy="2130561"/>
            </a:xfrm>
            <a:solidFill>
              <a:srgbClr val="577590"/>
            </a:solidFill>
          </p:grpSpPr>
          <p:sp>
            <p:nvSpPr>
              <p:cNvPr id="59" name="Freeform: Shape 330">
                <a:extLst>
                  <a:ext uri="{FF2B5EF4-FFF2-40B4-BE49-F238E27FC236}">
                    <a16:creationId xmlns:a16="http://schemas.microsoft.com/office/drawing/2014/main" id="{0CDBF5C1-7998-4DDF-8089-07FF1EDE9F41}"/>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60" name="Freeform: Shape 331">
                <a:extLst>
                  <a:ext uri="{FF2B5EF4-FFF2-40B4-BE49-F238E27FC236}">
                    <a16:creationId xmlns:a16="http://schemas.microsoft.com/office/drawing/2014/main" id="{498139B8-CA42-4EAC-895D-41E15DA50E4A}"/>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9" name="Group 8">
              <a:extLst>
                <a:ext uri="{FF2B5EF4-FFF2-40B4-BE49-F238E27FC236}">
                  <a16:creationId xmlns:a16="http://schemas.microsoft.com/office/drawing/2014/main" id="{CC085CBF-997E-42B5-AC84-9A5F20041493}"/>
                </a:ext>
              </a:extLst>
            </p:cNvPr>
            <p:cNvGrpSpPr/>
            <p:nvPr/>
          </p:nvGrpSpPr>
          <p:grpSpPr>
            <a:xfrm rot="20700000">
              <a:off x="6628007" y="1181552"/>
              <a:ext cx="189978" cy="166613"/>
              <a:chOff x="8343466" y="400530"/>
              <a:chExt cx="2285979" cy="2130561"/>
            </a:xfrm>
            <a:solidFill>
              <a:srgbClr val="90BE6D"/>
            </a:solidFill>
          </p:grpSpPr>
          <p:sp>
            <p:nvSpPr>
              <p:cNvPr id="57" name="Freeform: Shape 333">
                <a:extLst>
                  <a:ext uri="{FF2B5EF4-FFF2-40B4-BE49-F238E27FC236}">
                    <a16:creationId xmlns:a16="http://schemas.microsoft.com/office/drawing/2014/main" id="{F60DB1F4-3CD7-4110-9E2D-D6351E7D6B08}"/>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58" name="Freeform: Shape 334">
                <a:extLst>
                  <a:ext uri="{FF2B5EF4-FFF2-40B4-BE49-F238E27FC236}">
                    <a16:creationId xmlns:a16="http://schemas.microsoft.com/office/drawing/2014/main" id="{5347CFFD-DEB3-465C-A37A-7DDBD30D2A7C}"/>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10" name="Group 9">
              <a:extLst>
                <a:ext uri="{FF2B5EF4-FFF2-40B4-BE49-F238E27FC236}">
                  <a16:creationId xmlns:a16="http://schemas.microsoft.com/office/drawing/2014/main" id="{976D4BAA-DD97-4234-BAD3-190403E777CF}"/>
                </a:ext>
              </a:extLst>
            </p:cNvPr>
            <p:cNvGrpSpPr/>
            <p:nvPr/>
          </p:nvGrpSpPr>
          <p:grpSpPr>
            <a:xfrm rot="1800000">
              <a:off x="6079496" y="868606"/>
              <a:ext cx="135066" cy="118455"/>
              <a:chOff x="8343466" y="400530"/>
              <a:chExt cx="2285979" cy="2130561"/>
            </a:xfrm>
            <a:solidFill>
              <a:srgbClr val="E9785C"/>
            </a:solidFill>
          </p:grpSpPr>
          <p:sp>
            <p:nvSpPr>
              <p:cNvPr id="55" name="Freeform: Shape 336">
                <a:extLst>
                  <a:ext uri="{FF2B5EF4-FFF2-40B4-BE49-F238E27FC236}">
                    <a16:creationId xmlns:a16="http://schemas.microsoft.com/office/drawing/2014/main" id="{0136269B-5E27-4840-92FF-99B17665E963}"/>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56" name="Freeform: Shape 337">
                <a:extLst>
                  <a:ext uri="{FF2B5EF4-FFF2-40B4-BE49-F238E27FC236}">
                    <a16:creationId xmlns:a16="http://schemas.microsoft.com/office/drawing/2014/main" id="{3573CB46-2BC7-4401-9005-4E88B05BD077}"/>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11" name="Group 10">
              <a:extLst>
                <a:ext uri="{FF2B5EF4-FFF2-40B4-BE49-F238E27FC236}">
                  <a16:creationId xmlns:a16="http://schemas.microsoft.com/office/drawing/2014/main" id="{17662D9E-C3AD-4D00-A53B-06DD082AF201}"/>
                </a:ext>
              </a:extLst>
            </p:cNvPr>
            <p:cNvGrpSpPr/>
            <p:nvPr/>
          </p:nvGrpSpPr>
          <p:grpSpPr>
            <a:xfrm>
              <a:off x="7023128" y="951471"/>
              <a:ext cx="157102" cy="157102"/>
              <a:chOff x="10781865" y="2835892"/>
              <a:chExt cx="2133600" cy="2133600"/>
            </a:xfrm>
            <a:solidFill>
              <a:srgbClr val="90BE6D"/>
            </a:solidFill>
          </p:grpSpPr>
          <p:sp>
            <p:nvSpPr>
              <p:cNvPr id="53" name="Freeform: Shape 339">
                <a:extLst>
                  <a:ext uri="{FF2B5EF4-FFF2-40B4-BE49-F238E27FC236}">
                    <a16:creationId xmlns:a16="http://schemas.microsoft.com/office/drawing/2014/main" id="{E6AD1929-EBFC-4616-8D63-DABEEB6A2EF2}"/>
                  </a:ext>
                </a:extLst>
              </p:cNvPr>
              <p:cNvSpPr/>
              <p:nvPr/>
            </p:nvSpPr>
            <p:spPr>
              <a:xfrm>
                <a:off x="10781865" y="2835892"/>
                <a:ext cx="2133600" cy="2133600"/>
              </a:xfrm>
              <a:custGeom>
                <a:avLst/>
                <a:gdLst>
                  <a:gd name="connsiteX0" fmla="*/ 1066800 w 2133600"/>
                  <a:gd name="connsiteY0" fmla="*/ 0 h 2133600"/>
                  <a:gd name="connsiteX1" fmla="*/ 0 w 2133600"/>
                  <a:gd name="connsiteY1" fmla="*/ 1066800 h 2133600"/>
                  <a:gd name="connsiteX2" fmla="*/ 1066800 w 2133600"/>
                  <a:gd name="connsiteY2" fmla="*/ 2133600 h 2133600"/>
                  <a:gd name="connsiteX3" fmla="*/ 2133600 w 2133600"/>
                  <a:gd name="connsiteY3" fmla="*/ 1066800 h 2133600"/>
                  <a:gd name="connsiteX4" fmla="*/ 1066800 w 2133600"/>
                  <a:gd name="connsiteY4" fmla="*/ 0 h 2133600"/>
                  <a:gd name="connsiteX5" fmla="*/ 1066800 w 2133600"/>
                  <a:gd name="connsiteY5" fmla="*/ 1981200 h 2133600"/>
                  <a:gd name="connsiteX6" fmla="*/ 152400 w 2133600"/>
                  <a:gd name="connsiteY6" fmla="*/ 1066800 h 2133600"/>
                  <a:gd name="connsiteX7" fmla="*/ 1066800 w 2133600"/>
                  <a:gd name="connsiteY7" fmla="*/ 152400 h 2133600"/>
                  <a:gd name="connsiteX8" fmla="*/ 1981200 w 2133600"/>
                  <a:gd name="connsiteY8" fmla="*/ 1066800 h 2133600"/>
                  <a:gd name="connsiteX9" fmla="*/ 1066800 w 2133600"/>
                  <a:gd name="connsiteY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2133600">
                    <a:moveTo>
                      <a:pt x="1066800" y="0"/>
                    </a:moveTo>
                    <a:cubicBezTo>
                      <a:pt x="477621" y="0"/>
                      <a:pt x="0" y="477622"/>
                      <a:pt x="0" y="1066800"/>
                    </a:cubicBezTo>
                    <a:cubicBezTo>
                      <a:pt x="0" y="1655978"/>
                      <a:pt x="477621" y="2133600"/>
                      <a:pt x="1066800" y="2133600"/>
                    </a:cubicBezTo>
                    <a:cubicBezTo>
                      <a:pt x="1655978" y="2133600"/>
                      <a:pt x="2133600" y="1655978"/>
                      <a:pt x="2133600" y="1066800"/>
                    </a:cubicBezTo>
                    <a:cubicBezTo>
                      <a:pt x="2132943" y="477898"/>
                      <a:pt x="1655702" y="667"/>
                      <a:pt x="1066800" y="0"/>
                    </a:cubicBezTo>
                    <a:close/>
                    <a:moveTo>
                      <a:pt x="1066800" y="1981200"/>
                    </a:moveTo>
                    <a:cubicBezTo>
                      <a:pt x="561794" y="1981200"/>
                      <a:pt x="152400" y="1571806"/>
                      <a:pt x="152400" y="1066800"/>
                    </a:cubicBezTo>
                    <a:cubicBezTo>
                      <a:pt x="152400" y="561794"/>
                      <a:pt x="561794" y="152400"/>
                      <a:pt x="1066800" y="152400"/>
                    </a:cubicBezTo>
                    <a:cubicBezTo>
                      <a:pt x="1571806" y="152400"/>
                      <a:pt x="1981200" y="561794"/>
                      <a:pt x="1981200" y="1066800"/>
                    </a:cubicBezTo>
                    <a:cubicBezTo>
                      <a:pt x="1980638" y="1571577"/>
                      <a:pt x="1571577" y="1980638"/>
                      <a:pt x="1066800" y="1981200"/>
                    </a:cubicBezTo>
                    <a:close/>
                  </a:path>
                </a:pathLst>
              </a:custGeom>
              <a:grpFill/>
              <a:ln w="9525" cap="flat">
                <a:noFill/>
                <a:prstDash val="solid"/>
                <a:miter/>
              </a:ln>
            </p:spPr>
            <p:txBody>
              <a:bodyPr rtlCol="0" anchor="ctr"/>
              <a:lstStyle/>
              <a:p>
                <a:endParaRPr lang="vi-VN" sz="1351">
                  <a:latin typeface="+mj-lt"/>
                </a:endParaRPr>
              </a:p>
            </p:txBody>
          </p:sp>
          <p:sp>
            <p:nvSpPr>
              <p:cNvPr id="54" name="Freeform: Shape 340">
                <a:extLst>
                  <a:ext uri="{FF2B5EF4-FFF2-40B4-BE49-F238E27FC236}">
                    <a16:creationId xmlns:a16="http://schemas.microsoft.com/office/drawing/2014/main" id="{EF2C19EF-4D7E-4438-92C9-5B2CAC8CF7E8}"/>
                  </a:ext>
                </a:extLst>
              </p:cNvPr>
              <p:cNvSpPr/>
              <p:nvPr/>
            </p:nvSpPr>
            <p:spPr>
              <a:xfrm>
                <a:off x="12258878" y="3403896"/>
                <a:ext cx="275589" cy="997591"/>
              </a:xfrm>
              <a:custGeom>
                <a:avLst/>
                <a:gdLst>
                  <a:gd name="connsiteX0" fmla="*/ 127692 w 275589"/>
                  <a:gd name="connsiteY0" fmla="*/ 0 h 997591"/>
                  <a:gd name="connsiteX1" fmla="*/ 0 w 275589"/>
                  <a:gd name="connsiteY1" fmla="*/ 83191 h 997591"/>
                  <a:gd name="connsiteX2" fmla="*/ 0 w 275589"/>
                  <a:gd name="connsiteY2" fmla="*/ 914400 h 997591"/>
                  <a:gd name="connsiteX3" fmla="*/ 127692 w 275589"/>
                  <a:gd name="connsiteY3" fmla="*/ 997591 h 997591"/>
                  <a:gd name="connsiteX4" fmla="*/ 127692 w 275589"/>
                  <a:gd name="connsiteY4" fmla="*/ 0 h 99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89" h="997591">
                    <a:moveTo>
                      <a:pt x="127692" y="0"/>
                    </a:moveTo>
                    <a:lnTo>
                      <a:pt x="0" y="83191"/>
                    </a:lnTo>
                    <a:cubicBezTo>
                      <a:pt x="164259" y="335918"/>
                      <a:pt x="164259" y="661673"/>
                      <a:pt x="0" y="914400"/>
                    </a:cubicBezTo>
                    <a:lnTo>
                      <a:pt x="127692" y="997591"/>
                    </a:lnTo>
                    <a:cubicBezTo>
                      <a:pt x="324888" y="694306"/>
                      <a:pt x="324888" y="303295"/>
                      <a:pt x="127692" y="0"/>
                    </a:cubicBezTo>
                    <a:close/>
                  </a:path>
                </a:pathLst>
              </a:custGeom>
              <a:grpFill/>
              <a:ln w="9525" cap="flat">
                <a:noFill/>
                <a:prstDash val="solid"/>
                <a:miter/>
              </a:ln>
            </p:spPr>
            <p:txBody>
              <a:bodyPr rtlCol="0" anchor="ctr"/>
              <a:lstStyle/>
              <a:p>
                <a:endParaRPr lang="vi-VN" sz="1351">
                  <a:latin typeface="+mj-lt"/>
                </a:endParaRPr>
              </a:p>
            </p:txBody>
          </p:sp>
        </p:grpSp>
        <p:grpSp>
          <p:nvGrpSpPr>
            <p:cNvPr id="12" name="Group 11">
              <a:extLst>
                <a:ext uri="{FF2B5EF4-FFF2-40B4-BE49-F238E27FC236}">
                  <a16:creationId xmlns:a16="http://schemas.microsoft.com/office/drawing/2014/main" id="{BEB45746-C63A-4B22-A4BF-D545192CDD66}"/>
                </a:ext>
              </a:extLst>
            </p:cNvPr>
            <p:cNvGrpSpPr/>
            <p:nvPr/>
          </p:nvGrpSpPr>
          <p:grpSpPr>
            <a:xfrm>
              <a:off x="5776438" y="770059"/>
              <a:ext cx="209452" cy="195486"/>
              <a:chOff x="8343458" y="2835892"/>
              <a:chExt cx="2286014" cy="2133600"/>
            </a:xfrm>
            <a:solidFill>
              <a:srgbClr val="FFD166"/>
            </a:solidFill>
          </p:grpSpPr>
          <p:sp>
            <p:nvSpPr>
              <p:cNvPr id="51" name="Freeform: Shape 342">
                <a:extLst>
                  <a:ext uri="{FF2B5EF4-FFF2-40B4-BE49-F238E27FC236}">
                    <a16:creationId xmlns:a16="http://schemas.microsoft.com/office/drawing/2014/main" id="{CDF7D1E0-1EE5-4D81-8E96-04E1C77B2643}"/>
                  </a:ext>
                </a:extLst>
              </p:cNvPr>
              <p:cNvSpPr/>
              <p:nvPr/>
            </p:nvSpPr>
            <p:spPr>
              <a:xfrm>
                <a:off x="8343458" y="2835892"/>
                <a:ext cx="2286014" cy="2133600"/>
              </a:xfrm>
              <a:custGeom>
                <a:avLst/>
                <a:gdLst>
                  <a:gd name="connsiteX0" fmla="*/ 2276892 w 2286014"/>
                  <a:gd name="connsiteY0" fmla="*/ 1030710 h 2133600"/>
                  <a:gd name="connsiteX1" fmla="*/ 1743492 w 2286014"/>
                  <a:gd name="connsiteY1" fmla="*/ 40110 h 2133600"/>
                  <a:gd name="connsiteX2" fmla="*/ 1676407 w 2286014"/>
                  <a:gd name="connsiteY2" fmla="*/ 0 h 2133600"/>
                  <a:gd name="connsiteX3" fmla="*/ 609607 w 2286014"/>
                  <a:gd name="connsiteY3" fmla="*/ 0 h 2133600"/>
                  <a:gd name="connsiteX4" fmla="*/ 542523 w 2286014"/>
                  <a:gd name="connsiteY4" fmla="*/ 40110 h 2133600"/>
                  <a:gd name="connsiteX5" fmla="*/ 9123 w 2286014"/>
                  <a:gd name="connsiteY5" fmla="*/ 1030710 h 2133600"/>
                  <a:gd name="connsiteX6" fmla="*/ 9123 w 2286014"/>
                  <a:gd name="connsiteY6" fmla="*/ 1102890 h 2133600"/>
                  <a:gd name="connsiteX7" fmla="*/ 542523 w 2286014"/>
                  <a:gd name="connsiteY7" fmla="*/ 2093490 h 2133600"/>
                  <a:gd name="connsiteX8" fmla="*/ 609607 w 2286014"/>
                  <a:gd name="connsiteY8" fmla="*/ 2133600 h 2133600"/>
                  <a:gd name="connsiteX9" fmla="*/ 1676407 w 2286014"/>
                  <a:gd name="connsiteY9" fmla="*/ 2133600 h 2133600"/>
                  <a:gd name="connsiteX10" fmla="*/ 1743492 w 2286014"/>
                  <a:gd name="connsiteY10" fmla="*/ 2093490 h 2133600"/>
                  <a:gd name="connsiteX11" fmla="*/ 2276892 w 2286014"/>
                  <a:gd name="connsiteY11" fmla="*/ 1102890 h 2133600"/>
                  <a:gd name="connsiteX12" fmla="*/ 2276892 w 2286014"/>
                  <a:gd name="connsiteY12" fmla="*/ 1030710 h 2133600"/>
                  <a:gd name="connsiteX13" fmla="*/ 1630906 w 2286014"/>
                  <a:gd name="connsiteY13" fmla="*/ 1981200 h 2133600"/>
                  <a:gd name="connsiteX14" fmla="*/ 655108 w 2286014"/>
                  <a:gd name="connsiteY14" fmla="*/ 1981200 h 2133600"/>
                  <a:gd name="connsiteX15" fmla="*/ 162751 w 2286014"/>
                  <a:gd name="connsiteY15" fmla="*/ 1066800 h 2133600"/>
                  <a:gd name="connsiteX16" fmla="*/ 655108 w 2286014"/>
                  <a:gd name="connsiteY16" fmla="*/ 152400 h 2133600"/>
                  <a:gd name="connsiteX17" fmla="*/ 1630897 w 2286014"/>
                  <a:gd name="connsiteY17" fmla="*/ 152400 h 2133600"/>
                  <a:gd name="connsiteX18" fmla="*/ 2123254 w 2286014"/>
                  <a:gd name="connsiteY18" fmla="*/ 1066800 h 2133600"/>
                  <a:gd name="connsiteX19" fmla="*/ 1630906 w 2286014"/>
                  <a:gd name="connsiteY1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14" h="2133600">
                    <a:moveTo>
                      <a:pt x="2276892" y="1030710"/>
                    </a:moveTo>
                    <a:lnTo>
                      <a:pt x="1743492" y="40110"/>
                    </a:lnTo>
                    <a:cubicBezTo>
                      <a:pt x="1730214" y="15412"/>
                      <a:pt x="1704449" y="10"/>
                      <a:pt x="1676407" y="0"/>
                    </a:cubicBezTo>
                    <a:lnTo>
                      <a:pt x="609607" y="0"/>
                    </a:lnTo>
                    <a:cubicBezTo>
                      <a:pt x="581566" y="10"/>
                      <a:pt x="555800" y="15412"/>
                      <a:pt x="542523" y="40110"/>
                    </a:cubicBezTo>
                    <a:lnTo>
                      <a:pt x="9123" y="1030710"/>
                    </a:lnTo>
                    <a:cubicBezTo>
                      <a:pt x="-3041" y="1053236"/>
                      <a:pt x="-3041" y="1080373"/>
                      <a:pt x="9123" y="1102890"/>
                    </a:cubicBezTo>
                    <a:lnTo>
                      <a:pt x="542523" y="2093490"/>
                    </a:lnTo>
                    <a:cubicBezTo>
                      <a:pt x="555800" y="2118189"/>
                      <a:pt x="581566" y="2133591"/>
                      <a:pt x="609607" y="2133600"/>
                    </a:cubicBezTo>
                    <a:lnTo>
                      <a:pt x="1676407" y="2133600"/>
                    </a:lnTo>
                    <a:cubicBezTo>
                      <a:pt x="1704449" y="2133591"/>
                      <a:pt x="1730214" y="2118189"/>
                      <a:pt x="1743492" y="2093490"/>
                    </a:cubicBezTo>
                    <a:lnTo>
                      <a:pt x="2276892" y="1102890"/>
                    </a:lnTo>
                    <a:cubicBezTo>
                      <a:pt x="2289055" y="1080373"/>
                      <a:pt x="2289055" y="1053236"/>
                      <a:pt x="2276892" y="1030710"/>
                    </a:cubicBezTo>
                    <a:close/>
                    <a:moveTo>
                      <a:pt x="1630906" y="1981200"/>
                    </a:moveTo>
                    <a:lnTo>
                      <a:pt x="655108" y="1981200"/>
                    </a:lnTo>
                    <a:lnTo>
                      <a:pt x="162751" y="1066800"/>
                    </a:lnTo>
                    <a:lnTo>
                      <a:pt x="655108" y="152400"/>
                    </a:lnTo>
                    <a:lnTo>
                      <a:pt x="1630897" y="152400"/>
                    </a:lnTo>
                    <a:lnTo>
                      <a:pt x="2123254" y="1066800"/>
                    </a:lnTo>
                    <a:lnTo>
                      <a:pt x="1630906" y="1981200"/>
                    </a:lnTo>
                    <a:close/>
                  </a:path>
                </a:pathLst>
              </a:custGeom>
              <a:grpFill/>
              <a:ln w="9525" cap="flat">
                <a:noFill/>
                <a:prstDash val="solid"/>
                <a:miter/>
              </a:ln>
            </p:spPr>
            <p:txBody>
              <a:bodyPr rtlCol="0" anchor="ctr"/>
              <a:lstStyle/>
              <a:p>
                <a:endParaRPr lang="vi-VN" sz="1351">
                  <a:latin typeface="+mj-lt"/>
                </a:endParaRPr>
              </a:p>
            </p:txBody>
          </p:sp>
          <p:sp>
            <p:nvSpPr>
              <p:cNvPr id="52" name="Freeform: Shape 343">
                <a:extLst>
                  <a:ext uri="{FF2B5EF4-FFF2-40B4-BE49-F238E27FC236}">
                    <a16:creationId xmlns:a16="http://schemas.microsoft.com/office/drawing/2014/main" id="{26D9171B-362E-4C14-8F40-D90E16460978}"/>
                  </a:ext>
                </a:extLst>
              </p:cNvPr>
              <p:cNvSpPr/>
              <p:nvPr/>
            </p:nvSpPr>
            <p:spPr>
              <a:xfrm rot="17942775">
                <a:off x="8598695" y="3560238"/>
                <a:ext cx="784530" cy="152318"/>
              </a:xfrm>
              <a:custGeom>
                <a:avLst/>
                <a:gdLst>
                  <a:gd name="connsiteX0" fmla="*/ 0 w 784530"/>
                  <a:gd name="connsiteY0" fmla="*/ 0 h 152318"/>
                  <a:gd name="connsiteX1" fmla="*/ 784530 w 784530"/>
                  <a:gd name="connsiteY1" fmla="*/ 0 h 152318"/>
                  <a:gd name="connsiteX2" fmla="*/ 784530 w 784530"/>
                  <a:gd name="connsiteY2" fmla="*/ 152319 h 152318"/>
                  <a:gd name="connsiteX3" fmla="*/ 0 w 784530"/>
                  <a:gd name="connsiteY3" fmla="*/ 152319 h 152318"/>
                </a:gdLst>
                <a:ahLst/>
                <a:cxnLst>
                  <a:cxn ang="0">
                    <a:pos x="connsiteX0" y="connsiteY0"/>
                  </a:cxn>
                  <a:cxn ang="0">
                    <a:pos x="connsiteX1" y="connsiteY1"/>
                  </a:cxn>
                  <a:cxn ang="0">
                    <a:pos x="connsiteX2" y="connsiteY2"/>
                  </a:cxn>
                  <a:cxn ang="0">
                    <a:pos x="connsiteX3" y="connsiteY3"/>
                  </a:cxn>
                </a:cxnLst>
                <a:rect l="l" t="t" r="r" b="b"/>
                <a:pathLst>
                  <a:path w="784530" h="152318">
                    <a:moveTo>
                      <a:pt x="0" y="0"/>
                    </a:moveTo>
                    <a:lnTo>
                      <a:pt x="784530" y="0"/>
                    </a:lnTo>
                    <a:lnTo>
                      <a:pt x="784530" y="152319"/>
                    </a:lnTo>
                    <a:lnTo>
                      <a:pt x="0" y="152319"/>
                    </a:lnTo>
                    <a:close/>
                  </a:path>
                </a:pathLst>
              </a:custGeom>
              <a:grpFill/>
              <a:ln w="9525" cap="flat">
                <a:noFill/>
                <a:prstDash val="solid"/>
                <a:miter/>
              </a:ln>
            </p:spPr>
            <p:txBody>
              <a:bodyPr rtlCol="0" anchor="ctr"/>
              <a:lstStyle/>
              <a:p>
                <a:endParaRPr lang="vi-VN" sz="1351">
                  <a:latin typeface="+mj-lt"/>
                </a:endParaRPr>
              </a:p>
            </p:txBody>
          </p:sp>
        </p:grpSp>
        <p:grpSp>
          <p:nvGrpSpPr>
            <p:cNvPr id="13" name="Group 12">
              <a:extLst>
                <a:ext uri="{FF2B5EF4-FFF2-40B4-BE49-F238E27FC236}">
                  <a16:creationId xmlns:a16="http://schemas.microsoft.com/office/drawing/2014/main" id="{98C34D60-5814-4BE1-BF51-6ADBCCCB60C5}"/>
                </a:ext>
              </a:extLst>
            </p:cNvPr>
            <p:cNvGrpSpPr/>
            <p:nvPr/>
          </p:nvGrpSpPr>
          <p:grpSpPr>
            <a:xfrm rot="20700000">
              <a:off x="5043740" y="1192716"/>
              <a:ext cx="167007" cy="146467"/>
              <a:chOff x="8343466" y="400530"/>
              <a:chExt cx="2285979" cy="2130561"/>
            </a:xfrm>
            <a:solidFill>
              <a:srgbClr val="90BE6D"/>
            </a:solidFill>
          </p:grpSpPr>
          <p:sp>
            <p:nvSpPr>
              <p:cNvPr id="49" name="Freeform: Shape 345">
                <a:extLst>
                  <a:ext uri="{FF2B5EF4-FFF2-40B4-BE49-F238E27FC236}">
                    <a16:creationId xmlns:a16="http://schemas.microsoft.com/office/drawing/2014/main" id="{04752579-2316-432F-90A6-38A50737C5B3}"/>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50" name="Freeform: Shape 346">
                <a:extLst>
                  <a:ext uri="{FF2B5EF4-FFF2-40B4-BE49-F238E27FC236}">
                    <a16:creationId xmlns:a16="http://schemas.microsoft.com/office/drawing/2014/main" id="{F2EA36DE-362C-40D5-9EBB-F3BB00282FB3}"/>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14" name="Group 13">
              <a:extLst>
                <a:ext uri="{FF2B5EF4-FFF2-40B4-BE49-F238E27FC236}">
                  <a16:creationId xmlns:a16="http://schemas.microsoft.com/office/drawing/2014/main" id="{F278D73C-61C3-4A64-A0B8-C1A326397B81}"/>
                </a:ext>
              </a:extLst>
            </p:cNvPr>
            <p:cNvGrpSpPr/>
            <p:nvPr/>
          </p:nvGrpSpPr>
          <p:grpSpPr>
            <a:xfrm>
              <a:off x="5515722" y="1075412"/>
              <a:ext cx="116501" cy="108733"/>
              <a:chOff x="8343458" y="2835892"/>
              <a:chExt cx="2286014" cy="2133600"/>
            </a:xfrm>
            <a:solidFill>
              <a:srgbClr val="E76F51"/>
            </a:solidFill>
          </p:grpSpPr>
          <p:sp>
            <p:nvSpPr>
              <p:cNvPr id="47" name="Freeform: Shape 348">
                <a:extLst>
                  <a:ext uri="{FF2B5EF4-FFF2-40B4-BE49-F238E27FC236}">
                    <a16:creationId xmlns:a16="http://schemas.microsoft.com/office/drawing/2014/main" id="{7454B043-ADBD-4FAB-BB10-D6417667AB4A}"/>
                  </a:ext>
                </a:extLst>
              </p:cNvPr>
              <p:cNvSpPr/>
              <p:nvPr/>
            </p:nvSpPr>
            <p:spPr>
              <a:xfrm>
                <a:off x="8343458" y="2835892"/>
                <a:ext cx="2286014" cy="2133600"/>
              </a:xfrm>
              <a:custGeom>
                <a:avLst/>
                <a:gdLst>
                  <a:gd name="connsiteX0" fmla="*/ 2276892 w 2286014"/>
                  <a:gd name="connsiteY0" fmla="*/ 1030710 h 2133600"/>
                  <a:gd name="connsiteX1" fmla="*/ 1743492 w 2286014"/>
                  <a:gd name="connsiteY1" fmla="*/ 40110 h 2133600"/>
                  <a:gd name="connsiteX2" fmla="*/ 1676407 w 2286014"/>
                  <a:gd name="connsiteY2" fmla="*/ 0 h 2133600"/>
                  <a:gd name="connsiteX3" fmla="*/ 609607 w 2286014"/>
                  <a:gd name="connsiteY3" fmla="*/ 0 h 2133600"/>
                  <a:gd name="connsiteX4" fmla="*/ 542523 w 2286014"/>
                  <a:gd name="connsiteY4" fmla="*/ 40110 h 2133600"/>
                  <a:gd name="connsiteX5" fmla="*/ 9123 w 2286014"/>
                  <a:gd name="connsiteY5" fmla="*/ 1030710 h 2133600"/>
                  <a:gd name="connsiteX6" fmla="*/ 9123 w 2286014"/>
                  <a:gd name="connsiteY6" fmla="*/ 1102890 h 2133600"/>
                  <a:gd name="connsiteX7" fmla="*/ 542523 w 2286014"/>
                  <a:gd name="connsiteY7" fmla="*/ 2093490 h 2133600"/>
                  <a:gd name="connsiteX8" fmla="*/ 609607 w 2286014"/>
                  <a:gd name="connsiteY8" fmla="*/ 2133600 h 2133600"/>
                  <a:gd name="connsiteX9" fmla="*/ 1676407 w 2286014"/>
                  <a:gd name="connsiteY9" fmla="*/ 2133600 h 2133600"/>
                  <a:gd name="connsiteX10" fmla="*/ 1743492 w 2286014"/>
                  <a:gd name="connsiteY10" fmla="*/ 2093490 h 2133600"/>
                  <a:gd name="connsiteX11" fmla="*/ 2276892 w 2286014"/>
                  <a:gd name="connsiteY11" fmla="*/ 1102890 h 2133600"/>
                  <a:gd name="connsiteX12" fmla="*/ 2276892 w 2286014"/>
                  <a:gd name="connsiteY12" fmla="*/ 1030710 h 2133600"/>
                  <a:gd name="connsiteX13" fmla="*/ 1630906 w 2286014"/>
                  <a:gd name="connsiteY13" fmla="*/ 1981200 h 2133600"/>
                  <a:gd name="connsiteX14" fmla="*/ 655108 w 2286014"/>
                  <a:gd name="connsiteY14" fmla="*/ 1981200 h 2133600"/>
                  <a:gd name="connsiteX15" fmla="*/ 162751 w 2286014"/>
                  <a:gd name="connsiteY15" fmla="*/ 1066800 h 2133600"/>
                  <a:gd name="connsiteX16" fmla="*/ 655108 w 2286014"/>
                  <a:gd name="connsiteY16" fmla="*/ 152400 h 2133600"/>
                  <a:gd name="connsiteX17" fmla="*/ 1630897 w 2286014"/>
                  <a:gd name="connsiteY17" fmla="*/ 152400 h 2133600"/>
                  <a:gd name="connsiteX18" fmla="*/ 2123254 w 2286014"/>
                  <a:gd name="connsiteY18" fmla="*/ 1066800 h 2133600"/>
                  <a:gd name="connsiteX19" fmla="*/ 1630906 w 2286014"/>
                  <a:gd name="connsiteY1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14" h="2133600">
                    <a:moveTo>
                      <a:pt x="2276892" y="1030710"/>
                    </a:moveTo>
                    <a:lnTo>
                      <a:pt x="1743492" y="40110"/>
                    </a:lnTo>
                    <a:cubicBezTo>
                      <a:pt x="1730214" y="15412"/>
                      <a:pt x="1704449" y="10"/>
                      <a:pt x="1676407" y="0"/>
                    </a:cubicBezTo>
                    <a:lnTo>
                      <a:pt x="609607" y="0"/>
                    </a:lnTo>
                    <a:cubicBezTo>
                      <a:pt x="581566" y="10"/>
                      <a:pt x="555800" y="15412"/>
                      <a:pt x="542523" y="40110"/>
                    </a:cubicBezTo>
                    <a:lnTo>
                      <a:pt x="9123" y="1030710"/>
                    </a:lnTo>
                    <a:cubicBezTo>
                      <a:pt x="-3041" y="1053236"/>
                      <a:pt x="-3041" y="1080373"/>
                      <a:pt x="9123" y="1102890"/>
                    </a:cubicBezTo>
                    <a:lnTo>
                      <a:pt x="542523" y="2093490"/>
                    </a:lnTo>
                    <a:cubicBezTo>
                      <a:pt x="555800" y="2118189"/>
                      <a:pt x="581566" y="2133591"/>
                      <a:pt x="609607" y="2133600"/>
                    </a:cubicBezTo>
                    <a:lnTo>
                      <a:pt x="1676407" y="2133600"/>
                    </a:lnTo>
                    <a:cubicBezTo>
                      <a:pt x="1704449" y="2133591"/>
                      <a:pt x="1730214" y="2118189"/>
                      <a:pt x="1743492" y="2093490"/>
                    </a:cubicBezTo>
                    <a:lnTo>
                      <a:pt x="2276892" y="1102890"/>
                    </a:lnTo>
                    <a:cubicBezTo>
                      <a:pt x="2289055" y="1080373"/>
                      <a:pt x="2289055" y="1053236"/>
                      <a:pt x="2276892" y="1030710"/>
                    </a:cubicBezTo>
                    <a:close/>
                    <a:moveTo>
                      <a:pt x="1630906" y="1981200"/>
                    </a:moveTo>
                    <a:lnTo>
                      <a:pt x="655108" y="1981200"/>
                    </a:lnTo>
                    <a:lnTo>
                      <a:pt x="162751" y="1066800"/>
                    </a:lnTo>
                    <a:lnTo>
                      <a:pt x="655108" y="152400"/>
                    </a:lnTo>
                    <a:lnTo>
                      <a:pt x="1630897" y="152400"/>
                    </a:lnTo>
                    <a:lnTo>
                      <a:pt x="2123254" y="1066800"/>
                    </a:lnTo>
                    <a:lnTo>
                      <a:pt x="1630906" y="1981200"/>
                    </a:lnTo>
                    <a:close/>
                  </a:path>
                </a:pathLst>
              </a:custGeom>
              <a:grpFill/>
              <a:ln w="9525" cap="flat">
                <a:noFill/>
                <a:prstDash val="solid"/>
                <a:miter/>
              </a:ln>
            </p:spPr>
            <p:txBody>
              <a:bodyPr rtlCol="0" anchor="ctr"/>
              <a:lstStyle/>
              <a:p>
                <a:endParaRPr lang="vi-VN" sz="1351">
                  <a:latin typeface="+mj-lt"/>
                </a:endParaRPr>
              </a:p>
            </p:txBody>
          </p:sp>
          <p:sp>
            <p:nvSpPr>
              <p:cNvPr id="48" name="Freeform: Shape 349">
                <a:extLst>
                  <a:ext uri="{FF2B5EF4-FFF2-40B4-BE49-F238E27FC236}">
                    <a16:creationId xmlns:a16="http://schemas.microsoft.com/office/drawing/2014/main" id="{9D31BB1E-B1F8-4FD0-B4B0-9DB20EBB8DCA}"/>
                  </a:ext>
                </a:extLst>
              </p:cNvPr>
              <p:cNvSpPr/>
              <p:nvPr/>
            </p:nvSpPr>
            <p:spPr>
              <a:xfrm rot="17942775">
                <a:off x="8598695" y="3560238"/>
                <a:ext cx="784530" cy="152318"/>
              </a:xfrm>
              <a:custGeom>
                <a:avLst/>
                <a:gdLst>
                  <a:gd name="connsiteX0" fmla="*/ 0 w 784530"/>
                  <a:gd name="connsiteY0" fmla="*/ 0 h 152318"/>
                  <a:gd name="connsiteX1" fmla="*/ 784530 w 784530"/>
                  <a:gd name="connsiteY1" fmla="*/ 0 h 152318"/>
                  <a:gd name="connsiteX2" fmla="*/ 784530 w 784530"/>
                  <a:gd name="connsiteY2" fmla="*/ 152319 h 152318"/>
                  <a:gd name="connsiteX3" fmla="*/ 0 w 784530"/>
                  <a:gd name="connsiteY3" fmla="*/ 152319 h 152318"/>
                </a:gdLst>
                <a:ahLst/>
                <a:cxnLst>
                  <a:cxn ang="0">
                    <a:pos x="connsiteX0" y="connsiteY0"/>
                  </a:cxn>
                  <a:cxn ang="0">
                    <a:pos x="connsiteX1" y="connsiteY1"/>
                  </a:cxn>
                  <a:cxn ang="0">
                    <a:pos x="connsiteX2" y="connsiteY2"/>
                  </a:cxn>
                  <a:cxn ang="0">
                    <a:pos x="connsiteX3" y="connsiteY3"/>
                  </a:cxn>
                </a:cxnLst>
                <a:rect l="l" t="t" r="r" b="b"/>
                <a:pathLst>
                  <a:path w="784530" h="152318">
                    <a:moveTo>
                      <a:pt x="0" y="0"/>
                    </a:moveTo>
                    <a:lnTo>
                      <a:pt x="784530" y="0"/>
                    </a:lnTo>
                    <a:lnTo>
                      <a:pt x="784530" y="152319"/>
                    </a:lnTo>
                    <a:lnTo>
                      <a:pt x="0" y="152319"/>
                    </a:lnTo>
                    <a:close/>
                  </a:path>
                </a:pathLst>
              </a:custGeom>
              <a:grpFill/>
              <a:ln w="9525" cap="flat">
                <a:noFill/>
                <a:prstDash val="solid"/>
                <a:miter/>
              </a:ln>
            </p:spPr>
            <p:txBody>
              <a:bodyPr rtlCol="0" anchor="ctr"/>
              <a:lstStyle/>
              <a:p>
                <a:endParaRPr lang="vi-VN" sz="1351">
                  <a:latin typeface="+mj-lt"/>
                </a:endParaRPr>
              </a:p>
            </p:txBody>
          </p:sp>
        </p:grpSp>
        <p:grpSp>
          <p:nvGrpSpPr>
            <p:cNvPr id="15" name="Group 14">
              <a:extLst>
                <a:ext uri="{FF2B5EF4-FFF2-40B4-BE49-F238E27FC236}">
                  <a16:creationId xmlns:a16="http://schemas.microsoft.com/office/drawing/2014/main" id="{CD841A8B-B8C4-44CA-A511-76CEA2AB33EB}"/>
                </a:ext>
              </a:extLst>
            </p:cNvPr>
            <p:cNvGrpSpPr/>
            <p:nvPr/>
          </p:nvGrpSpPr>
          <p:grpSpPr>
            <a:xfrm>
              <a:off x="5661318" y="1282382"/>
              <a:ext cx="247236" cy="262823"/>
              <a:chOff x="10507375" y="4320422"/>
              <a:chExt cx="529214" cy="562579"/>
            </a:xfrm>
          </p:grpSpPr>
          <p:sp>
            <p:nvSpPr>
              <p:cNvPr id="44" name="Freeform: Shape 351">
                <a:extLst>
                  <a:ext uri="{FF2B5EF4-FFF2-40B4-BE49-F238E27FC236}">
                    <a16:creationId xmlns:a16="http://schemas.microsoft.com/office/drawing/2014/main" id="{FEF25031-A63B-4EDF-B352-3106A7A7A0AE}"/>
                  </a:ext>
                </a:extLst>
              </p:cNvPr>
              <p:cNvSpPr/>
              <p:nvPr/>
            </p:nvSpPr>
            <p:spPr>
              <a:xfrm rot="11399079">
                <a:off x="10507375" y="4320422"/>
                <a:ext cx="529214" cy="562579"/>
              </a:xfrm>
              <a:custGeom>
                <a:avLst/>
                <a:gdLst>
                  <a:gd name="connsiteX0" fmla="*/ 225559 w 999350"/>
                  <a:gd name="connsiteY0" fmla="*/ 954538 h 1062356"/>
                  <a:gd name="connsiteX1" fmla="*/ 131357 w 999350"/>
                  <a:gd name="connsiteY1" fmla="*/ 1050741 h 1062356"/>
                  <a:gd name="connsiteX2" fmla="*/ 101734 w 999350"/>
                  <a:gd name="connsiteY2" fmla="*/ 1061504 h 1062356"/>
                  <a:gd name="connsiteX3" fmla="*/ 88494 w 999350"/>
                  <a:gd name="connsiteY3" fmla="*/ 1032072 h 1062356"/>
                  <a:gd name="connsiteX4" fmla="*/ 87923 w 999350"/>
                  <a:gd name="connsiteY4" fmla="*/ 890626 h 1062356"/>
                  <a:gd name="connsiteX5" fmla="*/ 27153 w 999350"/>
                  <a:gd name="connsiteY5" fmla="*/ 890721 h 1062356"/>
                  <a:gd name="connsiteX6" fmla="*/ 7 w 999350"/>
                  <a:gd name="connsiteY6" fmla="*/ 863384 h 1062356"/>
                  <a:gd name="connsiteX7" fmla="*/ 87256 w 999350"/>
                  <a:gd name="connsiteY7" fmla="*/ 538582 h 1062356"/>
                  <a:gd name="connsiteX8" fmla="*/ 118117 w 999350"/>
                  <a:gd name="connsiteY8" fmla="*/ 526675 h 1062356"/>
                  <a:gd name="connsiteX9" fmla="*/ 123070 w 999350"/>
                  <a:gd name="connsiteY9" fmla="*/ 559918 h 1062356"/>
                  <a:gd name="connsiteX10" fmla="*/ 45917 w 999350"/>
                  <a:gd name="connsiteY10" fmla="*/ 798043 h 1062356"/>
                  <a:gd name="connsiteX11" fmla="*/ 43441 w 999350"/>
                  <a:gd name="connsiteY11" fmla="*/ 828904 h 1062356"/>
                  <a:gd name="connsiteX12" fmla="*/ 43346 w 999350"/>
                  <a:gd name="connsiteY12" fmla="*/ 849763 h 1062356"/>
                  <a:gd name="connsiteX13" fmla="*/ 100019 w 999350"/>
                  <a:gd name="connsiteY13" fmla="*/ 849668 h 1062356"/>
                  <a:gd name="connsiteX14" fmla="*/ 130023 w 999350"/>
                  <a:gd name="connsiteY14" fmla="*/ 879386 h 1062356"/>
                  <a:gd name="connsiteX15" fmla="*/ 129833 w 999350"/>
                  <a:gd name="connsiteY15" fmla="*/ 994258 h 1062356"/>
                  <a:gd name="connsiteX16" fmla="*/ 188507 w 999350"/>
                  <a:gd name="connsiteY16" fmla="*/ 935774 h 1062356"/>
                  <a:gd name="connsiteX17" fmla="*/ 260897 w 999350"/>
                  <a:gd name="connsiteY17" fmla="*/ 935679 h 1062356"/>
                  <a:gd name="connsiteX18" fmla="*/ 301854 w 999350"/>
                  <a:gd name="connsiteY18" fmla="*/ 975398 h 1062356"/>
                  <a:gd name="connsiteX19" fmla="*/ 318428 w 999350"/>
                  <a:gd name="connsiteY19" fmla="*/ 838714 h 1062356"/>
                  <a:gd name="connsiteX20" fmla="*/ 611702 w 999350"/>
                  <a:gd name="connsiteY20" fmla="*/ 350082 h 1062356"/>
                  <a:gd name="connsiteX21" fmla="*/ 603035 w 999350"/>
                  <a:gd name="connsiteY21" fmla="*/ 249117 h 1062356"/>
                  <a:gd name="connsiteX22" fmla="*/ 580079 w 999350"/>
                  <a:gd name="connsiteY22" fmla="*/ 248164 h 1062356"/>
                  <a:gd name="connsiteX23" fmla="*/ 254515 w 999350"/>
                  <a:gd name="connsiteY23" fmla="*/ 398659 h 1062356"/>
                  <a:gd name="connsiteX24" fmla="*/ 244037 w 999350"/>
                  <a:gd name="connsiteY24" fmla="*/ 408280 h 1062356"/>
                  <a:gd name="connsiteX25" fmla="*/ 210605 w 999350"/>
                  <a:gd name="connsiteY25" fmla="*/ 411708 h 1062356"/>
                  <a:gd name="connsiteX26" fmla="*/ 215939 w 999350"/>
                  <a:gd name="connsiteY26" fmla="*/ 376942 h 1062356"/>
                  <a:gd name="connsiteX27" fmla="*/ 535693 w 999350"/>
                  <a:gd name="connsiteY27" fmla="*/ 213017 h 1062356"/>
                  <a:gd name="connsiteX28" fmla="*/ 555695 w 999350"/>
                  <a:gd name="connsiteY28" fmla="*/ 208635 h 1062356"/>
                  <a:gd name="connsiteX29" fmla="*/ 555600 w 999350"/>
                  <a:gd name="connsiteY29" fmla="*/ 202635 h 1062356"/>
                  <a:gd name="connsiteX30" fmla="*/ 538074 w 999350"/>
                  <a:gd name="connsiteY30" fmla="*/ 166535 h 1062356"/>
                  <a:gd name="connsiteX31" fmla="*/ 577031 w 999350"/>
                  <a:gd name="connsiteY31" fmla="*/ 150057 h 1062356"/>
                  <a:gd name="connsiteX32" fmla="*/ 670948 w 999350"/>
                  <a:gd name="connsiteY32" fmla="*/ 135484 h 1062356"/>
                  <a:gd name="connsiteX33" fmla="*/ 696951 w 999350"/>
                  <a:gd name="connsiteY33" fmla="*/ 116434 h 1062356"/>
                  <a:gd name="connsiteX34" fmla="*/ 746767 w 999350"/>
                  <a:gd name="connsiteY34" fmla="*/ 19088 h 1062356"/>
                  <a:gd name="connsiteX35" fmla="*/ 770008 w 999350"/>
                  <a:gd name="connsiteY35" fmla="*/ 38 h 1062356"/>
                  <a:gd name="connsiteX36" fmla="*/ 791249 w 999350"/>
                  <a:gd name="connsiteY36" fmla="*/ 18231 h 1062356"/>
                  <a:gd name="connsiteX37" fmla="*/ 838969 w 999350"/>
                  <a:gd name="connsiteY37" fmla="*/ 113957 h 1062356"/>
                  <a:gd name="connsiteX38" fmla="*/ 871163 w 999350"/>
                  <a:gd name="connsiteY38" fmla="*/ 137008 h 1062356"/>
                  <a:gd name="connsiteX39" fmla="*/ 974700 w 999350"/>
                  <a:gd name="connsiteY39" fmla="*/ 151676 h 1062356"/>
                  <a:gd name="connsiteX40" fmla="*/ 998894 w 999350"/>
                  <a:gd name="connsiteY40" fmla="*/ 165964 h 1062356"/>
                  <a:gd name="connsiteX41" fmla="*/ 989083 w 999350"/>
                  <a:gd name="connsiteY41" fmla="*/ 194348 h 1062356"/>
                  <a:gd name="connsiteX42" fmla="*/ 910025 w 999350"/>
                  <a:gd name="connsiteY42" fmla="*/ 273501 h 1062356"/>
                  <a:gd name="connsiteX43" fmla="*/ 901358 w 999350"/>
                  <a:gd name="connsiteY43" fmla="*/ 299980 h 1062356"/>
                  <a:gd name="connsiteX44" fmla="*/ 918407 w 999350"/>
                  <a:gd name="connsiteY44" fmla="*/ 407994 h 1062356"/>
                  <a:gd name="connsiteX45" fmla="*/ 910406 w 999350"/>
                  <a:gd name="connsiteY45" fmla="*/ 439236 h 1062356"/>
                  <a:gd name="connsiteX46" fmla="*/ 880498 w 999350"/>
                  <a:gd name="connsiteY46" fmla="*/ 435902 h 1062356"/>
                  <a:gd name="connsiteX47" fmla="*/ 785438 w 999350"/>
                  <a:gd name="connsiteY47" fmla="*/ 386944 h 1062356"/>
                  <a:gd name="connsiteX48" fmla="*/ 753244 w 999350"/>
                  <a:gd name="connsiteY48" fmla="*/ 386848 h 1062356"/>
                  <a:gd name="connsiteX49" fmla="*/ 666662 w 999350"/>
                  <a:gd name="connsiteY49" fmla="*/ 431711 h 1062356"/>
                  <a:gd name="connsiteX50" fmla="*/ 617132 w 999350"/>
                  <a:gd name="connsiteY50" fmla="*/ 395611 h 1062356"/>
                  <a:gd name="connsiteX51" fmla="*/ 521405 w 999350"/>
                  <a:gd name="connsiteY51" fmla="*/ 497815 h 1062356"/>
                  <a:gd name="connsiteX52" fmla="*/ 346907 w 999350"/>
                  <a:gd name="connsiteY52" fmla="*/ 987209 h 1062356"/>
                  <a:gd name="connsiteX53" fmla="*/ 346241 w 999350"/>
                  <a:gd name="connsiteY53" fmla="*/ 1022833 h 1062356"/>
                  <a:gd name="connsiteX54" fmla="*/ 332715 w 999350"/>
                  <a:gd name="connsiteY54" fmla="*/ 1047217 h 1062356"/>
                  <a:gd name="connsiteX55" fmla="*/ 306236 w 999350"/>
                  <a:gd name="connsiteY55" fmla="*/ 1039120 h 1062356"/>
                  <a:gd name="connsiteX56" fmla="*/ 265564 w 999350"/>
                  <a:gd name="connsiteY56" fmla="*/ 999115 h 1062356"/>
                  <a:gd name="connsiteX57" fmla="*/ 225559 w 999350"/>
                  <a:gd name="connsiteY57" fmla="*/ 954538 h 1062356"/>
                  <a:gd name="connsiteX58" fmla="*/ 666090 w 999350"/>
                  <a:gd name="connsiteY58" fmla="*/ 384181 h 1062356"/>
                  <a:gd name="connsiteX59" fmla="*/ 743909 w 999350"/>
                  <a:gd name="connsiteY59" fmla="*/ 343605 h 1062356"/>
                  <a:gd name="connsiteX60" fmla="*/ 794582 w 999350"/>
                  <a:gd name="connsiteY60" fmla="*/ 343605 h 1062356"/>
                  <a:gd name="connsiteX61" fmla="*/ 872116 w 999350"/>
                  <a:gd name="connsiteY61" fmla="*/ 383705 h 1062356"/>
                  <a:gd name="connsiteX62" fmla="*/ 856495 w 999350"/>
                  <a:gd name="connsiteY62" fmla="*/ 292551 h 1062356"/>
                  <a:gd name="connsiteX63" fmla="*/ 869925 w 999350"/>
                  <a:gd name="connsiteY63" fmla="*/ 252641 h 1062356"/>
                  <a:gd name="connsiteX64" fmla="*/ 933838 w 999350"/>
                  <a:gd name="connsiteY64" fmla="*/ 187776 h 1062356"/>
                  <a:gd name="connsiteX65" fmla="*/ 846589 w 999350"/>
                  <a:gd name="connsiteY65" fmla="*/ 175584 h 1062356"/>
                  <a:gd name="connsiteX66" fmla="*/ 809251 w 999350"/>
                  <a:gd name="connsiteY66" fmla="*/ 148057 h 1062356"/>
                  <a:gd name="connsiteX67" fmla="*/ 769055 w 999350"/>
                  <a:gd name="connsiteY67" fmla="*/ 67761 h 1062356"/>
                  <a:gd name="connsiteX68" fmla="*/ 727717 w 999350"/>
                  <a:gd name="connsiteY68" fmla="*/ 150438 h 1062356"/>
                  <a:gd name="connsiteX69" fmla="*/ 693617 w 999350"/>
                  <a:gd name="connsiteY69" fmla="*/ 175298 h 1062356"/>
                  <a:gd name="connsiteX70" fmla="*/ 604463 w 999350"/>
                  <a:gd name="connsiteY70" fmla="*/ 188157 h 1062356"/>
                  <a:gd name="connsiteX71" fmla="*/ 665423 w 999350"/>
                  <a:gd name="connsiteY71" fmla="*/ 249783 h 1062356"/>
                  <a:gd name="connsiteX72" fmla="*/ 681044 w 999350"/>
                  <a:gd name="connsiteY72" fmla="*/ 298361 h 1062356"/>
                  <a:gd name="connsiteX73" fmla="*/ 666090 w 999350"/>
                  <a:gd name="connsiteY73" fmla="*/ 384181 h 10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99350" h="1062356">
                    <a:moveTo>
                      <a:pt x="225559" y="954538"/>
                    </a:moveTo>
                    <a:cubicBezTo>
                      <a:pt x="191364" y="989781"/>
                      <a:pt x="162122" y="1021118"/>
                      <a:pt x="131357" y="1050741"/>
                    </a:cubicBezTo>
                    <a:cubicBezTo>
                      <a:pt x="124022" y="1057789"/>
                      <a:pt x="108401" y="1064838"/>
                      <a:pt x="101734" y="1061504"/>
                    </a:cubicBezTo>
                    <a:cubicBezTo>
                      <a:pt x="94114" y="1057694"/>
                      <a:pt x="88875" y="1042454"/>
                      <a:pt x="88494" y="1032072"/>
                    </a:cubicBezTo>
                    <a:cubicBezTo>
                      <a:pt x="87161" y="986161"/>
                      <a:pt x="87923" y="940251"/>
                      <a:pt x="87923" y="890626"/>
                    </a:cubicBezTo>
                    <a:cubicBezTo>
                      <a:pt x="66206" y="890626"/>
                      <a:pt x="46679" y="890340"/>
                      <a:pt x="27153" y="890721"/>
                    </a:cubicBezTo>
                    <a:cubicBezTo>
                      <a:pt x="8294" y="891007"/>
                      <a:pt x="-279" y="882720"/>
                      <a:pt x="7" y="863384"/>
                    </a:cubicBezTo>
                    <a:cubicBezTo>
                      <a:pt x="1340" y="747655"/>
                      <a:pt x="30106" y="639356"/>
                      <a:pt x="87256" y="538582"/>
                    </a:cubicBezTo>
                    <a:cubicBezTo>
                      <a:pt x="94114" y="526485"/>
                      <a:pt x="103639" y="517722"/>
                      <a:pt x="118117" y="526675"/>
                    </a:cubicBezTo>
                    <a:cubicBezTo>
                      <a:pt x="131928" y="535153"/>
                      <a:pt x="130023" y="547440"/>
                      <a:pt x="123070" y="559918"/>
                    </a:cubicBezTo>
                    <a:cubicBezTo>
                      <a:pt x="81636" y="634213"/>
                      <a:pt x="54966" y="713270"/>
                      <a:pt x="45917" y="798043"/>
                    </a:cubicBezTo>
                    <a:cubicBezTo>
                      <a:pt x="44870" y="808330"/>
                      <a:pt x="44012" y="818617"/>
                      <a:pt x="43441" y="828904"/>
                    </a:cubicBezTo>
                    <a:cubicBezTo>
                      <a:pt x="43060" y="834333"/>
                      <a:pt x="43346" y="839857"/>
                      <a:pt x="43346" y="849763"/>
                    </a:cubicBezTo>
                    <a:cubicBezTo>
                      <a:pt x="62872" y="849763"/>
                      <a:pt x="81446" y="850240"/>
                      <a:pt x="100019" y="849668"/>
                    </a:cubicBezTo>
                    <a:cubicBezTo>
                      <a:pt x="121070" y="848906"/>
                      <a:pt x="130499" y="857955"/>
                      <a:pt x="130023" y="879386"/>
                    </a:cubicBezTo>
                    <a:cubicBezTo>
                      <a:pt x="129261" y="914914"/>
                      <a:pt x="129833" y="950538"/>
                      <a:pt x="129833" y="994258"/>
                    </a:cubicBezTo>
                    <a:cubicBezTo>
                      <a:pt x="152502" y="971683"/>
                      <a:pt x="170600" y="953776"/>
                      <a:pt x="188507" y="935774"/>
                    </a:cubicBezTo>
                    <a:cubicBezTo>
                      <a:pt x="224416" y="899674"/>
                      <a:pt x="224321" y="899674"/>
                      <a:pt x="260897" y="935679"/>
                    </a:cubicBezTo>
                    <a:cubicBezTo>
                      <a:pt x="274136" y="948728"/>
                      <a:pt x="287471" y="961492"/>
                      <a:pt x="301854" y="975398"/>
                    </a:cubicBezTo>
                    <a:cubicBezTo>
                      <a:pt x="307474" y="927678"/>
                      <a:pt x="310331" y="882720"/>
                      <a:pt x="318428" y="838714"/>
                    </a:cubicBezTo>
                    <a:cubicBezTo>
                      <a:pt x="355099" y="639451"/>
                      <a:pt x="454254" y="477050"/>
                      <a:pt x="611702" y="350082"/>
                    </a:cubicBezTo>
                    <a:cubicBezTo>
                      <a:pt x="654184" y="315792"/>
                      <a:pt x="643802" y="274263"/>
                      <a:pt x="603035" y="249117"/>
                    </a:cubicBezTo>
                    <a:cubicBezTo>
                      <a:pt x="597320" y="245593"/>
                      <a:pt x="587604" y="247117"/>
                      <a:pt x="580079" y="248164"/>
                    </a:cubicBezTo>
                    <a:cubicBezTo>
                      <a:pt x="456635" y="265976"/>
                      <a:pt x="348527" y="317030"/>
                      <a:pt x="254515" y="398659"/>
                    </a:cubicBezTo>
                    <a:cubicBezTo>
                      <a:pt x="250895" y="401803"/>
                      <a:pt x="247466" y="405041"/>
                      <a:pt x="244037" y="408280"/>
                    </a:cubicBezTo>
                    <a:cubicBezTo>
                      <a:pt x="233750" y="417805"/>
                      <a:pt x="221844" y="423424"/>
                      <a:pt x="210605" y="411708"/>
                    </a:cubicBezTo>
                    <a:cubicBezTo>
                      <a:pt x="198508" y="399136"/>
                      <a:pt x="204604" y="387325"/>
                      <a:pt x="215939" y="376942"/>
                    </a:cubicBezTo>
                    <a:cubicBezTo>
                      <a:pt x="307569" y="293218"/>
                      <a:pt x="413963" y="238068"/>
                      <a:pt x="535693" y="213017"/>
                    </a:cubicBezTo>
                    <a:cubicBezTo>
                      <a:pt x="542551" y="211588"/>
                      <a:pt x="549314" y="209969"/>
                      <a:pt x="555695" y="208635"/>
                    </a:cubicBezTo>
                    <a:cubicBezTo>
                      <a:pt x="555695" y="205588"/>
                      <a:pt x="556172" y="203873"/>
                      <a:pt x="555600" y="202635"/>
                    </a:cubicBezTo>
                    <a:cubicBezTo>
                      <a:pt x="549885" y="190538"/>
                      <a:pt x="543980" y="178537"/>
                      <a:pt x="538074" y="166535"/>
                    </a:cubicBezTo>
                    <a:cubicBezTo>
                      <a:pt x="551028" y="160820"/>
                      <a:pt x="563506" y="152724"/>
                      <a:pt x="577031" y="150057"/>
                    </a:cubicBezTo>
                    <a:cubicBezTo>
                      <a:pt x="608083" y="143961"/>
                      <a:pt x="639992" y="141865"/>
                      <a:pt x="670948" y="135484"/>
                    </a:cubicBezTo>
                    <a:cubicBezTo>
                      <a:pt x="680663" y="133483"/>
                      <a:pt x="692093" y="125101"/>
                      <a:pt x="696951" y="116434"/>
                    </a:cubicBezTo>
                    <a:cubicBezTo>
                      <a:pt x="714668" y="84620"/>
                      <a:pt x="729241" y="51092"/>
                      <a:pt x="746767" y="19088"/>
                    </a:cubicBezTo>
                    <a:cubicBezTo>
                      <a:pt x="751434" y="10611"/>
                      <a:pt x="761531" y="991"/>
                      <a:pt x="770008" y="38"/>
                    </a:cubicBezTo>
                    <a:cubicBezTo>
                      <a:pt x="776485" y="-724"/>
                      <a:pt x="786867" y="10135"/>
                      <a:pt x="791249" y="18231"/>
                    </a:cubicBezTo>
                    <a:cubicBezTo>
                      <a:pt x="808203" y="49568"/>
                      <a:pt x="824110" y="81572"/>
                      <a:pt x="838969" y="113957"/>
                    </a:cubicBezTo>
                    <a:cubicBezTo>
                      <a:pt x="845732" y="128721"/>
                      <a:pt x="854971" y="135293"/>
                      <a:pt x="871163" y="137008"/>
                    </a:cubicBezTo>
                    <a:cubicBezTo>
                      <a:pt x="905834" y="140627"/>
                      <a:pt x="940410" y="145675"/>
                      <a:pt x="974700" y="151676"/>
                    </a:cubicBezTo>
                    <a:cubicBezTo>
                      <a:pt x="983749" y="153295"/>
                      <a:pt x="997179" y="159391"/>
                      <a:pt x="998894" y="165964"/>
                    </a:cubicBezTo>
                    <a:cubicBezTo>
                      <a:pt x="1000989" y="174250"/>
                      <a:pt x="995560" y="187395"/>
                      <a:pt x="989083" y="194348"/>
                    </a:cubicBezTo>
                    <a:cubicBezTo>
                      <a:pt x="963556" y="221494"/>
                      <a:pt x="935648" y="246450"/>
                      <a:pt x="910025" y="273501"/>
                    </a:cubicBezTo>
                    <a:cubicBezTo>
                      <a:pt x="904120" y="279692"/>
                      <a:pt x="900310" y="291503"/>
                      <a:pt x="901358" y="299980"/>
                    </a:cubicBezTo>
                    <a:cubicBezTo>
                      <a:pt x="906025" y="336080"/>
                      <a:pt x="913835" y="371799"/>
                      <a:pt x="918407" y="407994"/>
                    </a:cubicBezTo>
                    <a:cubicBezTo>
                      <a:pt x="919741" y="418376"/>
                      <a:pt x="917169" y="433140"/>
                      <a:pt x="910406" y="439236"/>
                    </a:cubicBezTo>
                    <a:cubicBezTo>
                      <a:pt x="905358" y="443808"/>
                      <a:pt x="889451" y="440283"/>
                      <a:pt x="880498" y="435902"/>
                    </a:cubicBezTo>
                    <a:cubicBezTo>
                      <a:pt x="848399" y="420376"/>
                      <a:pt x="817633" y="401993"/>
                      <a:pt x="785438" y="386944"/>
                    </a:cubicBezTo>
                    <a:cubicBezTo>
                      <a:pt x="776485" y="382753"/>
                      <a:pt x="762293" y="382753"/>
                      <a:pt x="753244" y="386848"/>
                    </a:cubicBezTo>
                    <a:cubicBezTo>
                      <a:pt x="723716" y="400279"/>
                      <a:pt x="695332" y="416376"/>
                      <a:pt x="666662" y="431711"/>
                    </a:cubicBezTo>
                    <a:cubicBezTo>
                      <a:pt x="627514" y="452666"/>
                      <a:pt x="617894" y="447427"/>
                      <a:pt x="617132" y="395611"/>
                    </a:cubicBezTo>
                    <a:cubicBezTo>
                      <a:pt x="582365" y="432473"/>
                      <a:pt x="549599" y="463239"/>
                      <a:pt x="521405" y="497815"/>
                    </a:cubicBezTo>
                    <a:cubicBezTo>
                      <a:pt x="405772" y="640118"/>
                      <a:pt x="346812" y="803281"/>
                      <a:pt x="346907" y="987209"/>
                    </a:cubicBezTo>
                    <a:cubicBezTo>
                      <a:pt x="346907" y="999115"/>
                      <a:pt x="348527" y="1011307"/>
                      <a:pt x="346241" y="1022833"/>
                    </a:cubicBezTo>
                    <a:cubicBezTo>
                      <a:pt x="344431" y="1031881"/>
                      <a:pt x="339573" y="1044454"/>
                      <a:pt x="332715" y="1047217"/>
                    </a:cubicBezTo>
                    <a:cubicBezTo>
                      <a:pt x="325952" y="1049979"/>
                      <a:pt x="313189" y="1044740"/>
                      <a:pt x="306236" y="1039120"/>
                    </a:cubicBezTo>
                    <a:cubicBezTo>
                      <a:pt x="291567" y="1027214"/>
                      <a:pt x="278708" y="1012927"/>
                      <a:pt x="265564" y="999115"/>
                    </a:cubicBezTo>
                    <a:cubicBezTo>
                      <a:pt x="253086" y="985876"/>
                      <a:pt x="241180" y="972064"/>
                      <a:pt x="225559" y="954538"/>
                    </a:cubicBezTo>
                    <a:close/>
                    <a:moveTo>
                      <a:pt x="666090" y="384181"/>
                    </a:moveTo>
                    <a:cubicBezTo>
                      <a:pt x="695046" y="369227"/>
                      <a:pt x="720192" y="357702"/>
                      <a:pt x="743909" y="343605"/>
                    </a:cubicBezTo>
                    <a:cubicBezTo>
                      <a:pt x="761721" y="333032"/>
                      <a:pt x="776771" y="333127"/>
                      <a:pt x="794582" y="343605"/>
                    </a:cubicBezTo>
                    <a:cubicBezTo>
                      <a:pt x="818585" y="357702"/>
                      <a:pt x="844017" y="369418"/>
                      <a:pt x="872116" y="383705"/>
                    </a:cubicBezTo>
                    <a:cubicBezTo>
                      <a:pt x="866496" y="349987"/>
                      <a:pt x="862781" y="320935"/>
                      <a:pt x="856495" y="292551"/>
                    </a:cubicBezTo>
                    <a:cubicBezTo>
                      <a:pt x="852685" y="275406"/>
                      <a:pt x="857924" y="264071"/>
                      <a:pt x="869925" y="252641"/>
                    </a:cubicBezTo>
                    <a:cubicBezTo>
                      <a:pt x="890975" y="232638"/>
                      <a:pt x="910692" y="211398"/>
                      <a:pt x="933838" y="187776"/>
                    </a:cubicBezTo>
                    <a:cubicBezTo>
                      <a:pt x="902596" y="183204"/>
                      <a:pt x="874783" y="177965"/>
                      <a:pt x="846589" y="175584"/>
                    </a:cubicBezTo>
                    <a:cubicBezTo>
                      <a:pt x="827348" y="173964"/>
                      <a:pt x="816966" y="165011"/>
                      <a:pt x="809251" y="148057"/>
                    </a:cubicBezTo>
                    <a:cubicBezTo>
                      <a:pt x="797535" y="122053"/>
                      <a:pt x="783819" y="96907"/>
                      <a:pt x="769055" y="67761"/>
                    </a:cubicBezTo>
                    <a:cubicBezTo>
                      <a:pt x="753720" y="98146"/>
                      <a:pt x="740004" y="123958"/>
                      <a:pt x="727717" y="150438"/>
                    </a:cubicBezTo>
                    <a:cubicBezTo>
                      <a:pt x="720668" y="165583"/>
                      <a:pt x="710858" y="173584"/>
                      <a:pt x="693617" y="175298"/>
                    </a:cubicBezTo>
                    <a:cubicBezTo>
                      <a:pt x="664757" y="178156"/>
                      <a:pt x="636182" y="183394"/>
                      <a:pt x="604463" y="188157"/>
                    </a:cubicBezTo>
                    <a:cubicBezTo>
                      <a:pt x="626561" y="210731"/>
                      <a:pt x="644849" y="231496"/>
                      <a:pt x="665423" y="249783"/>
                    </a:cubicBezTo>
                    <a:cubicBezTo>
                      <a:pt x="681044" y="263690"/>
                      <a:pt x="685331" y="278549"/>
                      <a:pt x="681044" y="298361"/>
                    </a:cubicBezTo>
                    <a:cubicBezTo>
                      <a:pt x="675615" y="324459"/>
                      <a:pt x="671805" y="351034"/>
                      <a:pt x="666090" y="384181"/>
                    </a:cubicBezTo>
                    <a:close/>
                  </a:path>
                </a:pathLst>
              </a:custGeom>
              <a:solidFill>
                <a:srgbClr val="073B4C"/>
              </a:solidFill>
              <a:ln w="9525" cap="flat">
                <a:noFill/>
                <a:prstDash val="solid"/>
                <a:miter/>
              </a:ln>
            </p:spPr>
            <p:txBody>
              <a:bodyPr rtlCol="0" anchor="ctr"/>
              <a:lstStyle/>
              <a:p>
                <a:endParaRPr lang="vi-VN" sz="1351">
                  <a:latin typeface="+mj-lt"/>
                </a:endParaRPr>
              </a:p>
            </p:txBody>
          </p:sp>
          <p:sp>
            <p:nvSpPr>
              <p:cNvPr id="45" name="Freeform: Shape 352">
                <a:extLst>
                  <a:ext uri="{FF2B5EF4-FFF2-40B4-BE49-F238E27FC236}">
                    <a16:creationId xmlns:a16="http://schemas.microsoft.com/office/drawing/2014/main" id="{7A442C49-7F73-4710-81F9-ED3F3A0E6BC5}"/>
                  </a:ext>
                </a:extLst>
              </p:cNvPr>
              <p:cNvSpPr/>
              <p:nvPr/>
            </p:nvSpPr>
            <p:spPr>
              <a:xfrm rot="11399079">
                <a:off x="10808518" y="4468652"/>
                <a:ext cx="146050" cy="236993"/>
              </a:xfrm>
              <a:custGeom>
                <a:avLst/>
                <a:gdLst>
                  <a:gd name="connsiteX0" fmla="*/ 0 w 275795"/>
                  <a:gd name="connsiteY0" fmla="*/ 430435 h 447529"/>
                  <a:gd name="connsiteX1" fmla="*/ 61246 w 275795"/>
                  <a:gd name="connsiteY1" fmla="*/ 222504 h 447529"/>
                  <a:gd name="connsiteX2" fmla="*/ 231743 w 275795"/>
                  <a:gd name="connsiteY2" fmla="*/ 11716 h 447529"/>
                  <a:gd name="connsiteX3" fmla="*/ 249269 w 275795"/>
                  <a:gd name="connsiteY3" fmla="*/ 191 h 447529"/>
                  <a:gd name="connsiteX4" fmla="*/ 273844 w 275795"/>
                  <a:gd name="connsiteY4" fmla="*/ 6191 h 447529"/>
                  <a:gd name="connsiteX5" fmla="*/ 273177 w 275795"/>
                  <a:gd name="connsiteY5" fmla="*/ 31528 h 447529"/>
                  <a:gd name="connsiteX6" fmla="*/ 264509 w 275795"/>
                  <a:gd name="connsiteY6" fmla="*/ 39243 h 447529"/>
                  <a:gd name="connsiteX7" fmla="*/ 43529 w 275795"/>
                  <a:gd name="connsiteY7" fmla="*/ 422529 h 447529"/>
                  <a:gd name="connsiteX8" fmla="*/ 19050 w 275795"/>
                  <a:gd name="connsiteY8" fmla="*/ 446913 h 447529"/>
                  <a:gd name="connsiteX9" fmla="*/ 0 w 275795"/>
                  <a:gd name="connsiteY9" fmla="*/ 430435 h 44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795" h="447529">
                    <a:moveTo>
                      <a:pt x="0" y="430435"/>
                    </a:moveTo>
                    <a:cubicBezTo>
                      <a:pt x="10382" y="353663"/>
                      <a:pt x="29146" y="286131"/>
                      <a:pt x="61246" y="222504"/>
                    </a:cubicBezTo>
                    <a:cubicBezTo>
                      <a:pt x="102870" y="139922"/>
                      <a:pt x="159448" y="69437"/>
                      <a:pt x="231743" y="11716"/>
                    </a:cubicBezTo>
                    <a:cubicBezTo>
                      <a:pt x="237268" y="7239"/>
                      <a:pt x="243173" y="762"/>
                      <a:pt x="249269" y="191"/>
                    </a:cubicBezTo>
                    <a:cubicBezTo>
                      <a:pt x="257556" y="-571"/>
                      <a:pt x="269653" y="857"/>
                      <a:pt x="273844" y="6191"/>
                    </a:cubicBezTo>
                    <a:cubicBezTo>
                      <a:pt x="277844" y="11430"/>
                      <a:pt x="274701" y="22955"/>
                      <a:pt x="273177" y="31528"/>
                    </a:cubicBezTo>
                    <a:cubicBezTo>
                      <a:pt x="272606" y="34576"/>
                      <a:pt x="267653" y="36767"/>
                      <a:pt x="264509" y="39243"/>
                    </a:cubicBezTo>
                    <a:cubicBezTo>
                      <a:pt x="140589" y="138017"/>
                      <a:pt x="66199" y="265462"/>
                      <a:pt x="43529" y="422529"/>
                    </a:cubicBezTo>
                    <a:cubicBezTo>
                      <a:pt x="41339" y="437674"/>
                      <a:pt x="36195" y="450533"/>
                      <a:pt x="19050" y="446913"/>
                    </a:cubicBezTo>
                    <a:cubicBezTo>
                      <a:pt x="10763" y="445103"/>
                      <a:pt x="4381" y="434435"/>
                      <a:pt x="0" y="430435"/>
                    </a:cubicBezTo>
                    <a:close/>
                  </a:path>
                </a:pathLst>
              </a:custGeom>
              <a:solidFill>
                <a:srgbClr val="073B4C"/>
              </a:solidFill>
              <a:ln w="9525" cap="flat">
                <a:noFill/>
                <a:prstDash val="solid"/>
                <a:miter/>
              </a:ln>
            </p:spPr>
            <p:txBody>
              <a:bodyPr rtlCol="0" anchor="ctr"/>
              <a:lstStyle/>
              <a:p>
                <a:endParaRPr lang="vi-VN" sz="1351">
                  <a:latin typeface="+mj-lt"/>
                </a:endParaRPr>
              </a:p>
            </p:txBody>
          </p:sp>
          <p:sp>
            <p:nvSpPr>
              <p:cNvPr id="46" name="Freeform: Shape 353">
                <a:extLst>
                  <a:ext uri="{FF2B5EF4-FFF2-40B4-BE49-F238E27FC236}">
                    <a16:creationId xmlns:a16="http://schemas.microsoft.com/office/drawing/2014/main" id="{29CB5FA7-7774-46F5-A0F5-396F8CCCAF43}"/>
                  </a:ext>
                </a:extLst>
              </p:cNvPr>
              <p:cNvSpPr/>
              <p:nvPr/>
            </p:nvSpPr>
            <p:spPr>
              <a:xfrm rot="11399079">
                <a:off x="10926720" y="4655797"/>
                <a:ext cx="26178" cy="20136"/>
              </a:xfrm>
              <a:custGeom>
                <a:avLst/>
                <a:gdLst>
                  <a:gd name="connsiteX0" fmla="*/ 49435 w 49434"/>
                  <a:gd name="connsiteY0" fmla="*/ 19339 h 38024"/>
                  <a:gd name="connsiteX1" fmla="*/ 17812 w 49434"/>
                  <a:gd name="connsiteY1" fmla="*/ 38008 h 38024"/>
                  <a:gd name="connsiteX2" fmla="*/ 0 w 49434"/>
                  <a:gd name="connsiteY2" fmla="*/ 18672 h 38024"/>
                  <a:gd name="connsiteX3" fmla="*/ 18288 w 49434"/>
                  <a:gd name="connsiteY3" fmla="*/ 3 h 38024"/>
                  <a:gd name="connsiteX4" fmla="*/ 49435 w 49434"/>
                  <a:gd name="connsiteY4" fmla="*/ 19339 h 38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34" h="38024">
                    <a:moveTo>
                      <a:pt x="49435" y="19339"/>
                    </a:moveTo>
                    <a:cubicBezTo>
                      <a:pt x="34290" y="28864"/>
                      <a:pt x="25718" y="38484"/>
                      <a:pt x="17812" y="38008"/>
                    </a:cubicBezTo>
                    <a:cubicBezTo>
                      <a:pt x="11049" y="37627"/>
                      <a:pt x="0" y="25530"/>
                      <a:pt x="0" y="18672"/>
                    </a:cubicBezTo>
                    <a:cubicBezTo>
                      <a:pt x="0" y="12004"/>
                      <a:pt x="11525" y="193"/>
                      <a:pt x="18288" y="3"/>
                    </a:cubicBezTo>
                    <a:cubicBezTo>
                      <a:pt x="26289" y="-188"/>
                      <a:pt x="34576" y="9528"/>
                      <a:pt x="49435" y="19339"/>
                    </a:cubicBezTo>
                    <a:close/>
                  </a:path>
                </a:pathLst>
              </a:custGeom>
              <a:solidFill>
                <a:srgbClr val="073B4C"/>
              </a:solidFill>
              <a:ln w="9525" cap="flat">
                <a:noFill/>
                <a:prstDash val="solid"/>
                <a:miter/>
              </a:ln>
            </p:spPr>
            <p:txBody>
              <a:bodyPr rtlCol="0" anchor="ctr"/>
              <a:lstStyle/>
              <a:p>
                <a:endParaRPr lang="vi-VN" sz="1351">
                  <a:latin typeface="+mj-lt"/>
                </a:endParaRPr>
              </a:p>
            </p:txBody>
          </p:sp>
        </p:grpSp>
        <p:sp>
          <p:nvSpPr>
            <p:cNvPr id="16" name="Freeform: Shape 354">
              <a:extLst>
                <a:ext uri="{FF2B5EF4-FFF2-40B4-BE49-F238E27FC236}">
                  <a16:creationId xmlns:a16="http://schemas.microsoft.com/office/drawing/2014/main" id="{940710CB-EE28-472A-89A3-E695043818BF}"/>
                </a:ext>
              </a:extLst>
            </p:cNvPr>
            <p:cNvSpPr/>
            <p:nvPr/>
          </p:nvSpPr>
          <p:spPr>
            <a:xfrm rot="6789144">
              <a:off x="7694816" y="985700"/>
              <a:ext cx="186657" cy="179423"/>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E9785C"/>
            </a:solidFill>
            <a:ln w="9525" cap="flat">
              <a:noFill/>
              <a:prstDash val="solid"/>
              <a:miter/>
            </a:ln>
          </p:spPr>
          <p:txBody>
            <a:bodyPr rtlCol="0" anchor="ctr"/>
            <a:lstStyle/>
            <a:p>
              <a:endParaRPr lang="vi-VN" sz="1351">
                <a:latin typeface="+mj-lt"/>
              </a:endParaRPr>
            </a:p>
          </p:txBody>
        </p:sp>
        <p:sp>
          <p:nvSpPr>
            <p:cNvPr id="17" name="Freeform: Shape 355">
              <a:extLst>
                <a:ext uri="{FF2B5EF4-FFF2-40B4-BE49-F238E27FC236}">
                  <a16:creationId xmlns:a16="http://schemas.microsoft.com/office/drawing/2014/main" id="{91388DF9-E3BF-4A59-9869-900388849254}"/>
                </a:ext>
              </a:extLst>
            </p:cNvPr>
            <p:cNvSpPr/>
            <p:nvPr/>
          </p:nvSpPr>
          <p:spPr>
            <a:xfrm rot="6789144">
              <a:off x="6408317" y="974996"/>
              <a:ext cx="186657" cy="179423"/>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073B4C"/>
            </a:solidFill>
            <a:ln w="9525" cap="flat">
              <a:noFill/>
              <a:prstDash val="solid"/>
              <a:miter/>
            </a:ln>
          </p:spPr>
          <p:txBody>
            <a:bodyPr rtlCol="0" anchor="ctr"/>
            <a:lstStyle/>
            <a:p>
              <a:endParaRPr lang="vi-VN" sz="1351">
                <a:latin typeface="+mj-lt"/>
              </a:endParaRPr>
            </a:p>
          </p:txBody>
        </p:sp>
        <p:sp>
          <p:nvSpPr>
            <p:cNvPr id="18" name="Freeform: Shape 356">
              <a:extLst>
                <a:ext uri="{FF2B5EF4-FFF2-40B4-BE49-F238E27FC236}">
                  <a16:creationId xmlns:a16="http://schemas.microsoft.com/office/drawing/2014/main" id="{42DC1823-F857-4332-8432-060C5BB86B12}"/>
                </a:ext>
              </a:extLst>
            </p:cNvPr>
            <p:cNvSpPr/>
            <p:nvPr/>
          </p:nvSpPr>
          <p:spPr>
            <a:xfrm rot="8913462">
              <a:off x="8054610" y="947312"/>
              <a:ext cx="356919" cy="343086"/>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06D6A0"/>
            </a:solidFill>
            <a:ln w="9525" cap="flat">
              <a:noFill/>
              <a:prstDash val="solid"/>
              <a:miter/>
            </a:ln>
          </p:spPr>
          <p:txBody>
            <a:bodyPr rtlCol="0" anchor="ctr"/>
            <a:lstStyle/>
            <a:p>
              <a:endParaRPr lang="vi-VN" sz="1351">
                <a:latin typeface="+mj-lt"/>
              </a:endParaRPr>
            </a:p>
          </p:txBody>
        </p:sp>
        <p:grpSp>
          <p:nvGrpSpPr>
            <p:cNvPr id="19" name="Group 18">
              <a:extLst>
                <a:ext uri="{FF2B5EF4-FFF2-40B4-BE49-F238E27FC236}">
                  <a16:creationId xmlns:a16="http://schemas.microsoft.com/office/drawing/2014/main" id="{5B4F0F82-8F79-4FEA-AE86-A7096AD9B315}"/>
                </a:ext>
              </a:extLst>
            </p:cNvPr>
            <p:cNvGrpSpPr/>
            <p:nvPr/>
          </p:nvGrpSpPr>
          <p:grpSpPr>
            <a:xfrm rot="18900000">
              <a:off x="7153580" y="1279957"/>
              <a:ext cx="164662" cy="164662"/>
              <a:chOff x="10781865" y="2835892"/>
              <a:chExt cx="2133600" cy="2133600"/>
            </a:xfrm>
            <a:solidFill>
              <a:srgbClr val="06D6A0"/>
            </a:solidFill>
          </p:grpSpPr>
          <p:sp>
            <p:nvSpPr>
              <p:cNvPr id="42" name="Freeform: Shape 358">
                <a:extLst>
                  <a:ext uri="{FF2B5EF4-FFF2-40B4-BE49-F238E27FC236}">
                    <a16:creationId xmlns:a16="http://schemas.microsoft.com/office/drawing/2014/main" id="{5382475B-E2B9-4723-AC17-2BE44CE4D25C}"/>
                  </a:ext>
                </a:extLst>
              </p:cNvPr>
              <p:cNvSpPr/>
              <p:nvPr/>
            </p:nvSpPr>
            <p:spPr>
              <a:xfrm>
                <a:off x="10781865" y="2835892"/>
                <a:ext cx="2133600" cy="2133600"/>
              </a:xfrm>
              <a:custGeom>
                <a:avLst/>
                <a:gdLst>
                  <a:gd name="connsiteX0" fmla="*/ 1066800 w 2133600"/>
                  <a:gd name="connsiteY0" fmla="*/ 0 h 2133600"/>
                  <a:gd name="connsiteX1" fmla="*/ 0 w 2133600"/>
                  <a:gd name="connsiteY1" fmla="*/ 1066800 h 2133600"/>
                  <a:gd name="connsiteX2" fmla="*/ 1066800 w 2133600"/>
                  <a:gd name="connsiteY2" fmla="*/ 2133600 h 2133600"/>
                  <a:gd name="connsiteX3" fmla="*/ 2133600 w 2133600"/>
                  <a:gd name="connsiteY3" fmla="*/ 1066800 h 2133600"/>
                  <a:gd name="connsiteX4" fmla="*/ 1066800 w 2133600"/>
                  <a:gd name="connsiteY4" fmla="*/ 0 h 2133600"/>
                  <a:gd name="connsiteX5" fmla="*/ 1066800 w 2133600"/>
                  <a:gd name="connsiteY5" fmla="*/ 1981200 h 2133600"/>
                  <a:gd name="connsiteX6" fmla="*/ 152400 w 2133600"/>
                  <a:gd name="connsiteY6" fmla="*/ 1066800 h 2133600"/>
                  <a:gd name="connsiteX7" fmla="*/ 1066800 w 2133600"/>
                  <a:gd name="connsiteY7" fmla="*/ 152400 h 2133600"/>
                  <a:gd name="connsiteX8" fmla="*/ 1981200 w 2133600"/>
                  <a:gd name="connsiteY8" fmla="*/ 1066800 h 2133600"/>
                  <a:gd name="connsiteX9" fmla="*/ 1066800 w 2133600"/>
                  <a:gd name="connsiteY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2133600">
                    <a:moveTo>
                      <a:pt x="1066800" y="0"/>
                    </a:moveTo>
                    <a:cubicBezTo>
                      <a:pt x="477621" y="0"/>
                      <a:pt x="0" y="477622"/>
                      <a:pt x="0" y="1066800"/>
                    </a:cubicBezTo>
                    <a:cubicBezTo>
                      <a:pt x="0" y="1655978"/>
                      <a:pt x="477621" y="2133600"/>
                      <a:pt x="1066800" y="2133600"/>
                    </a:cubicBezTo>
                    <a:cubicBezTo>
                      <a:pt x="1655978" y="2133600"/>
                      <a:pt x="2133600" y="1655978"/>
                      <a:pt x="2133600" y="1066800"/>
                    </a:cubicBezTo>
                    <a:cubicBezTo>
                      <a:pt x="2132943" y="477898"/>
                      <a:pt x="1655702" y="667"/>
                      <a:pt x="1066800" y="0"/>
                    </a:cubicBezTo>
                    <a:close/>
                    <a:moveTo>
                      <a:pt x="1066800" y="1981200"/>
                    </a:moveTo>
                    <a:cubicBezTo>
                      <a:pt x="561794" y="1981200"/>
                      <a:pt x="152400" y="1571806"/>
                      <a:pt x="152400" y="1066800"/>
                    </a:cubicBezTo>
                    <a:cubicBezTo>
                      <a:pt x="152400" y="561794"/>
                      <a:pt x="561794" y="152400"/>
                      <a:pt x="1066800" y="152400"/>
                    </a:cubicBezTo>
                    <a:cubicBezTo>
                      <a:pt x="1571806" y="152400"/>
                      <a:pt x="1981200" y="561794"/>
                      <a:pt x="1981200" y="1066800"/>
                    </a:cubicBezTo>
                    <a:cubicBezTo>
                      <a:pt x="1980638" y="1571577"/>
                      <a:pt x="1571577" y="1980638"/>
                      <a:pt x="1066800" y="1981200"/>
                    </a:cubicBezTo>
                    <a:close/>
                  </a:path>
                </a:pathLst>
              </a:custGeom>
              <a:grpFill/>
              <a:ln w="9525" cap="flat">
                <a:noFill/>
                <a:prstDash val="solid"/>
                <a:miter/>
              </a:ln>
            </p:spPr>
            <p:txBody>
              <a:bodyPr rtlCol="0" anchor="ctr"/>
              <a:lstStyle/>
              <a:p>
                <a:endParaRPr lang="vi-VN" sz="1351">
                  <a:latin typeface="+mj-lt"/>
                </a:endParaRPr>
              </a:p>
            </p:txBody>
          </p:sp>
          <p:sp>
            <p:nvSpPr>
              <p:cNvPr id="43" name="Freeform: Shape 359">
                <a:extLst>
                  <a:ext uri="{FF2B5EF4-FFF2-40B4-BE49-F238E27FC236}">
                    <a16:creationId xmlns:a16="http://schemas.microsoft.com/office/drawing/2014/main" id="{AA8C170C-2481-4E61-95D6-79827A62A744}"/>
                  </a:ext>
                </a:extLst>
              </p:cNvPr>
              <p:cNvSpPr/>
              <p:nvPr/>
            </p:nvSpPr>
            <p:spPr>
              <a:xfrm>
                <a:off x="12258878" y="3403896"/>
                <a:ext cx="275589" cy="997591"/>
              </a:xfrm>
              <a:custGeom>
                <a:avLst/>
                <a:gdLst>
                  <a:gd name="connsiteX0" fmla="*/ 127692 w 275589"/>
                  <a:gd name="connsiteY0" fmla="*/ 0 h 997591"/>
                  <a:gd name="connsiteX1" fmla="*/ 0 w 275589"/>
                  <a:gd name="connsiteY1" fmla="*/ 83191 h 997591"/>
                  <a:gd name="connsiteX2" fmla="*/ 0 w 275589"/>
                  <a:gd name="connsiteY2" fmla="*/ 914400 h 997591"/>
                  <a:gd name="connsiteX3" fmla="*/ 127692 w 275589"/>
                  <a:gd name="connsiteY3" fmla="*/ 997591 h 997591"/>
                  <a:gd name="connsiteX4" fmla="*/ 127692 w 275589"/>
                  <a:gd name="connsiteY4" fmla="*/ 0 h 99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89" h="997591">
                    <a:moveTo>
                      <a:pt x="127692" y="0"/>
                    </a:moveTo>
                    <a:lnTo>
                      <a:pt x="0" y="83191"/>
                    </a:lnTo>
                    <a:cubicBezTo>
                      <a:pt x="164259" y="335918"/>
                      <a:pt x="164259" y="661673"/>
                      <a:pt x="0" y="914400"/>
                    </a:cubicBezTo>
                    <a:lnTo>
                      <a:pt x="127692" y="997591"/>
                    </a:lnTo>
                    <a:cubicBezTo>
                      <a:pt x="324888" y="694306"/>
                      <a:pt x="324888" y="303295"/>
                      <a:pt x="127692" y="0"/>
                    </a:cubicBezTo>
                    <a:close/>
                  </a:path>
                </a:pathLst>
              </a:custGeom>
              <a:grpFill/>
              <a:ln w="9525" cap="flat">
                <a:noFill/>
                <a:prstDash val="solid"/>
                <a:miter/>
              </a:ln>
            </p:spPr>
            <p:txBody>
              <a:bodyPr rtlCol="0" anchor="ctr"/>
              <a:lstStyle/>
              <a:p>
                <a:endParaRPr lang="vi-VN" sz="1351">
                  <a:latin typeface="+mj-lt"/>
                </a:endParaRPr>
              </a:p>
            </p:txBody>
          </p:sp>
        </p:grpSp>
        <p:grpSp>
          <p:nvGrpSpPr>
            <p:cNvPr id="20" name="Group 19">
              <a:extLst>
                <a:ext uri="{FF2B5EF4-FFF2-40B4-BE49-F238E27FC236}">
                  <a16:creationId xmlns:a16="http://schemas.microsoft.com/office/drawing/2014/main" id="{28F86606-DED5-44CD-80ED-49F6FEC14813}"/>
                </a:ext>
              </a:extLst>
            </p:cNvPr>
            <p:cNvGrpSpPr/>
            <p:nvPr/>
          </p:nvGrpSpPr>
          <p:grpSpPr>
            <a:xfrm>
              <a:off x="6458575" y="633523"/>
              <a:ext cx="264421" cy="246790"/>
              <a:chOff x="8343458" y="2835892"/>
              <a:chExt cx="2286014" cy="2133600"/>
            </a:xfrm>
            <a:solidFill>
              <a:srgbClr val="06D6A0"/>
            </a:solidFill>
          </p:grpSpPr>
          <p:sp>
            <p:nvSpPr>
              <p:cNvPr id="40" name="Freeform: Shape 361">
                <a:extLst>
                  <a:ext uri="{FF2B5EF4-FFF2-40B4-BE49-F238E27FC236}">
                    <a16:creationId xmlns:a16="http://schemas.microsoft.com/office/drawing/2014/main" id="{CDC1CF5A-ACF5-4144-9A23-80858AE5D244}"/>
                  </a:ext>
                </a:extLst>
              </p:cNvPr>
              <p:cNvSpPr/>
              <p:nvPr/>
            </p:nvSpPr>
            <p:spPr>
              <a:xfrm>
                <a:off x="8343458" y="2835892"/>
                <a:ext cx="2286014" cy="2133600"/>
              </a:xfrm>
              <a:custGeom>
                <a:avLst/>
                <a:gdLst>
                  <a:gd name="connsiteX0" fmla="*/ 2276892 w 2286014"/>
                  <a:gd name="connsiteY0" fmla="*/ 1030710 h 2133600"/>
                  <a:gd name="connsiteX1" fmla="*/ 1743492 w 2286014"/>
                  <a:gd name="connsiteY1" fmla="*/ 40110 h 2133600"/>
                  <a:gd name="connsiteX2" fmla="*/ 1676407 w 2286014"/>
                  <a:gd name="connsiteY2" fmla="*/ 0 h 2133600"/>
                  <a:gd name="connsiteX3" fmla="*/ 609607 w 2286014"/>
                  <a:gd name="connsiteY3" fmla="*/ 0 h 2133600"/>
                  <a:gd name="connsiteX4" fmla="*/ 542523 w 2286014"/>
                  <a:gd name="connsiteY4" fmla="*/ 40110 h 2133600"/>
                  <a:gd name="connsiteX5" fmla="*/ 9123 w 2286014"/>
                  <a:gd name="connsiteY5" fmla="*/ 1030710 h 2133600"/>
                  <a:gd name="connsiteX6" fmla="*/ 9123 w 2286014"/>
                  <a:gd name="connsiteY6" fmla="*/ 1102890 h 2133600"/>
                  <a:gd name="connsiteX7" fmla="*/ 542523 w 2286014"/>
                  <a:gd name="connsiteY7" fmla="*/ 2093490 h 2133600"/>
                  <a:gd name="connsiteX8" fmla="*/ 609607 w 2286014"/>
                  <a:gd name="connsiteY8" fmla="*/ 2133600 h 2133600"/>
                  <a:gd name="connsiteX9" fmla="*/ 1676407 w 2286014"/>
                  <a:gd name="connsiteY9" fmla="*/ 2133600 h 2133600"/>
                  <a:gd name="connsiteX10" fmla="*/ 1743492 w 2286014"/>
                  <a:gd name="connsiteY10" fmla="*/ 2093490 h 2133600"/>
                  <a:gd name="connsiteX11" fmla="*/ 2276892 w 2286014"/>
                  <a:gd name="connsiteY11" fmla="*/ 1102890 h 2133600"/>
                  <a:gd name="connsiteX12" fmla="*/ 2276892 w 2286014"/>
                  <a:gd name="connsiteY12" fmla="*/ 1030710 h 2133600"/>
                  <a:gd name="connsiteX13" fmla="*/ 1630906 w 2286014"/>
                  <a:gd name="connsiteY13" fmla="*/ 1981200 h 2133600"/>
                  <a:gd name="connsiteX14" fmla="*/ 655108 w 2286014"/>
                  <a:gd name="connsiteY14" fmla="*/ 1981200 h 2133600"/>
                  <a:gd name="connsiteX15" fmla="*/ 162751 w 2286014"/>
                  <a:gd name="connsiteY15" fmla="*/ 1066800 h 2133600"/>
                  <a:gd name="connsiteX16" fmla="*/ 655108 w 2286014"/>
                  <a:gd name="connsiteY16" fmla="*/ 152400 h 2133600"/>
                  <a:gd name="connsiteX17" fmla="*/ 1630897 w 2286014"/>
                  <a:gd name="connsiteY17" fmla="*/ 152400 h 2133600"/>
                  <a:gd name="connsiteX18" fmla="*/ 2123254 w 2286014"/>
                  <a:gd name="connsiteY18" fmla="*/ 1066800 h 2133600"/>
                  <a:gd name="connsiteX19" fmla="*/ 1630906 w 2286014"/>
                  <a:gd name="connsiteY1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14" h="2133600">
                    <a:moveTo>
                      <a:pt x="2276892" y="1030710"/>
                    </a:moveTo>
                    <a:lnTo>
                      <a:pt x="1743492" y="40110"/>
                    </a:lnTo>
                    <a:cubicBezTo>
                      <a:pt x="1730214" y="15412"/>
                      <a:pt x="1704449" y="10"/>
                      <a:pt x="1676407" y="0"/>
                    </a:cubicBezTo>
                    <a:lnTo>
                      <a:pt x="609607" y="0"/>
                    </a:lnTo>
                    <a:cubicBezTo>
                      <a:pt x="581566" y="10"/>
                      <a:pt x="555800" y="15412"/>
                      <a:pt x="542523" y="40110"/>
                    </a:cubicBezTo>
                    <a:lnTo>
                      <a:pt x="9123" y="1030710"/>
                    </a:lnTo>
                    <a:cubicBezTo>
                      <a:pt x="-3041" y="1053236"/>
                      <a:pt x="-3041" y="1080373"/>
                      <a:pt x="9123" y="1102890"/>
                    </a:cubicBezTo>
                    <a:lnTo>
                      <a:pt x="542523" y="2093490"/>
                    </a:lnTo>
                    <a:cubicBezTo>
                      <a:pt x="555800" y="2118189"/>
                      <a:pt x="581566" y="2133591"/>
                      <a:pt x="609607" y="2133600"/>
                    </a:cubicBezTo>
                    <a:lnTo>
                      <a:pt x="1676407" y="2133600"/>
                    </a:lnTo>
                    <a:cubicBezTo>
                      <a:pt x="1704449" y="2133591"/>
                      <a:pt x="1730214" y="2118189"/>
                      <a:pt x="1743492" y="2093490"/>
                    </a:cubicBezTo>
                    <a:lnTo>
                      <a:pt x="2276892" y="1102890"/>
                    </a:lnTo>
                    <a:cubicBezTo>
                      <a:pt x="2289055" y="1080373"/>
                      <a:pt x="2289055" y="1053236"/>
                      <a:pt x="2276892" y="1030710"/>
                    </a:cubicBezTo>
                    <a:close/>
                    <a:moveTo>
                      <a:pt x="1630906" y="1981200"/>
                    </a:moveTo>
                    <a:lnTo>
                      <a:pt x="655108" y="1981200"/>
                    </a:lnTo>
                    <a:lnTo>
                      <a:pt x="162751" y="1066800"/>
                    </a:lnTo>
                    <a:lnTo>
                      <a:pt x="655108" y="152400"/>
                    </a:lnTo>
                    <a:lnTo>
                      <a:pt x="1630897" y="152400"/>
                    </a:lnTo>
                    <a:lnTo>
                      <a:pt x="2123254" y="1066800"/>
                    </a:lnTo>
                    <a:lnTo>
                      <a:pt x="1630906" y="1981200"/>
                    </a:lnTo>
                    <a:close/>
                  </a:path>
                </a:pathLst>
              </a:custGeom>
              <a:grpFill/>
              <a:ln w="9525" cap="flat">
                <a:noFill/>
                <a:prstDash val="solid"/>
                <a:miter/>
              </a:ln>
            </p:spPr>
            <p:txBody>
              <a:bodyPr rtlCol="0" anchor="ctr"/>
              <a:lstStyle/>
              <a:p>
                <a:endParaRPr lang="vi-VN" sz="1351">
                  <a:latin typeface="+mj-lt"/>
                </a:endParaRPr>
              </a:p>
            </p:txBody>
          </p:sp>
          <p:sp>
            <p:nvSpPr>
              <p:cNvPr id="41" name="Freeform: Shape 362">
                <a:extLst>
                  <a:ext uri="{FF2B5EF4-FFF2-40B4-BE49-F238E27FC236}">
                    <a16:creationId xmlns:a16="http://schemas.microsoft.com/office/drawing/2014/main" id="{221F1FA5-F3F6-4580-8DCB-9A3B77E81E3C}"/>
                  </a:ext>
                </a:extLst>
              </p:cNvPr>
              <p:cNvSpPr/>
              <p:nvPr/>
            </p:nvSpPr>
            <p:spPr>
              <a:xfrm rot="17942775">
                <a:off x="8598695" y="3560238"/>
                <a:ext cx="784530" cy="152318"/>
              </a:xfrm>
              <a:custGeom>
                <a:avLst/>
                <a:gdLst>
                  <a:gd name="connsiteX0" fmla="*/ 0 w 784530"/>
                  <a:gd name="connsiteY0" fmla="*/ 0 h 152318"/>
                  <a:gd name="connsiteX1" fmla="*/ 784530 w 784530"/>
                  <a:gd name="connsiteY1" fmla="*/ 0 h 152318"/>
                  <a:gd name="connsiteX2" fmla="*/ 784530 w 784530"/>
                  <a:gd name="connsiteY2" fmla="*/ 152319 h 152318"/>
                  <a:gd name="connsiteX3" fmla="*/ 0 w 784530"/>
                  <a:gd name="connsiteY3" fmla="*/ 152319 h 152318"/>
                </a:gdLst>
                <a:ahLst/>
                <a:cxnLst>
                  <a:cxn ang="0">
                    <a:pos x="connsiteX0" y="connsiteY0"/>
                  </a:cxn>
                  <a:cxn ang="0">
                    <a:pos x="connsiteX1" y="connsiteY1"/>
                  </a:cxn>
                  <a:cxn ang="0">
                    <a:pos x="connsiteX2" y="connsiteY2"/>
                  </a:cxn>
                  <a:cxn ang="0">
                    <a:pos x="connsiteX3" y="connsiteY3"/>
                  </a:cxn>
                </a:cxnLst>
                <a:rect l="l" t="t" r="r" b="b"/>
                <a:pathLst>
                  <a:path w="784530" h="152318">
                    <a:moveTo>
                      <a:pt x="0" y="0"/>
                    </a:moveTo>
                    <a:lnTo>
                      <a:pt x="784530" y="0"/>
                    </a:lnTo>
                    <a:lnTo>
                      <a:pt x="784530" y="152319"/>
                    </a:lnTo>
                    <a:lnTo>
                      <a:pt x="0" y="152319"/>
                    </a:lnTo>
                    <a:close/>
                  </a:path>
                </a:pathLst>
              </a:custGeom>
              <a:grpFill/>
              <a:ln w="9525" cap="flat">
                <a:noFill/>
                <a:prstDash val="solid"/>
                <a:miter/>
              </a:ln>
            </p:spPr>
            <p:txBody>
              <a:bodyPr rtlCol="0" anchor="ctr"/>
              <a:lstStyle/>
              <a:p>
                <a:endParaRPr lang="vi-VN" sz="1351">
                  <a:latin typeface="+mj-lt"/>
                </a:endParaRPr>
              </a:p>
            </p:txBody>
          </p:sp>
        </p:grpSp>
        <p:grpSp>
          <p:nvGrpSpPr>
            <p:cNvPr id="21" name="Group 20">
              <a:extLst>
                <a:ext uri="{FF2B5EF4-FFF2-40B4-BE49-F238E27FC236}">
                  <a16:creationId xmlns:a16="http://schemas.microsoft.com/office/drawing/2014/main" id="{7EA3903C-DF03-41D1-806E-CBE8E962A284}"/>
                </a:ext>
              </a:extLst>
            </p:cNvPr>
            <p:cNvGrpSpPr/>
            <p:nvPr/>
          </p:nvGrpSpPr>
          <p:grpSpPr>
            <a:xfrm flipH="1">
              <a:off x="7626051" y="1466599"/>
              <a:ext cx="173486" cy="184423"/>
              <a:chOff x="10507375" y="4320422"/>
              <a:chExt cx="529214" cy="562579"/>
            </a:xfrm>
            <a:solidFill>
              <a:srgbClr val="FFD166"/>
            </a:solidFill>
          </p:grpSpPr>
          <p:sp>
            <p:nvSpPr>
              <p:cNvPr id="37" name="Freeform: Shape 364">
                <a:extLst>
                  <a:ext uri="{FF2B5EF4-FFF2-40B4-BE49-F238E27FC236}">
                    <a16:creationId xmlns:a16="http://schemas.microsoft.com/office/drawing/2014/main" id="{504482D4-7DDD-47D5-A39C-4672F576E3D0}"/>
                  </a:ext>
                </a:extLst>
              </p:cNvPr>
              <p:cNvSpPr/>
              <p:nvPr/>
            </p:nvSpPr>
            <p:spPr>
              <a:xfrm rot="11399079">
                <a:off x="10507375" y="4320422"/>
                <a:ext cx="529214" cy="562579"/>
              </a:xfrm>
              <a:custGeom>
                <a:avLst/>
                <a:gdLst>
                  <a:gd name="connsiteX0" fmla="*/ 225559 w 999350"/>
                  <a:gd name="connsiteY0" fmla="*/ 954538 h 1062356"/>
                  <a:gd name="connsiteX1" fmla="*/ 131357 w 999350"/>
                  <a:gd name="connsiteY1" fmla="*/ 1050741 h 1062356"/>
                  <a:gd name="connsiteX2" fmla="*/ 101734 w 999350"/>
                  <a:gd name="connsiteY2" fmla="*/ 1061504 h 1062356"/>
                  <a:gd name="connsiteX3" fmla="*/ 88494 w 999350"/>
                  <a:gd name="connsiteY3" fmla="*/ 1032072 h 1062356"/>
                  <a:gd name="connsiteX4" fmla="*/ 87923 w 999350"/>
                  <a:gd name="connsiteY4" fmla="*/ 890626 h 1062356"/>
                  <a:gd name="connsiteX5" fmla="*/ 27153 w 999350"/>
                  <a:gd name="connsiteY5" fmla="*/ 890721 h 1062356"/>
                  <a:gd name="connsiteX6" fmla="*/ 7 w 999350"/>
                  <a:gd name="connsiteY6" fmla="*/ 863384 h 1062356"/>
                  <a:gd name="connsiteX7" fmla="*/ 87256 w 999350"/>
                  <a:gd name="connsiteY7" fmla="*/ 538582 h 1062356"/>
                  <a:gd name="connsiteX8" fmla="*/ 118117 w 999350"/>
                  <a:gd name="connsiteY8" fmla="*/ 526675 h 1062356"/>
                  <a:gd name="connsiteX9" fmla="*/ 123070 w 999350"/>
                  <a:gd name="connsiteY9" fmla="*/ 559918 h 1062356"/>
                  <a:gd name="connsiteX10" fmla="*/ 45917 w 999350"/>
                  <a:gd name="connsiteY10" fmla="*/ 798043 h 1062356"/>
                  <a:gd name="connsiteX11" fmla="*/ 43441 w 999350"/>
                  <a:gd name="connsiteY11" fmla="*/ 828904 h 1062356"/>
                  <a:gd name="connsiteX12" fmla="*/ 43346 w 999350"/>
                  <a:gd name="connsiteY12" fmla="*/ 849763 h 1062356"/>
                  <a:gd name="connsiteX13" fmla="*/ 100019 w 999350"/>
                  <a:gd name="connsiteY13" fmla="*/ 849668 h 1062356"/>
                  <a:gd name="connsiteX14" fmla="*/ 130023 w 999350"/>
                  <a:gd name="connsiteY14" fmla="*/ 879386 h 1062356"/>
                  <a:gd name="connsiteX15" fmla="*/ 129833 w 999350"/>
                  <a:gd name="connsiteY15" fmla="*/ 994258 h 1062356"/>
                  <a:gd name="connsiteX16" fmla="*/ 188507 w 999350"/>
                  <a:gd name="connsiteY16" fmla="*/ 935774 h 1062356"/>
                  <a:gd name="connsiteX17" fmla="*/ 260897 w 999350"/>
                  <a:gd name="connsiteY17" fmla="*/ 935679 h 1062356"/>
                  <a:gd name="connsiteX18" fmla="*/ 301854 w 999350"/>
                  <a:gd name="connsiteY18" fmla="*/ 975398 h 1062356"/>
                  <a:gd name="connsiteX19" fmla="*/ 318428 w 999350"/>
                  <a:gd name="connsiteY19" fmla="*/ 838714 h 1062356"/>
                  <a:gd name="connsiteX20" fmla="*/ 611702 w 999350"/>
                  <a:gd name="connsiteY20" fmla="*/ 350082 h 1062356"/>
                  <a:gd name="connsiteX21" fmla="*/ 603035 w 999350"/>
                  <a:gd name="connsiteY21" fmla="*/ 249117 h 1062356"/>
                  <a:gd name="connsiteX22" fmla="*/ 580079 w 999350"/>
                  <a:gd name="connsiteY22" fmla="*/ 248164 h 1062356"/>
                  <a:gd name="connsiteX23" fmla="*/ 254515 w 999350"/>
                  <a:gd name="connsiteY23" fmla="*/ 398659 h 1062356"/>
                  <a:gd name="connsiteX24" fmla="*/ 244037 w 999350"/>
                  <a:gd name="connsiteY24" fmla="*/ 408280 h 1062356"/>
                  <a:gd name="connsiteX25" fmla="*/ 210605 w 999350"/>
                  <a:gd name="connsiteY25" fmla="*/ 411708 h 1062356"/>
                  <a:gd name="connsiteX26" fmla="*/ 215939 w 999350"/>
                  <a:gd name="connsiteY26" fmla="*/ 376942 h 1062356"/>
                  <a:gd name="connsiteX27" fmla="*/ 535693 w 999350"/>
                  <a:gd name="connsiteY27" fmla="*/ 213017 h 1062356"/>
                  <a:gd name="connsiteX28" fmla="*/ 555695 w 999350"/>
                  <a:gd name="connsiteY28" fmla="*/ 208635 h 1062356"/>
                  <a:gd name="connsiteX29" fmla="*/ 555600 w 999350"/>
                  <a:gd name="connsiteY29" fmla="*/ 202635 h 1062356"/>
                  <a:gd name="connsiteX30" fmla="*/ 538074 w 999350"/>
                  <a:gd name="connsiteY30" fmla="*/ 166535 h 1062356"/>
                  <a:gd name="connsiteX31" fmla="*/ 577031 w 999350"/>
                  <a:gd name="connsiteY31" fmla="*/ 150057 h 1062356"/>
                  <a:gd name="connsiteX32" fmla="*/ 670948 w 999350"/>
                  <a:gd name="connsiteY32" fmla="*/ 135484 h 1062356"/>
                  <a:gd name="connsiteX33" fmla="*/ 696951 w 999350"/>
                  <a:gd name="connsiteY33" fmla="*/ 116434 h 1062356"/>
                  <a:gd name="connsiteX34" fmla="*/ 746767 w 999350"/>
                  <a:gd name="connsiteY34" fmla="*/ 19088 h 1062356"/>
                  <a:gd name="connsiteX35" fmla="*/ 770008 w 999350"/>
                  <a:gd name="connsiteY35" fmla="*/ 38 h 1062356"/>
                  <a:gd name="connsiteX36" fmla="*/ 791249 w 999350"/>
                  <a:gd name="connsiteY36" fmla="*/ 18231 h 1062356"/>
                  <a:gd name="connsiteX37" fmla="*/ 838969 w 999350"/>
                  <a:gd name="connsiteY37" fmla="*/ 113957 h 1062356"/>
                  <a:gd name="connsiteX38" fmla="*/ 871163 w 999350"/>
                  <a:gd name="connsiteY38" fmla="*/ 137008 h 1062356"/>
                  <a:gd name="connsiteX39" fmla="*/ 974700 w 999350"/>
                  <a:gd name="connsiteY39" fmla="*/ 151676 h 1062356"/>
                  <a:gd name="connsiteX40" fmla="*/ 998894 w 999350"/>
                  <a:gd name="connsiteY40" fmla="*/ 165964 h 1062356"/>
                  <a:gd name="connsiteX41" fmla="*/ 989083 w 999350"/>
                  <a:gd name="connsiteY41" fmla="*/ 194348 h 1062356"/>
                  <a:gd name="connsiteX42" fmla="*/ 910025 w 999350"/>
                  <a:gd name="connsiteY42" fmla="*/ 273501 h 1062356"/>
                  <a:gd name="connsiteX43" fmla="*/ 901358 w 999350"/>
                  <a:gd name="connsiteY43" fmla="*/ 299980 h 1062356"/>
                  <a:gd name="connsiteX44" fmla="*/ 918407 w 999350"/>
                  <a:gd name="connsiteY44" fmla="*/ 407994 h 1062356"/>
                  <a:gd name="connsiteX45" fmla="*/ 910406 w 999350"/>
                  <a:gd name="connsiteY45" fmla="*/ 439236 h 1062356"/>
                  <a:gd name="connsiteX46" fmla="*/ 880498 w 999350"/>
                  <a:gd name="connsiteY46" fmla="*/ 435902 h 1062356"/>
                  <a:gd name="connsiteX47" fmla="*/ 785438 w 999350"/>
                  <a:gd name="connsiteY47" fmla="*/ 386944 h 1062356"/>
                  <a:gd name="connsiteX48" fmla="*/ 753244 w 999350"/>
                  <a:gd name="connsiteY48" fmla="*/ 386848 h 1062356"/>
                  <a:gd name="connsiteX49" fmla="*/ 666662 w 999350"/>
                  <a:gd name="connsiteY49" fmla="*/ 431711 h 1062356"/>
                  <a:gd name="connsiteX50" fmla="*/ 617132 w 999350"/>
                  <a:gd name="connsiteY50" fmla="*/ 395611 h 1062356"/>
                  <a:gd name="connsiteX51" fmla="*/ 521405 w 999350"/>
                  <a:gd name="connsiteY51" fmla="*/ 497815 h 1062356"/>
                  <a:gd name="connsiteX52" fmla="*/ 346907 w 999350"/>
                  <a:gd name="connsiteY52" fmla="*/ 987209 h 1062356"/>
                  <a:gd name="connsiteX53" fmla="*/ 346241 w 999350"/>
                  <a:gd name="connsiteY53" fmla="*/ 1022833 h 1062356"/>
                  <a:gd name="connsiteX54" fmla="*/ 332715 w 999350"/>
                  <a:gd name="connsiteY54" fmla="*/ 1047217 h 1062356"/>
                  <a:gd name="connsiteX55" fmla="*/ 306236 w 999350"/>
                  <a:gd name="connsiteY55" fmla="*/ 1039120 h 1062356"/>
                  <a:gd name="connsiteX56" fmla="*/ 265564 w 999350"/>
                  <a:gd name="connsiteY56" fmla="*/ 999115 h 1062356"/>
                  <a:gd name="connsiteX57" fmla="*/ 225559 w 999350"/>
                  <a:gd name="connsiteY57" fmla="*/ 954538 h 1062356"/>
                  <a:gd name="connsiteX58" fmla="*/ 666090 w 999350"/>
                  <a:gd name="connsiteY58" fmla="*/ 384181 h 1062356"/>
                  <a:gd name="connsiteX59" fmla="*/ 743909 w 999350"/>
                  <a:gd name="connsiteY59" fmla="*/ 343605 h 1062356"/>
                  <a:gd name="connsiteX60" fmla="*/ 794582 w 999350"/>
                  <a:gd name="connsiteY60" fmla="*/ 343605 h 1062356"/>
                  <a:gd name="connsiteX61" fmla="*/ 872116 w 999350"/>
                  <a:gd name="connsiteY61" fmla="*/ 383705 h 1062356"/>
                  <a:gd name="connsiteX62" fmla="*/ 856495 w 999350"/>
                  <a:gd name="connsiteY62" fmla="*/ 292551 h 1062356"/>
                  <a:gd name="connsiteX63" fmla="*/ 869925 w 999350"/>
                  <a:gd name="connsiteY63" fmla="*/ 252641 h 1062356"/>
                  <a:gd name="connsiteX64" fmla="*/ 933838 w 999350"/>
                  <a:gd name="connsiteY64" fmla="*/ 187776 h 1062356"/>
                  <a:gd name="connsiteX65" fmla="*/ 846589 w 999350"/>
                  <a:gd name="connsiteY65" fmla="*/ 175584 h 1062356"/>
                  <a:gd name="connsiteX66" fmla="*/ 809251 w 999350"/>
                  <a:gd name="connsiteY66" fmla="*/ 148057 h 1062356"/>
                  <a:gd name="connsiteX67" fmla="*/ 769055 w 999350"/>
                  <a:gd name="connsiteY67" fmla="*/ 67761 h 1062356"/>
                  <a:gd name="connsiteX68" fmla="*/ 727717 w 999350"/>
                  <a:gd name="connsiteY68" fmla="*/ 150438 h 1062356"/>
                  <a:gd name="connsiteX69" fmla="*/ 693617 w 999350"/>
                  <a:gd name="connsiteY69" fmla="*/ 175298 h 1062356"/>
                  <a:gd name="connsiteX70" fmla="*/ 604463 w 999350"/>
                  <a:gd name="connsiteY70" fmla="*/ 188157 h 1062356"/>
                  <a:gd name="connsiteX71" fmla="*/ 665423 w 999350"/>
                  <a:gd name="connsiteY71" fmla="*/ 249783 h 1062356"/>
                  <a:gd name="connsiteX72" fmla="*/ 681044 w 999350"/>
                  <a:gd name="connsiteY72" fmla="*/ 298361 h 1062356"/>
                  <a:gd name="connsiteX73" fmla="*/ 666090 w 999350"/>
                  <a:gd name="connsiteY73" fmla="*/ 384181 h 10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99350" h="1062356">
                    <a:moveTo>
                      <a:pt x="225559" y="954538"/>
                    </a:moveTo>
                    <a:cubicBezTo>
                      <a:pt x="191364" y="989781"/>
                      <a:pt x="162122" y="1021118"/>
                      <a:pt x="131357" y="1050741"/>
                    </a:cubicBezTo>
                    <a:cubicBezTo>
                      <a:pt x="124022" y="1057789"/>
                      <a:pt x="108401" y="1064838"/>
                      <a:pt x="101734" y="1061504"/>
                    </a:cubicBezTo>
                    <a:cubicBezTo>
                      <a:pt x="94114" y="1057694"/>
                      <a:pt x="88875" y="1042454"/>
                      <a:pt x="88494" y="1032072"/>
                    </a:cubicBezTo>
                    <a:cubicBezTo>
                      <a:pt x="87161" y="986161"/>
                      <a:pt x="87923" y="940251"/>
                      <a:pt x="87923" y="890626"/>
                    </a:cubicBezTo>
                    <a:cubicBezTo>
                      <a:pt x="66206" y="890626"/>
                      <a:pt x="46679" y="890340"/>
                      <a:pt x="27153" y="890721"/>
                    </a:cubicBezTo>
                    <a:cubicBezTo>
                      <a:pt x="8294" y="891007"/>
                      <a:pt x="-279" y="882720"/>
                      <a:pt x="7" y="863384"/>
                    </a:cubicBezTo>
                    <a:cubicBezTo>
                      <a:pt x="1340" y="747655"/>
                      <a:pt x="30106" y="639356"/>
                      <a:pt x="87256" y="538582"/>
                    </a:cubicBezTo>
                    <a:cubicBezTo>
                      <a:pt x="94114" y="526485"/>
                      <a:pt x="103639" y="517722"/>
                      <a:pt x="118117" y="526675"/>
                    </a:cubicBezTo>
                    <a:cubicBezTo>
                      <a:pt x="131928" y="535153"/>
                      <a:pt x="130023" y="547440"/>
                      <a:pt x="123070" y="559918"/>
                    </a:cubicBezTo>
                    <a:cubicBezTo>
                      <a:pt x="81636" y="634213"/>
                      <a:pt x="54966" y="713270"/>
                      <a:pt x="45917" y="798043"/>
                    </a:cubicBezTo>
                    <a:cubicBezTo>
                      <a:pt x="44870" y="808330"/>
                      <a:pt x="44012" y="818617"/>
                      <a:pt x="43441" y="828904"/>
                    </a:cubicBezTo>
                    <a:cubicBezTo>
                      <a:pt x="43060" y="834333"/>
                      <a:pt x="43346" y="839857"/>
                      <a:pt x="43346" y="849763"/>
                    </a:cubicBezTo>
                    <a:cubicBezTo>
                      <a:pt x="62872" y="849763"/>
                      <a:pt x="81446" y="850240"/>
                      <a:pt x="100019" y="849668"/>
                    </a:cubicBezTo>
                    <a:cubicBezTo>
                      <a:pt x="121070" y="848906"/>
                      <a:pt x="130499" y="857955"/>
                      <a:pt x="130023" y="879386"/>
                    </a:cubicBezTo>
                    <a:cubicBezTo>
                      <a:pt x="129261" y="914914"/>
                      <a:pt x="129833" y="950538"/>
                      <a:pt x="129833" y="994258"/>
                    </a:cubicBezTo>
                    <a:cubicBezTo>
                      <a:pt x="152502" y="971683"/>
                      <a:pt x="170600" y="953776"/>
                      <a:pt x="188507" y="935774"/>
                    </a:cubicBezTo>
                    <a:cubicBezTo>
                      <a:pt x="224416" y="899674"/>
                      <a:pt x="224321" y="899674"/>
                      <a:pt x="260897" y="935679"/>
                    </a:cubicBezTo>
                    <a:cubicBezTo>
                      <a:pt x="274136" y="948728"/>
                      <a:pt x="287471" y="961492"/>
                      <a:pt x="301854" y="975398"/>
                    </a:cubicBezTo>
                    <a:cubicBezTo>
                      <a:pt x="307474" y="927678"/>
                      <a:pt x="310331" y="882720"/>
                      <a:pt x="318428" y="838714"/>
                    </a:cubicBezTo>
                    <a:cubicBezTo>
                      <a:pt x="355099" y="639451"/>
                      <a:pt x="454254" y="477050"/>
                      <a:pt x="611702" y="350082"/>
                    </a:cubicBezTo>
                    <a:cubicBezTo>
                      <a:pt x="654184" y="315792"/>
                      <a:pt x="643802" y="274263"/>
                      <a:pt x="603035" y="249117"/>
                    </a:cubicBezTo>
                    <a:cubicBezTo>
                      <a:pt x="597320" y="245593"/>
                      <a:pt x="587604" y="247117"/>
                      <a:pt x="580079" y="248164"/>
                    </a:cubicBezTo>
                    <a:cubicBezTo>
                      <a:pt x="456635" y="265976"/>
                      <a:pt x="348527" y="317030"/>
                      <a:pt x="254515" y="398659"/>
                    </a:cubicBezTo>
                    <a:cubicBezTo>
                      <a:pt x="250895" y="401803"/>
                      <a:pt x="247466" y="405041"/>
                      <a:pt x="244037" y="408280"/>
                    </a:cubicBezTo>
                    <a:cubicBezTo>
                      <a:pt x="233750" y="417805"/>
                      <a:pt x="221844" y="423424"/>
                      <a:pt x="210605" y="411708"/>
                    </a:cubicBezTo>
                    <a:cubicBezTo>
                      <a:pt x="198508" y="399136"/>
                      <a:pt x="204604" y="387325"/>
                      <a:pt x="215939" y="376942"/>
                    </a:cubicBezTo>
                    <a:cubicBezTo>
                      <a:pt x="307569" y="293218"/>
                      <a:pt x="413963" y="238068"/>
                      <a:pt x="535693" y="213017"/>
                    </a:cubicBezTo>
                    <a:cubicBezTo>
                      <a:pt x="542551" y="211588"/>
                      <a:pt x="549314" y="209969"/>
                      <a:pt x="555695" y="208635"/>
                    </a:cubicBezTo>
                    <a:cubicBezTo>
                      <a:pt x="555695" y="205588"/>
                      <a:pt x="556172" y="203873"/>
                      <a:pt x="555600" y="202635"/>
                    </a:cubicBezTo>
                    <a:cubicBezTo>
                      <a:pt x="549885" y="190538"/>
                      <a:pt x="543980" y="178537"/>
                      <a:pt x="538074" y="166535"/>
                    </a:cubicBezTo>
                    <a:cubicBezTo>
                      <a:pt x="551028" y="160820"/>
                      <a:pt x="563506" y="152724"/>
                      <a:pt x="577031" y="150057"/>
                    </a:cubicBezTo>
                    <a:cubicBezTo>
                      <a:pt x="608083" y="143961"/>
                      <a:pt x="639992" y="141865"/>
                      <a:pt x="670948" y="135484"/>
                    </a:cubicBezTo>
                    <a:cubicBezTo>
                      <a:pt x="680663" y="133483"/>
                      <a:pt x="692093" y="125101"/>
                      <a:pt x="696951" y="116434"/>
                    </a:cubicBezTo>
                    <a:cubicBezTo>
                      <a:pt x="714668" y="84620"/>
                      <a:pt x="729241" y="51092"/>
                      <a:pt x="746767" y="19088"/>
                    </a:cubicBezTo>
                    <a:cubicBezTo>
                      <a:pt x="751434" y="10611"/>
                      <a:pt x="761531" y="991"/>
                      <a:pt x="770008" y="38"/>
                    </a:cubicBezTo>
                    <a:cubicBezTo>
                      <a:pt x="776485" y="-724"/>
                      <a:pt x="786867" y="10135"/>
                      <a:pt x="791249" y="18231"/>
                    </a:cubicBezTo>
                    <a:cubicBezTo>
                      <a:pt x="808203" y="49568"/>
                      <a:pt x="824110" y="81572"/>
                      <a:pt x="838969" y="113957"/>
                    </a:cubicBezTo>
                    <a:cubicBezTo>
                      <a:pt x="845732" y="128721"/>
                      <a:pt x="854971" y="135293"/>
                      <a:pt x="871163" y="137008"/>
                    </a:cubicBezTo>
                    <a:cubicBezTo>
                      <a:pt x="905834" y="140627"/>
                      <a:pt x="940410" y="145675"/>
                      <a:pt x="974700" y="151676"/>
                    </a:cubicBezTo>
                    <a:cubicBezTo>
                      <a:pt x="983749" y="153295"/>
                      <a:pt x="997179" y="159391"/>
                      <a:pt x="998894" y="165964"/>
                    </a:cubicBezTo>
                    <a:cubicBezTo>
                      <a:pt x="1000989" y="174250"/>
                      <a:pt x="995560" y="187395"/>
                      <a:pt x="989083" y="194348"/>
                    </a:cubicBezTo>
                    <a:cubicBezTo>
                      <a:pt x="963556" y="221494"/>
                      <a:pt x="935648" y="246450"/>
                      <a:pt x="910025" y="273501"/>
                    </a:cubicBezTo>
                    <a:cubicBezTo>
                      <a:pt x="904120" y="279692"/>
                      <a:pt x="900310" y="291503"/>
                      <a:pt x="901358" y="299980"/>
                    </a:cubicBezTo>
                    <a:cubicBezTo>
                      <a:pt x="906025" y="336080"/>
                      <a:pt x="913835" y="371799"/>
                      <a:pt x="918407" y="407994"/>
                    </a:cubicBezTo>
                    <a:cubicBezTo>
                      <a:pt x="919741" y="418376"/>
                      <a:pt x="917169" y="433140"/>
                      <a:pt x="910406" y="439236"/>
                    </a:cubicBezTo>
                    <a:cubicBezTo>
                      <a:pt x="905358" y="443808"/>
                      <a:pt x="889451" y="440283"/>
                      <a:pt x="880498" y="435902"/>
                    </a:cubicBezTo>
                    <a:cubicBezTo>
                      <a:pt x="848399" y="420376"/>
                      <a:pt x="817633" y="401993"/>
                      <a:pt x="785438" y="386944"/>
                    </a:cubicBezTo>
                    <a:cubicBezTo>
                      <a:pt x="776485" y="382753"/>
                      <a:pt x="762293" y="382753"/>
                      <a:pt x="753244" y="386848"/>
                    </a:cubicBezTo>
                    <a:cubicBezTo>
                      <a:pt x="723716" y="400279"/>
                      <a:pt x="695332" y="416376"/>
                      <a:pt x="666662" y="431711"/>
                    </a:cubicBezTo>
                    <a:cubicBezTo>
                      <a:pt x="627514" y="452666"/>
                      <a:pt x="617894" y="447427"/>
                      <a:pt x="617132" y="395611"/>
                    </a:cubicBezTo>
                    <a:cubicBezTo>
                      <a:pt x="582365" y="432473"/>
                      <a:pt x="549599" y="463239"/>
                      <a:pt x="521405" y="497815"/>
                    </a:cubicBezTo>
                    <a:cubicBezTo>
                      <a:pt x="405772" y="640118"/>
                      <a:pt x="346812" y="803281"/>
                      <a:pt x="346907" y="987209"/>
                    </a:cubicBezTo>
                    <a:cubicBezTo>
                      <a:pt x="346907" y="999115"/>
                      <a:pt x="348527" y="1011307"/>
                      <a:pt x="346241" y="1022833"/>
                    </a:cubicBezTo>
                    <a:cubicBezTo>
                      <a:pt x="344431" y="1031881"/>
                      <a:pt x="339573" y="1044454"/>
                      <a:pt x="332715" y="1047217"/>
                    </a:cubicBezTo>
                    <a:cubicBezTo>
                      <a:pt x="325952" y="1049979"/>
                      <a:pt x="313189" y="1044740"/>
                      <a:pt x="306236" y="1039120"/>
                    </a:cubicBezTo>
                    <a:cubicBezTo>
                      <a:pt x="291567" y="1027214"/>
                      <a:pt x="278708" y="1012927"/>
                      <a:pt x="265564" y="999115"/>
                    </a:cubicBezTo>
                    <a:cubicBezTo>
                      <a:pt x="253086" y="985876"/>
                      <a:pt x="241180" y="972064"/>
                      <a:pt x="225559" y="954538"/>
                    </a:cubicBezTo>
                    <a:close/>
                    <a:moveTo>
                      <a:pt x="666090" y="384181"/>
                    </a:moveTo>
                    <a:cubicBezTo>
                      <a:pt x="695046" y="369227"/>
                      <a:pt x="720192" y="357702"/>
                      <a:pt x="743909" y="343605"/>
                    </a:cubicBezTo>
                    <a:cubicBezTo>
                      <a:pt x="761721" y="333032"/>
                      <a:pt x="776771" y="333127"/>
                      <a:pt x="794582" y="343605"/>
                    </a:cubicBezTo>
                    <a:cubicBezTo>
                      <a:pt x="818585" y="357702"/>
                      <a:pt x="844017" y="369418"/>
                      <a:pt x="872116" y="383705"/>
                    </a:cubicBezTo>
                    <a:cubicBezTo>
                      <a:pt x="866496" y="349987"/>
                      <a:pt x="862781" y="320935"/>
                      <a:pt x="856495" y="292551"/>
                    </a:cubicBezTo>
                    <a:cubicBezTo>
                      <a:pt x="852685" y="275406"/>
                      <a:pt x="857924" y="264071"/>
                      <a:pt x="869925" y="252641"/>
                    </a:cubicBezTo>
                    <a:cubicBezTo>
                      <a:pt x="890975" y="232638"/>
                      <a:pt x="910692" y="211398"/>
                      <a:pt x="933838" y="187776"/>
                    </a:cubicBezTo>
                    <a:cubicBezTo>
                      <a:pt x="902596" y="183204"/>
                      <a:pt x="874783" y="177965"/>
                      <a:pt x="846589" y="175584"/>
                    </a:cubicBezTo>
                    <a:cubicBezTo>
                      <a:pt x="827348" y="173964"/>
                      <a:pt x="816966" y="165011"/>
                      <a:pt x="809251" y="148057"/>
                    </a:cubicBezTo>
                    <a:cubicBezTo>
                      <a:pt x="797535" y="122053"/>
                      <a:pt x="783819" y="96907"/>
                      <a:pt x="769055" y="67761"/>
                    </a:cubicBezTo>
                    <a:cubicBezTo>
                      <a:pt x="753720" y="98146"/>
                      <a:pt x="740004" y="123958"/>
                      <a:pt x="727717" y="150438"/>
                    </a:cubicBezTo>
                    <a:cubicBezTo>
                      <a:pt x="720668" y="165583"/>
                      <a:pt x="710858" y="173584"/>
                      <a:pt x="693617" y="175298"/>
                    </a:cubicBezTo>
                    <a:cubicBezTo>
                      <a:pt x="664757" y="178156"/>
                      <a:pt x="636182" y="183394"/>
                      <a:pt x="604463" y="188157"/>
                    </a:cubicBezTo>
                    <a:cubicBezTo>
                      <a:pt x="626561" y="210731"/>
                      <a:pt x="644849" y="231496"/>
                      <a:pt x="665423" y="249783"/>
                    </a:cubicBezTo>
                    <a:cubicBezTo>
                      <a:pt x="681044" y="263690"/>
                      <a:pt x="685331" y="278549"/>
                      <a:pt x="681044" y="298361"/>
                    </a:cubicBezTo>
                    <a:cubicBezTo>
                      <a:pt x="675615" y="324459"/>
                      <a:pt x="671805" y="351034"/>
                      <a:pt x="666090" y="384181"/>
                    </a:cubicBezTo>
                    <a:close/>
                  </a:path>
                </a:pathLst>
              </a:custGeom>
              <a:grpFill/>
              <a:ln w="9525" cap="flat">
                <a:noFill/>
                <a:prstDash val="solid"/>
                <a:miter/>
              </a:ln>
            </p:spPr>
            <p:txBody>
              <a:bodyPr rtlCol="0" anchor="ctr"/>
              <a:lstStyle/>
              <a:p>
                <a:endParaRPr lang="vi-VN" sz="1351">
                  <a:latin typeface="+mj-lt"/>
                </a:endParaRPr>
              </a:p>
            </p:txBody>
          </p:sp>
          <p:sp>
            <p:nvSpPr>
              <p:cNvPr id="38" name="Freeform: Shape 365">
                <a:extLst>
                  <a:ext uri="{FF2B5EF4-FFF2-40B4-BE49-F238E27FC236}">
                    <a16:creationId xmlns:a16="http://schemas.microsoft.com/office/drawing/2014/main" id="{C82BB32A-6CEB-43BA-BB61-652030321982}"/>
                  </a:ext>
                </a:extLst>
              </p:cNvPr>
              <p:cNvSpPr/>
              <p:nvPr/>
            </p:nvSpPr>
            <p:spPr>
              <a:xfrm rot="11399079">
                <a:off x="10808518" y="4468652"/>
                <a:ext cx="146050" cy="236993"/>
              </a:xfrm>
              <a:custGeom>
                <a:avLst/>
                <a:gdLst>
                  <a:gd name="connsiteX0" fmla="*/ 0 w 275795"/>
                  <a:gd name="connsiteY0" fmla="*/ 430435 h 447529"/>
                  <a:gd name="connsiteX1" fmla="*/ 61246 w 275795"/>
                  <a:gd name="connsiteY1" fmla="*/ 222504 h 447529"/>
                  <a:gd name="connsiteX2" fmla="*/ 231743 w 275795"/>
                  <a:gd name="connsiteY2" fmla="*/ 11716 h 447529"/>
                  <a:gd name="connsiteX3" fmla="*/ 249269 w 275795"/>
                  <a:gd name="connsiteY3" fmla="*/ 191 h 447529"/>
                  <a:gd name="connsiteX4" fmla="*/ 273844 w 275795"/>
                  <a:gd name="connsiteY4" fmla="*/ 6191 h 447529"/>
                  <a:gd name="connsiteX5" fmla="*/ 273177 w 275795"/>
                  <a:gd name="connsiteY5" fmla="*/ 31528 h 447529"/>
                  <a:gd name="connsiteX6" fmla="*/ 264509 w 275795"/>
                  <a:gd name="connsiteY6" fmla="*/ 39243 h 447529"/>
                  <a:gd name="connsiteX7" fmla="*/ 43529 w 275795"/>
                  <a:gd name="connsiteY7" fmla="*/ 422529 h 447529"/>
                  <a:gd name="connsiteX8" fmla="*/ 19050 w 275795"/>
                  <a:gd name="connsiteY8" fmla="*/ 446913 h 447529"/>
                  <a:gd name="connsiteX9" fmla="*/ 0 w 275795"/>
                  <a:gd name="connsiteY9" fmla="*/ 430435 h 44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795" h="447529">
                    <a:moveTo>
                      <a:pt x="0" y="430435"/>
                    </a:moveTo>
                    <a:cubicBezTo>
                      <a:pt x="10382" y="353663"/>
                      <a:pt x="29146" y="286131"/>
                      <a:pt x="61246" y="222504"/>
                    </a:cubicBezTo>
                    <a:cubicBezTo>
                      <a:pt x="102870" y="139922"/>
                      <a:pt x="159448" y="69437"/>
                      <a:pt x="231743" y="11716"/>
                    </a:cubicBezTo>
                    <a:cubicBezTo>
                      <a:pt x="237268" y="7239"/>
                      <a:pt x="243173" y="762"/>
                      <a:pt x="249269" y="191"/>
                    </a:cubicBezTo>
                    <a:cubicBezTo>
                      <a:pt x="257556" y="-571"/>
                      <a:pt x="269653" y="857"/>
                      <a:pt x="273844" y="6191"/>
                    </a:cubicBezTo>
                    <a:cubicBezTo>
                      <a:pt x="277844" y="11430"/>
                      <a:pt x="274701" y="22955"/>
                      <a:pt x="273177" y="31528"/>
                    </a:cubicBezTo>
                    <a:cubicBezTo>
                      <a:pt x="272606" y="34576"/>
                      <a:pt x="267653" y="36767"/>
                      <a:pt x="264509" y="39243"/>
                    </a:cubicBezTo>
                    <a:cubicBezTo>
                      <a:pt x="140589" y="138017"/>
                      <a:pt x="66199" y="265462"/>
                      <a:pt x="43529" y="422529"/>
                    </a:cubicBezTo>
                    <a:cubicBezTo>
                      <a:pt x="41339" y="437674"/>
                      <a:pt x="36195" y="450533"/>
                      <a:pt x="19050" y="446913"/>
                    </a:cubicBezTo>
                    <a:cubicBezTo>
                      <a:pt x="10763" y="445103"/>
                      <a:pt x="4381" y="434435"/>
                      <a:pt x="0" y="430435"/>
                    </a:cubicBezTo>
                    <a:close/>
                  </a:path>
                </a:pathLst>
              </a:custGeom>
              <a:grpFill/>
              <a:ln w="9525" cap="flat">
                <a:noFill/>
                <a:prstDash val="solid"/>
                <a:miter/>
              </a:ln>
            </p:spPr>
            <p:txBody>
              <a:bodyPr rtlCol="0" anchor="ctr"/>
              <a:lstStyle/>
              <a:p>
                <a:endParaRPr lang="vi-VN" sz="1351">
                  <a:latin typeface="+mj-lt"/>
                </a:endParaRPr>
              </a:p>
            </p:txBody>
          </p:sp>
          <p:sp>
            <p:nvSpPr>
              <p:cNvPr id="39" name="Freeform: Shape 366">
                <a:extLst>
                  <a:ext uri="{FF2B5EF4-FFF2-40B4-BE49-F238E27FC236}">
                    <a16:creationId xmlns:a16="http://schemas.microsoft.com/office/drawing/2014/main" id="{9AD90709-5C5A-4AD3-9186-04991C3CA692}"/>
                  </a:ext>
                </a:extLst>
              </p:cNvPr>
              <p:cNvSpPr/>
              <p:nvPr/>
            </p:nvSpPr>
            <p:spPr>
              <a:xfrm rot="11399079">
                <a:off x="10926720" y="4655797"/>
                <a:ext cx="26178" cy="20136"/>
              </a:xfrm>
              <a:custGeom>
                <a:avLst/>
                <a:gdLst>
                  <a:gd name="connsiteX0" fmla="*/ 49435 w 49434"/>
                  <a:gd name="connsiteY0" fmla="*/ 19339 h 38024"/>
                  <a:gd name="connsiteX1" fmla="*/ 17812 w 49434"/>
                  <a:gd name="connsiteY1" fmla="*/ 38008 h 38024"/>
                  <a:gd name="connsiteX2" fmla="*/ 0 w 49434"/>
                  <a:gd name="connsiteY2" fmla="*/ 18672 h 38024"/>
                  <a:gd name="connsiteX3" fmla="*/ 18288 w 49434"/>
                  <a:gd name="connsiteY3" fmla="*/ 3 h 38024"/>
                  <a:gd name="connsiteX4" fmla="*/ 49435 w 49434"/>
                  <a:gd name="connsiteY4" fmla="*/ 19339 h 38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34" h="38024">
                    <a:moveTo>
                      <a:pt x="49435" y="19339"/>
                    </a:moveTo>
                    <a:cubicBezTo>
                      <a:pt x="34290" y="28864"/>
                      <a:pt x="25718" y="38484"/>
                      <a:pt x="17812" y="38008"/>
                    </a:cubicBezTo>
                    <a:cubicBezTo>
                      <a:pt x="11049" y="37627"/>
                      <a:pt x="0" y="25530"/>
                      <a:pt x="0" y="18672"/>
                    </a:cubicBezTo>
                    <a:cubicBezTo>
                      <a:pt x="0" y="12004"/>
                      <a:pt x="11525" y="193"/>
                      <a:pt x="18288" y="3"/>
                    </a:cubicBezTo>
                    <a:cubicBezTo>
                      <a:pt x="26289" y="-188"/>
                      <a:pt x="34576" y="9528"/>
                      <a:pt x="49435" y="19339"/>
                    </a:cubicBezTo>
                    <a:close/>
                  </a:path>
                </a:pathLst>
              </a:custGeom>
              <a:grpFill/>
              <a:ln w="9525" cap="flat">
                <a:noFill/>
                <a:prstDash val="solid"/>
                <a:miter/>
              </a:ln>
            </p:spPr>
            <p:txBody>
              <a:bodyPr rtlCol="0" anchor="ctr"/>
              <a:lstStyle/>
              <a:p>
                <a:endParaRPr lang="vi-VN" sz="1351">
                  <a:latin typeface="+mj-lt"/>
                </a:endParaRPr>
              </a:p>
            </p:txBody>
          </p:sp>
        </p:grpSp>
        <p:grpSp>
          <p:nvGrpSpPr>
            <p:cNvPr id="22" name="Group 21">
              <a:extLst>
                <a:ext uri="{FF2B5EF4-FFF2-40B4-BE49-F238E27FC236}">
                  <a16:creationId xmlns:a16="http://schemas.microsoft.com/office/drawing/2014/main" id="{7ED2F42D-6356-483D-B724-4D5EB73FBCD7}"/>
                </a:ext>
              </a:extLst>
            </p:cNvPr>
            <p:cNvGrpSpPr/>
            <p:nvPr/>
          </p:nvGrpSpPr>
          <p:grpSpPr>
            <a:xfrm>
              <a:off x="4673275" y="1472369"/>
              <a:ext cx="173486" cy="184423"/>
              <a:chOff x="10507375" y="4320422"/>
              <a:chExt cx="529214" cy="562579"/>
            </a:xfrm>
            <a:solidFill>
              <a:srgbClr val="118AB2"/>
            </a:solidFill>
          </p:grpSpPr>
          <p:sp>
            <p:nvSpPr>
              <p:cNvPr id="34" name="Freeform: Shape 368">
                <a:extLst>
                  <a:ext uri="{FF2B5EF4-FFF2-40B4-BE49-F238E27FC236}">
                    <a16:creationId xmlns:a16="http://schemas.microsoft.com/office/drawing/2014/main" id="{5580BF43-D9D5-4A00-91AB-8B4CAD8CC3B5}"/>
                  </a:ext>
                </a:extLst>
              </p:cNvPr>
              <p:cNvSpPr/>
              <p:nvPr/>
            </p:nvSpPr>
            <p:spPr>
              <a:xfrm rot="11399079">
                <a:off x="10507375" y="4320422"/>
                <a:ext cx="529214" cy="562579"/>
              </a:xfrm>
              <a:custGeom>
                <a:avLst/>
                <a:gdLst>
                  <a:gd name="connsiteX0" fmla="*/ 225559 w 999350"/>
                  <a:gd name="connsiteY0" fmla="*/ 954538 h 1062356"/>
                  <a:gd name="connsiteX1" fmla="*/ 131357 w 999350"/>
                  <a:gd name="connsiteY1" fmla="*/ 1050741 h 1062356"/>
                  <a:gd name="connsiteX2" fmla="*/ 101734 w 999350"/>
                  <a:gd name="connsiteY2" fmla="*/ 1061504 h 1062356"/>
                  <a:gd name="connsiteX3" fmla="*/ 88494 w 999350"/>
                  <a:gd name="connsiteY3" fmla="*/ 1032072 h 1062356"/>
                  <a:gd name="connsiteX4" fmla="*/ 87923 w 999350"/>
                  <a:gd name="connsiteY4" fmla="*/ 890626 h 1062356"/>
                  <a:gd name="connsiteX5" fmla="*/ 27153 w 999350"/>
                  <a:gd name="connsiteY5" fmla="*/ 890721 h 1062356"/>
                  <a:gd name="connsiteX6" fmla="*/ 7 w 999350"/>
                  <a:gd name="connsiteY6" fmla="*/ 863384 h 1062356"/>
                  <a:gd name="connsiteX7" fmla="*/ 87256 w 999350"/>
                  <a:gd name="connsiteY7" fmla="*/ 538582 h 1062356"/>
                  <a:gd name="connsiteX8" fmla="*/ 118117 w 999350"/>
                  <a:gd name="connsiteY8" fmla="*/ 526675 h 1062356"/>
                  <a:gd name="connsiteX9" fmla="*/ 123070 w 999350"/>
                  <a:gd name="connsiteY9" fmla="*/ 559918 h 1062356"/>
                  <a:gd name="connsiteX10" fmla="*/ 45917 w 999350"/>
                  <a:gd name="connsiteY10" fmla="*/ 798043 h 1062356"/>
                  <a:gd name="connsiteX11" fmla="*/ 43441 w 999350"/>
                  <a:gd name="connsiteY11" fmla="*/ 828904 h 1062356"/>
                  <a:gd name="connsiteX12" fmla="*/ 43346 w 999350"/>
                  <a:gd name="connsiteY12" fmla="*/ 849763 h 1062356"/>
                  <a:gd name="connsiteX13" fmla="*/ 100019 w 999350"/>
                  <a:gd name="connsiteY13" fmla="*/ 849668 h 1062356"/>
                  <a:gd name="connsiteX14" fmla="*/ 130023 w 999350"/>
                  <a:gd name="connsiteY14" fmla="*/ 879386 h 1062356"/>
                  <a:gd name="connsiteX15" fmla="*/ 129833 w 999350"/>
                  <a:gd name="connsiteY15" fmla="*/ 994258 h 1062356"/>
                  <a:gd name="connsiteX16" fmla="*/ 188507 w 999350"/>
                  <a:gd name="connsiteY16" fmla="*/ 935774 h 1062356"/>
                  <a:gd name="connsiteX17" fmla="*/ 260897 w 999350"/>
                  <a:gd name="connsiteY17" fmla="*/ 935679 h 1062356"/>
                  <a:gd name="connsiteX18" fmla="*/ 301854 w 999350"/>
                  <a:gd name="connsiteY18" fmla="*/ 975398 h 1062356"/>
                  <a:gd name="connsiteX19" fmla="*/ 318428 w 999350"/>
                  <a:gd name="connsiteY19" fmla="*/ 838714 h 1062356"/>
                  <a:gd name="connsiteX20" fmla="*/ 611702 w 999350"/>
                  <a:gd name="connsiteY20" fmla="*/ 350082 h 1062356"/>
                  <a:gd name="connsiteX21" fmla="*/ 603035 w 999350"/>
                  <a:gd name="connsiteY21" fmla="*/ 249117 h 1062356"/>
                  <a:gd name="connsiteX22" fmla="*/ 580079 w 999350"/>
                  <a:gd name="connsiteY22" fmla="*/ 248164 h 1062356"/>
                  <a:gd name="connsiteX23" fmla="*/ 254515 w 999350"/>
                  <a:gd name="connsiteY23" fmla="*/ 398659 h 1062356"/>
                  <a:gd name="connsiteX24" fmla="*/ 244037 w 999350"/>
                  <a:gd name="connsiteY24" fmla="*/ 408280 h 1062356"/>
                  <a:gd name="connsiteX25" fmla="*/ 210605 w 999350"/>
                  <a:gd name="connsiteY25" fmla="*/ 411708 h 1062356"/>
                  <a:gd name="connsiteX26" fmla="*/ 215939 w 999350"/>
                  <a:gd name="connsiteY26" fmla="*/ 376942 h 1062356"/>
                  <a:gd name="connsiteX27" fmla="*/ 535693 w 999350"/>
                  <a:gd name="connsiteY27" fmla="*/ 213017 h 1062356"/>
                  <a:gd name="connsiteX28" fmla="*/ 555695 w 999350"/>
                  <a:gd name="connsiteY28" fmla="*/ 208635 h 1062356"/>
                  <a:gd name="connsiteX29" fmla="*/ 555600 w 999350"/>
                  <a:gd name="connsiteY29" fmla="*/ 202635 h 1062356"/>
                  <a:gd name="connsiteX30" fmla="*/ 538074 w 999350"/>
                  <a:gd name="connsiteY30" fmla="*/ 166535 h 1062356"/>
                  <a:gd name="connsiteX31" fmla="*/ 577031 w 999350"/>
                  <a:gd name="connsiteY31" fmla="*/ 150057 h 1062356"/>
                  <a:gd name="connsiteX32" fmla="*/ 670948 w 999350"/>
                  <a:gd name="connsiteY32" fmla="*/ 135484 h 1062356"/>
                  <a:gd name="connsiteX33" fmla="*/ 696951 w 999350"/>
                  <a:gd name="connsiteY33" fmla="*/ 116434 h 1062356"/>
                  <a:gd name="connsiteX34" fmla="*/ 746767 w 999350"/>
                  <a:gd name="connsiteY34" fmla="*/ 19088 h 1062356"/>
                  <a:gd name="connsiteX35" fmla="*/ 770008 w 999350"/>
                  <a:gd name="connsiteY35" fmla="*/ 38 h 1062356"/>
                  <a:gd name="connsiteX36" fmla="*/ 791249 w 999350"/>
                  <a:gd name="connsiteY36" fmla="*/ 18231 h 1062356"/>
                  <a:gd name="connsiteX37" fmla="*/ 838969 w 999350"/>
                  <a:gd name="connsiteY37" fmla="*/ 113957 h 1062356"/>
                  <a:gd name="connsiteX38" fmla="*/ 871163 w 999350"/>
                  <a:gd name="connsiteY38" fmla="*/ 137008 h 1062356"/>
                  <a:gd name="connsiteX39" fmla="*/ 974700 w 999350"/>
                  <a:gd name="connsiteY39" fmla="*/ 151676 h 1062356"/>
                  <a:gd name="connsiteX40" fmla="*/ 998894 w 999350"/>
                  <a:gd name="connsiteY40" fmla="*/ 165964 h 1062356"/>
                  <a:gd name="connsiteX41" fmla="*/ 989083 w 999350"/>
                  <a:gd name="connsiteY41" fmla="*/ 194348 h 1062356"/>
                  <a:gd name="connsiteX42" fmla="*/ 910025 w 999350"/>
                  <a:gd name="connsiteY42" fmla="*/ 273501 h 1062356"/>
                  <a:gd name="connsiteX43" fmla="*/ 901358 w 999350"/>
                  <a:gd name="connsiteY43" fmla="*/ 299980 h 1062356"/>
                  <a:gd name="connsiteX44" fmla="*/ 918407 w 999350"/>
                  <a:gd name="connsiteY44" fmla="*/ 407994 h 1062356"/>
                  <a:gd name="connsiteX45" fmla="*/ 910406 w 999350"/>
                  <a:gd name="connsiteY45" fmla="*/ 439236 h 1062356"/>
                  <a:gd name="connsiteX46" fmla="*/ 880498 w 999350"/>
                  <a:gd name="connsiteY46" fmla="*/ 435902 h 1062356"/>
                  <a:gd name="connsiteX47" fmla="*/ 785438 w 999350"/>
                  <a:gd name="connsiteY47" fmla="*/ 386944 h 1062356"/>
                  <a:gd name="connsiteX48" fmla="*/ 753244 w 999350"/>
                  <a:gd name="connsiteY48" fmla="*/ 386848 h 1062356"/>
                  <a:gd name="connsiteX49" fmla="*/ 666662 w 999350"/>
                  <a:gd name="connsiteY49" fmla="*/ 431711 h 1062356"/>
                  <a:gd name="connsiteX50" fmla="*/ 617132 w 999350"/>
                  <a:gd name="connsiteY50" fmla="*/ 395611 h 1062356"/>
                  <a:gd name="connsiteX51" fmla="*/ 521405 w 999350"/>
                  <a:gd name="connsiteY51" fmla="*/ 497815 h 1062356"/>
                  <a:gd name="connsiteX52" fmla="*/ 346907 w 999350"/>
                  <a:gd name="connsiteY52" fmla="*/ 987209 h 1062356"/>
                  <a:gd name="connsiteX53" fmla="*/ 346241 w 999350"/>
                  <a:gd name="connsiteY53" fmla="*/ 1022833 h 1062356"/>
                  <a:gd name="connsiteX54" fmla="*/ 332715 w 999350"/>
                  <a:gd name="connsiteY54" fmla="*/ 1047217 h 1062356"/>
                  <a:gd name="connsiteX55" fmla="*/ 306236 w 999350"/>
                  <a:gd name="connsiteY55" fmla="*/ 1039120 h 1062356"/>
                  <a:gd name="connsiteX56" fmla="*/ 265564 w 999350"/>
                  <a:gd name="connsiteY56" fmla="*/ 999115 h 1062356"/>
                  <a:gd name="connsiteX57" fmla="*/ 225559 w 999350"/>
                  <a:gd name="connsiteY57" fmla="*/ 954538 h 1062356"/>
                  <a:gd name="connsiteX58" fmla="*/ 666090 w 999350"/>
                  <a:gd name="connsiteY58" fmla="*/ 384181 h 1062356"/>
                  <a:gd name="connsiteX59" fmla="*/ 743909 w 999350"/>
                  <a:gd name="connsiteY59" fmla="*/ 343605 h 1062356"/>
                  <a:gd name="connsiteX60" fmla="*/ 794582 w 999350"/>
                  <a:gd name="connsiteY60" fmla="*/ 343605 h 1062356"/>
                  <a:gd name="connsiteX61" fmla="*/ 872116 w 999350"/>
                  <a:gd name="connsiteY61" fmla="*/ 383705 h 1062356"/>
                  <a:gd name="connsiteX62" fmla="*/ 856495 w 999350"/>
                  <a:gd name="connsiteY62" fmla="*/ 292551 h 1062356"/>
                  <a:gd name="connsiteX63" fmla="*/ 869925 w 999350"/>
                  <a:gd name="connsiteY63" fmla="*/ 252641 h 1062356"/>
                  <a:gd name="connsiteX64" fmla="*/ 933838 w 999350"/>
                  <a:gd name="connsiteY64" fmla="*/ 187776 h 1062356"/>
                  <a:gd name="connsiteX65" fmla="*/ 846589 w 999350"/>
                  <a:gd name="connsiteY65" fmla="*/ 175584 h 1062356"/>
                  <a:gd name="connsiteX66" fmla="*/ 809251 w 999350"/>
                  <a:gd name="connsiteY66" fmla="*/ 148057 h 1062356"/>
                  <a:gd name="connsiteX67" fmla="*/ 769055 w 999350"/>
                  <a:gd name="connsiteY67" fmla="*/ 67761 h 1062356"/>
                  <a:gd name="connsiteX68" fmla="*/ 727717 w 999350"/>
                  <a:gd name="connsiteY68" fmla="*/ 150438 h 1062356"/>
                  <a:gd name="connsiteX69" fmla="*/ 693617 w 999350"/>
                  <a:gd name="connsiteY69" fmla="*/ 175298 h 1062356"/>
                  <a:gd name="connsiteX70" fmla="*/ 604463 w 999350"/>
                  <a:gd name="connsiteY70" fmla="*/ 188157 h 1062356"/>
                  <a:gd name="connsiteX71" fmla="*/ 665423 w 999350"/>
                  <a:gd name="connsiteY71" fmla="*/ 249783 h 1062356"/>
                  <a:gd name="connsiteX72" fmla="*/ 681044 w 999350"/>
                  <a:gd name="connsiteY72" fmla="*/ 298361 h 1062356"/>
                  <a:gd name="connsiteX73" fmla="*/ 666090 w 999350"/>
                  <a:gd name="connsiteY73" fmla="*/ 384181 h 10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99350" h="1062356">
                    <a:moveTo>
                      <a:pt x="225559" y="954538"/>
                    </a:moveTo>
                    <a:cubicBezTo>
                      <a:pt x="191364" y="989781"/>
                      <a:pt x="162122" y="1021118"/>
                      <a:pt x="131357" y="1050741"/>
                    </a:cubicBezTo>
                    <a:cubicBezTo>
                      <a:pt x="124022" y="1057789"/>
                      <a:pt x="108401" y="1064838"/>
                      <a:pt x="101734" y="1061504"/>
                    </a:cubicBezTo>
                    <a:cubicBezTo>
                      <a:pt x="94114" y="1057694"/>
                      <a:pt x="88875" y="1042454"/>
                      <a:pt x="88494" y="1032072"/>
                    </a:cubicBezTo>
                    <a:cubicBezTo>
                      <a:pt x="87161" y="986161"/>
                      <a:pt x="87923" y="940251"/>
                      <a:pt x="87923" y="890626"/>
                    </a:cubicBezTo>
                    <a:cubicBezTo>
                      <a:pt x="66206" y="890626"/>
                      <a:pt x="46679" y="890340"/>
                      <a:pt x="27153" y="890721"/>
                    </a:cubicBezTo>
                    <a:cubicBezTo>
                      <a:pt x="8294" y="891007"/>
                      <a:pt x="-279" y="882720"/>
                      <a:pt x="7" y="863384"/>
                    </a:cubicBezTo>
                    <a:cubicBezTo>
                      <a:pt x="1340" y="747655"/>
                      <a:pt x="30106" y="639356"/>
                      <a:pt x="87256" y="538582"/>
                    </a:cubicBezTo>
                    <a:cubicBezTo>
                      <a:pt x="94114" y="526485"/>
                      <a:pt x="103639" y="517722"/>
                      <a:pt x="118117" y="526675"/>
                    </a:cubicBezTo>
                    <a:cubicBezTo>
                      <a:pt x="131928" y="535153"/>
                      <a:pt x="130023" y="547440"/>
                      <a:pt x="123070" y="559918"/>
                    </a:cubicBezTo>
                    <a:cubicBezTo>
                      <a:pt x="81636" y="634213"/>
                      <a:pt x="54966" y="713270"/>
                      <a:pt x="45917" y="798043"/>
                    </a:cubicBezTo>
                    <a:cubicBezTo>
                      <a:pt x="44870" y="808330"/>
                      <a:pt x="44012" y="818617"/>
                      <a:pt x="43441" y="828904"/>
                    </a:cubicBezTo>
                    <a:cubicBezTo>
                      <a:pt x="43060" y="834333"/>
                      <a:pt x="43346" y="839857"/>
                      <a:pt x="43346" y="849763"/>
                    </a:cubicBezTo>
                    <a:cubicBezTo>
                      <a:pt x="62872" y="849763"/>
                      <a:pt x="81446" y="850240"/>
                      <a:pt x="100019" y="849668"/>
                    </a:cubicBezTo>
                    <a:cubicBezTo>
                      <a:pt x="121070" y="848906"/>
                      <a:pt x="130499" y="857955"/>
                      <a:pt x="130023" y="879386"/>
                    </a:cubicBezTo>
                    <a:cubicBezTo>
                      <a:pt x="129261" y="914914"/>
                      <a:pt x="129833" y="950538"/>
                      <a:pt x="129833" y="994258"/>
                    </a:cubicBezTo>
                    <a:cubicBezTo>
                      <a:pt x="152502" y="971683"/>
                      <a:pt x="170600" y="953776"/>
                      <a:pt x="188507" y="935774"/>
                    </a:cubicBezTo>
                    <a:cubicBezTo>
                      <a:pt x="224416" y="899674"/>
                      <a:pt x="224321" y="899674"/>
                      <a:pt x="260897" y="935679"/>
                    </a:cubicBezTo>
                    <a:cubicBezTo>
                      <a:pt x="274136" y="948728"/>
                      <a:pt x="287471" y="961492"/>
                      <a:pt x="301854" y="975398"/>
                    </a:cubicBezTo>
                    <a:cubicBezTo>
                      <a:pt x="307474" y="927678"/>
                      <a:pt x="310331" y="882720"/>
                      <a:pt x="318428" y="838714"/>
                    </a:cubicBezTo>
                    <a:cubicBezTo>
                      <a:pt x="355099" y="639451"/>
                      <a:pt x="454254" y="477050"/>
                      <a:pt x="611702" y="350082"/>
                    </a:cubicBezTo>
                    <a:cubicBezTo>
                      <a:pt x="654184" y="315792"/>
                      <a:pt x="643802" y="274263"/>
                      <a:pt x="603035" y="249117"/>
                    </a:cubicBezTo>
                    <a:cubicBezTo>
                      <a:pt x="597320" y="245593"/>
                      <a:pt x="587604" y="247117"/>
                      <a:pt x="580079" y="248164"/>
                    </a:cubicBezTo>
                    <a:cubicBezTo>
                      <a:pt x="456635" y="265976"/>
                      <a:pt x="348527" y="317030"/>
                      <a:pt x="254515" y="398659"/>
                    </a:cubicBezTo>
                    <a:cubicBezTo>
                      <a:pt x="250895" y="401803"/>
                      <a:pt x="247466" y="405041"/>
                      <a:pt x="244037" y="408280"/>
                    </a:cubicBezTo>
                    <a:cubicBezTo>
                      <a:pt x="233750" y="417805"/>
                      <a:pt x="221844" y="423424"/>
                      <a:pt x="210605" y="411708"/>
                    </a:cubicBezTo>
                    <a:cubicBezTo>
                      <a:pt x="198508" y="399136"/>
                      <a:pt x="204604" y="387325"/>
                      <a:pt x="215939" y="376942"/>
                    </a:cubicBezTo>
                    <a:cubicBezTo>
                      <a:pt x="307569" y="293218"/>
                      <a:pt x="413963" y="238068"/>
                      <a:pt x="535693" y="213017"/>
                    </a:cubicBezTo>
                    <a:cubicBezTo>
                      <a:pt x="542551" y="211588"/>
                      <a:pt x="549314" y="209969"/>
                      <a:pt x="555695" y="208635"/>
                    </a:cubicBezTo>
                    <a:cubicBezTo>
                      <a:pt x="555695" y="205588"/>
                      <a:pt x="556172" y="203873"/>
                      <a:pt x="555600" y="202635"/>
                    </a:cubicBezTo>
                    <a:cubicBezTo>
                      <a:pt x="549885" y="190538"/>
                      <a:pt x="543980" y="178537"/>
                      <a:pt x="538074" y="166535"/>
                    </a:cubicBezTo>
                    <a:cubicBezTo>
                      <a:pt x="551028" y="160820"/>
                      <a:pt x="563506" y="152724"/>
                      <a:pt x="577031" y="150057"/>
                    </a:cubicBezTo>
                    <a:cubicBezTo>
                      <a:pt x="608083" y="143961"/>
                      <a:pt x="639992" y="141865"/>
                      <a:pt x="670948" y="135484"/>
                    </a:cubicBezTo>
                    <a:cubicBezTo>
                      <a:pt x="680663" y="133483"/>
                      <a:pt x="692093" y="125101"/>
                      <a:pt x="696951" y="116434"/>
                    </a:cubicBezTo>
                    <a:cubicBezTo>
                      <a:pt x="714668" y="84620"/>
                      <a:pt x="729241" y="51092"/>
                      <a:pt x="746767" y="19088"/>
                    </a:cubicBezTo>
                    <a:cubicBezTo>
                      <a:pt x="751434" y="10611"/>
                      <a:pt x="761531" y="991"/>
                      <a:pt x="770008" y="38"/>
                    </a:cubicBezTo>
                    <a:cubicBezTo>
                      <a:pt x="776485" y="-724"/>
                      <a:pt x="786867" y="10135"/>
                      <a:pt x="791249" y="18231"/>
                    </a:cubicBezTo>
                    <a:cubicBezTo>
                      <a:pt x="808203" y="49568"/>
                      <a:pt x="824110" y="81572"/>
                      <a:pt x="838969" y="113957"/>
                    </a:cubicBezTo>
                    <a:cubicBezTo>
                      <a:pt x="845732" y="128721"/>
                      <a:pt x="854971" y="135293"/>
                      <a:pt x="871163" y="137008"/>
                    </a:cubicBezTo>
                    <a:cubicBezTo>
                      <a:pt x="905834" y="140627"/>
                      <a:pt x="940410" y="145675"/>
                      <a:pt x="974700" y="151676"/>
                    </a:cubicBezTo>
                    <a:cubicBezTo>
                      <a:pt x="983749" y="153295"/>
                      <a:pt x="997179" y="159391"/>
                      <a:pt x="998894" y="165964"/>
                    </a:cubicBezTo>
                    <a:cubicBezTo>
                      <a:pt x="1000989" y="174250"/>
                      <a:pt x="995560" y="187395"/>
                      <a:pt x="989083" y="194348"/>
                    </a:cubicBezTo>
                    <a:cubicBezTo>
                      <a:pt x="963556" y="221494"/>
                      <a:pt x="935648" y="246450"/>
                      <a:pt x="910025" y="273501"/>
                    </a:cubicBezTo>
                    <a:cubicBezTo>
                      <a:pt x="904120" y="279692"/>
                      <a:pt x="900310" y="291503"/>
                      <a:pt x="901358" y="299980"/>
                    </a:cubicBezTo>
                    <a:cubicBezTo>
                      <a:pt x="906025" y="336080"/>
                      <a:pt x="913835" y="371799"/>
                      <a:pt x="918407" y="407994"/>
                    </a:cubicBezTo>
                    <a:cubicBezTo>
                      <a:pt x="919741" y="418376"/>
                      <a:pt x="917169" y="433140"/>
                      <a:pt x="910406" y="439236"/>
                    </a:cubicBezTo>
                    <a:cubicBezTo>
                      <a:pt x="905358" y="443808"/>
                      <a:pt x="889451" y="440283"/>
                      <a:pt x="880498" y="435902"/>
                    </a:cubicBezTo>
                    <a:cubicBezTo>
                      <a:pt x="848399" y="420376"/>
                      <a:pt x="817633" y="401993"/>
                      <a:pt x="785438" y="386944"/>
                    </a:cubicBezTo>
                    <a:cubicBezTo>
                      <a:pt x="776485" y="382753"/>
                      <a:pt x="762293" y="382753"/>
                      <a:pt x="753244" y="386848"/>
                    </a:cubicBezTo>
                    <a:cubicBezTo>
                      <a:pt x="723716" y="400279"/>
                      <a:pt x="695332" y="416376"/>
                      <a:pt x="666662" y="431711"/>
                    </a:cubicBezTo>
                    <a:cubicBezTo>
                      <a:pt x="627514" y="452666"/>
                      <a:pt x="617894" y="447427"/>
                      <a:pt x="617132" y="395611"/>
                    </a:cubicBezTo>
                    <a:cubicBezTo>
                      <a:pt x="582365" y="432473"/>
                      <a:pt x="549599" y="463239"/>
                      <a:pt x="521405" y="497815"/>
                    </a:cubicBezTo>
                    <a:cubicBezTo>
                      <a:pt x="405772" y="640118"/>
                      <a:pt x="346812" y="803281"/>
                      <a:pt x="346907" y="987209"/>
                    </a:cubicBezTo>
                    <a:cubicBezTo>
                      <a:pt x="346907" y="999115"/>
                      <a:pt x="348527" y="1011307"/>
                      <a:pt x="346241" y="1022833"/>
                    </a:cubicBezTo>
                    <a:cubicBezTo>
                      <a:pt x="344431" y="1031881"/>
                      <a:pt x="339573" y="1044454"/>
                      <a:pt x="332715" y="1047217"/>
                    </a:cubicBezTo>
                    <a:cubicBezTo>
                      <a:pt x="325952" y="1049979"/>
                      <a:pt x="313189" y="1044740"/>
                      <a:pt x="306236" y="1039120"/>
                    </a:cubicBezTo>
                    <a:cubicBezTo>
                      <a:pt x="291567" y="1027214"/>
                      <a:pt x="278708" y="1012927"/>
                      <a:pt x="265564" y="999115"/>
                    </a:cubicBezTo>
                    <a:cubicBezTo>
                      <a:pt x="253086" y="985876"/>
                      <a:pt x="241180" y="972064"/>
                      <a:pt x="225559" y="954538"/>
                    </a:cubicBezTo>
                    <a:close/>
                    <a:moveTo>
                      <a:pt x="666090" y="384181"/>
                    </a:moveTo>
                    <a:cubicBezTo>
                      <a:pt x="695046" y="369227"/>
                      <a:pt x="720192" y="357702"/>
                      <a:pt x="743909" y="343605"/>
                    </a:cubicBezTo>
                    <a:cubicBezTo>
                      <a:pt x="761721" y="333032"/>
                      <a:pt x="776771" y="333127"/>
                      <a:pt x="794582" y="343605"/>
                    </a:cubicBezTo>
                    <a:cubicBezTo>
                      <a:pt x="818585" y="357702"/>
                      <a:pt x="844017" y="369418"/>
                      <a:pt x="872116" y="383705"/>
                    </a:cubicBezTo>
                    <a:cubicBezTo>
                      <a:pt x="866496" y="349987"/>
                      <a:pt x="862781" y="320935"/>
                      <a:pt x="856495" y="292551"/>
                    </a:cubicBezTo>
                    <a:cubicBezTo>
                      <a:pt x="852685" y="275406"/>
                      <a:pt x="857924" y="264071"/>
                      <a:pt x="869925" y="252641"/>
                    </a:cubicBezTo>
                    <a:cubicBezTo>
                      <a:pt x="890975" y="232638"/>
                      <a:pt x="910692" y="211398"/>
                      <a:pt x="933838" y="187776"/>
                    </a:cubicBezTo>
                    <a:cubicBezTo>
                      <a:pt x="902596" y="183204"/>
                      <a:pt x="874783" y="177965"/>
                      <a:pt x="846589" y="175584"/>
                    </a:cubicBezTo>
                    <a:cubicBezTo>
                      <a:pt x="827348" y="173964"/>
                      <a:pt x="816966" y="165011"/>
                      <a:pt x="809251" y="148057"/>
                    </a:cubicBezTo>
                    <a:cubicBezTo>
                      <a:pt x="797535" y="122053"/>
                      <a:pt x="783819" y="96907"/>
                      <a:pt x="769055" y="67761"/>
                    </a:cubicBezTo>
                    <a:cubicBezTo>
                      <a:pt x="753720" y="98146"/>
                      <a:pt x="740004" y="123958"/>
                      <a:pt x="727717" y="150438"/>
                    </a:cubicBezTo>
                    <a:cubicBezTo>
                      <a:pt x="720668" y="165583"/>
                      <a:pt x="710858" y="173584"/>
                      <a:pt x="693617" y="175298"/>
                    </a:cubicBezTo>
                    <a:cubicBezTo>
                      <a:pt x="664757" y="178156"/>
                      <a:pt x="636182" y="183394"/>
                      <a:pt x="604463" y="188157"/>
                    </a:cubicBezTo>
                    <a:cubicBezTo>
                      <a:pt x="626561" y="210731"/>
                      <a:pt x="644849" y="231496"/>
                      <a:pt x="665423" y="249783"/>
                    </a:cubicBezTo>
                    <a:cubicBezTo>
                      <a:pt x="681044" y="263690"/>
                      <a:pt x="685331" y="278549"/>
                      <a:pt x="681044" y="298361"/>
                    </a:cubicBezTo>
                    <a:cubicBezTo>
                      <a:pt x="675615" y="324459"/>
                      <a:pt x="671805" y="351034"/>
                      <a:pt x="666090" y="384181"/>
                    </a:cubicBezTo>
                    <a:close/>
                  </a:path>
                </a:pathLst>
              </a:custGeom>
              <a:grpFill/>
              <a:ln w="9525" cap="flat">
                <a:noFill/>
                <a:prstDash val="solid"/>
                <a:miter/>
              </a:ln>
            </p:spPr>
            <p:txBody>
              <a:bodyPr rtlCol="0" anchor="ctr"/>
              <a:lstStyle/>
              <a:p>
                <a:endParaRPr lang="vi-VN" sz="1351">
                  <a:latin typeface="+mj-lt"/>
                </a:endParaRPr>
              </a:p>
            </p:txBody>
          </p:sp>
          <p:sp>
            <p:nvSpPr>
              <p:cNvPr id="35" name="Freeform: Shape 369">
                <a:extLst>
                  <a:ext uri="{FF2B5EF4-FFF2-40B4-BE49-F238E27FC236}">
                    <a16:creationId xmlns:a16="http://schemas.microsoft.com/office/drawing/2014/main" id="{68B73B57-B151-4B49-980A-879CF0D65869}"/>
                  </a:ext>
                </a:extLst>
              </p:cNvPr>
              <p:cNvSpPr/>
              <p:nvPr/>
            </p:nvSpPr>
            <p:spPr>
              <a:xfrm rot="11399079">
                <a:off x="10808518" y="4468652"/>
                <a:ext cx="146050" cy="236993"/>
              </a:xfrm>
              <a:custGeom>
                <a:avLst/>
                <a:gdLst>
                  <a:gd name="connsiteX0" fmla="*/ 0 w 275795"/>
                  <a:gd name="connsiteY0" fmla="*/ 430435 h 447529"/>
                  <a:gd name="connsiteX1" fmla="*/ 61246 w 275795"/>
                  <a:gd name="connsiteY1" fmla="*/ 222504 h 447529"/>
                  <a:gd name="connsiteX2" fmla="*/ 231743 w 275795"/>
                  <a:gd name="connsiteY2" fmla="*/ 11716 h 447529"/>
                  <a:gd name="connsiteX3" fmla="*/ 249269 w 275795"/>
                  <a:gd name="connsiteY3" fmla="*/ 191 h 447529"/>
                  <a:gd name="connsiteX4" fmla="*/ 273844 w 275795"/>
                  <a:gd name="connsiteY4" fmla="*/ 6191 h 447529"/>
                  <a:gd name="connsiteX5" fmla="*/ 273177 w 275795"/>
                  <a:gd name="connsiteY5" fmla="*/ 31528 h 447529"/>
                  <a:gd name="connsiteX6" fmla="*/ 264509 w 275795"/>
                  <a:gd name="connsiteY6" fmla="*/ 39243 h 447529"/>
                  <a:gd name="connsiteX7" fmla="*/ 43529 w 275795"/>
                  <a:gd name="connsiteY7" fmla="*/ 422529 h 447529"/>
                  <a:gd name="connsiteX8" fmla="*/ 19050 w 275795"/>
                  <a:gd name="connsiteY8" fmla="*/ 446913 h 447529"/>
                  <a:gd name="connsiteX9" fmla="*/ 0 w 275795"/>
                  <a:gd name="connsiteY9" fmla="*/ 430435 h 44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795" h="447529">
                    <a:moveTo>
                      <a:pt x="0" y="430435"/>
                    </a:moveTo>
                    <a:cubicBezTo>
                      <a:pt x="10382" y="353663"/>
                      <a:pt x="29146" y="286131"/>
                      <a:pt x="61246" y="222504"/>
                    </a:cubicBezTo>
                    <a:cubicBezTo>
                      <a:pt x="102870" y="139922"/>
                      <a:pt x="159448" y="69437"/>
                      <a:pt x="231743" y="11716"/>
                    </a:cubicBezTo>
                    <a:cubicBezTo>
                      <a:pt x="237268" y="7239"/>
                      <a:pt x="243173" y="762"/>
                      <a:pt x="249269" y="191"/>
                    </a:cubicBezTo>
                    <a:cubicBezTo>
                      <a:pt x="257556" y="-571"/>
                      <a:pt x="269653" y="857"/>
                      <a:pt x="273844" y="6191"/>
                    </a:cubicBezTo>
                    <a:cubicBezTo>
                      <a:pt x="277844" y="11430"/>
                      <a:pt x="274701" y="22955"/>
                      <a:pt x="273177" y="31528"/>
                    </a:cubicBezTo>
                    <a:cubicBezTo>
                      <a:pt x="272606" y="34576"/>
                      <a:pt x="267653" y="36767"/>
                      <a:pt x="264509" y="39243"/>
                    </a:cubicBezTo>
                    <a:cubicBezTo>
                      <a:pt x="140589" y="138017"/>
                      <a:pt x="66199" y="265462"/>
                      <a:pt x="43529" y="422529"/>
                    </a:cubicBezTo>
                    <a:cubicBezTo>
                      <a:pt x="41339" y="437674"/>
                      <a:pt x="36195" y="450533"/>
                      <a:pt x="19050" y="446913"/>
                    </a:cubicBezTo>
                    <a:cubicBezTo>
                      <a:pt x="10763" y="445103"/>
                      <a:pt x="4381" y="434435"/>
                      <a:pt x="0" y="430435"/>
                    </a:cubicBezTo>
                    <a:close/>
                  </a:path>
                </a:pathLst>
              </a:custGeom>
              <a:grpFill/>
              <a:ln w="9525" cap="flat">
                <a:noFill/>
                <a:prstDash val="solid"/>
                <a:miter/>
              </a:ln>
            </p:spPr>
            <p:txBody>
              <a:bodyPr rtlCol="0" anchor="ctr"/>
              <a:lstStyle/>
              <a:p>
                <a:endParaRPr lang="vi-VN" sz="1351">
                  <a:latin typeface="+mj-lt"/>
                </a:endParaRPr>
              </a:p>
            </p:txBody>
          </p:sp>
          <p:sp>
            <p:nvSpPr>
              <p:cNvPr id="36" name="Freeform: Shape 370">
                <a:extLst>
                  <a:ext uri="{FF2B5EF4-FFF2-40B4-BE49-F238E27FC236}">
                    <a16:creationId xmlns:a16="http://schemas.microsoft.com/office/drawing/2014/main" id="{E0E8CEFE-6BBD-48A0-915F-20B1A4FD3FA9}"/>
                  </a:ext>
                </a:extLst>
              </p:cNvPr>
              <p:cNvSpPr/>
              <p:nvPr/>
            </p:nvSpPr>
            <p:spPr>
              <a:xfrm rot="11399079">
                <a:off x="10926720" y="4655797"/>
                <a:ext cx="26178" cy="20136"/>
              </a:xfrm>
              <a:custGeom>
                <a:avLst/>
                <a:gdLst>
                  <a:gd name="connsiteX0" fmla="*/ 49435 w 49434"/>
                  <a:gd name="connsiteY0" fmla="*/ 19339 h 38024"/>
                  <a:gd name="connsiteX1" fmla="*/ 17812 w 49434"/>
                  <a:gd name="connsiteY1" fmla="*/ 38008 h 38024"/>
                  <a:gd name="connsiteX2" fmla="*/ 0 w 49434"/>
                  <a:gd name="connsiteY2" fmla="*/ 18672 h 38024"/>
                  <a:gd name="connsiteX3" fmla="*/ 18288 w 49434"/>
                  <a:gd name="connsiteY3" fmla="*/ 3 h 38024"/>
                  <a:gd name="connsiteX4" fmla="*/ 49435 w 49434"/>
                  <a:gd name="connsiteY4" fmla="*/ 19339 h 38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34" h="38024">
                    <a:moveTo>
                      <a:pt x="49435" y="19339"/>
                    </a:moveTo>
                    <a:cubicBezTo>
                      <a:pt x="34290" y="28864"/>
                      <a:pt x="25718" y="38484"/>
                      <a:pt x="17812" y="38008"/>
                    </a:cubicBezTo>
                    <a:cubicBezTo>
                      <a:pt x="11049" y="37627"/>
                      <a:pt x="0" y="25530"/>
                      <a:pt x="0" y="18672"/>
                    </a:cubicBezTo>
                    <a:cubicBezTo>
                      <a:pt x="0" y="12004"/>
                      <a:pt x="11525" y="193"/>
                      <a:pt x="18288" y="3"/>
                    </a:cubicBezTo>
                    <a:cubicBezTo>
                      <a:pt x="26289" y="-188"/>
                      <a:pt x="34576" y="9528"/>
                      <a:pt x="49435" y="19339"/>
                    </a:cubicBezTo>
                    <a:close/>
                  </a:path>
                </a:pathLst>
              </a:custGeom>
              <a:grpFill/>
              <a:ln w="9525" cap="flat">
                <a:noFill/>
                <a:prstDash val="solid"/>
                <a:miter/>
              </a:ln>
            </p:spPr>
            <p:txBody>
              <a:bodyPr rtlCol="0" anchor="ctr"/>
              <a:lstStyle/>
              <a:p>
                <a:endParaRPr lang="vi-VN" sz="1351">
                  <a:latin typeface="+mj-lt"/>
                </a:endParaRPr>
              </a:p>
            </p:txBody>
          </p:sp>
        </p:grpSp>
        <p:grpSp>
          <p:nvGrpSpPr>
            <p:cNvPr id="23" name="Group 22">
              <a:extLst>
                <a:ext uri="{FF2B5EF4-FFF2-40B4-BE49-F238E27FC236}">
                  <a16:creationId xmlns:a16="http://schemas.microsoft.com/office/drawing/2014/main" id="{D4B4A691-011E-4514-852D-90F1B85573FD}"/>
                </a:ext>
              </a:extLst>
            </p:cNvPr>
            <p:cNvGrpSpPr/>
            <p:nvPr/>
          </p:nvGrpSpPr>
          <p:grpSpPr>
            <a:xfrm flipH="1">
              <a:off x="6413121" y="1270897"/>
              <a:ext cx="247236" cy="262823"/>
              <a:chOff x="10507375" y="4320422"/>
              <a:chExt cx="529214" cy="562579"/>
            </a:xfrm>
            <a:solidFill>
              <a:srgbClr val="06D6A0"/>
            </a:solidFill>
          </p:grpSpPr>
          <p:sp>
            <p:nvSpPr>
              <p:cNvPr id="31" name="Freeform: Shape 372">
                <a:extLst>
                  <a:ext uri="{FF2B5EF4-FFF2-40B4-BE49-F238E27FC236}">
                    <a16:creationId xmlns:a16="http://schemas.microsoft.com/office/drawing/2014/main" id="{DE0033EE-E097-4FBF-A56C-7C344B7D0575}"/>
                  </a:ext>
                </a:extLst>
              </p:cNvPr>
              <p:cNvSpPr/>
              <p:nvPr/>
            </p:nvSpPr>
            <p:spPr>
              <a:xfrm rot="11399079">
                <a:off x="10507375" y="4320422"/>
                <a:ext cx="529214" cy="562579"/>
              </a:xfrm>
              <a:custGeom>
                <a:avLst/>
                <a:gdLst>
                  <a:gd name="connsiteX0" fmla="*/ 225559 w 999350"/>
                  <a:gd name="connsiteY0" fmla="*/ 954538 h 1062356"/>
                  <a:gd name="connsiteX1" fmla="*/ 131357 w 999350"/>
                  <a:gd name="connsiteY1" fmla="*/ 1050741 h 1062356"/>
                  <a:gd name="connsiteX2" fmla="*/ 101734 w 999350"/>
                  <a:gd name="connsiteY2" fmla="*/ 1061504 h 1062356"/>
                  <a:gd name="connsiteX3" fmla="*/ 88494 w 999350"/>
                  <a:gd name="connsiteY3" fmla="*/ 1032072 h 1062356"/>
                  <a:gd name="connsiteX4" fmla="*/ 87923 w 999350"/>
                  <a:gd name="connsiteY4" fmla="*/ 890626 h 1062356"/>
                  <a:gd name="connsiteX5" fmla="*/ 27153 w 999350"/>
                  <a:gd name="connsiteY5" fmla="*/ 890721 h 1062356"/>
                  <a:gd name="connsiteX6" fmla="*/ 7 w 999350"/>
                  <a:gd name="connsiteY6" fmla="*/ 863384 h 1062356"/>
                  <a:gd name="connsiteX7" fmla="*/ 87256 w 999350"/>
                  <a:gd name="connsiteY7" fmla="*/ 538582 h 1062356"/>
                  <a:gd name="connsiteX8" fmla="*/ 118117 w 999350"/>
                  <a:gd name="connsiteY8" fmla="*/ 526675 h 1062356"/>
                  <a:gd name="connsiteX9" fmla="*/ 123070 w 999350"/>
                  <a:gd name="connsiteY9" fmla="*/ 559918 h 1062356"/>
                  <a:gd name="connsiteX10" fmla="*/ 45917 w 999350"/>
                  <a:gd name="connsiteY10" fmla="*/ 798043 h 1062356"/>
                  <a:gd name="connsiteX11" fmla="*/ 43441 w 999350"/>
                  <a:gd name="connsiteY11" fmla="*/ 828904 h 1062356"/>
                  <a:gd name="connsiteX12" fmla="*/ 43346 w 999350"/>
                  <a:gd name="connsiteY12" fmla="*/ 849763 h 1062356"/>
                  <a:gd name="connsiteX13" fmla="*/ 100019 w 999350"/>
                  <a:gd name="connsiteY13" fmla="*/ 849668 h 1062356"/>
                  <a:gd name="connsiteX14" fmla="*/ 130023 w 999350"/>
                  <a:gd name="connsiteY14" fmla="*/ 879386 h 1062356"/>
                  <a:gd name="connsiteX15" fmla="*/ 129833 w 999350"/>
                  <a:gd name="connsiteY15" fmla="*/ 994258 h 1062356"/>
                  <a:gd name="connsiteX16" fmla="*/ 188507 w 999350"/>
                  <a:gd name="connsiteY16" fmla="*/ 935774 h 1062356"/>
                  <a:gd name="connsiteX17" fmla="*/ 260897 w 999350"/>
                  <a:gd name="connsiteY17" fmla="*/ 935679 h 1062356"/>
                  <a:gd name="connsiteX18" fmla="*/ 301854 w 999350"/>
                  <a:gd name="connsiteY18" fmla="*/ 975398 h 1062356"/>
                  <a:gd name="connsiteX19" fmla="*/ 318428 w 999350"/>
                  <a:gd name="connsiteY19" fmla="*/ 838714 h 1062356"/>
                  <a:gd name="connsiteX20" fmla="*/ 611702 w 999350"/>
                  <a:gd name="connsiteY20" fmla="*/ 350082 h 1062356"/>
                  <a:gd name="connsiteX21" fmla="*/ 603035 w 999350"/>
                  <a:gd name="connsiteY21" fmla="*/ 249117 h 1062356"/>
                  <a:gd name="connsiteX22" fmla="*/ 580079 w 999350"/>
                  <a:gd name="connsiteY22" fmla="*/ 248164 h 1062356"/>
                  <a:gd name="connsiteX23" fmla="*/ 254515 w 999350"/>
                  <a:gd name="connsiteY23" fmla="*/ 398659 h 1062356"/>
                  <a:gd name="connsiteX24" fmla="*/ 244037 w 999350"/>
                  <a:gd name="connsiteY24" fmla="*/ 408280 h 1062356"/>
                  <a:gd name="connsiteX25" fmla="*/ 210605 w 999350"/>
                  <a:gd name="connsiteY25" fmla="*/ 411708 h 1062356"/>
                  <a:gd name="connsiteX26" fmla="*/ 215939 w 999350"/>
                  <a:gd name="connsiteY26" fmla="*/ 376942 h 1062356"/>
                  <a:gd name="connsiteX27" fmla="*/ 535693 w 999350"/>
                  <a:gd name="connsiteY27" fmla="*/ 213017 h 1062356"/>
                  <a:gd name="connsiteX28" fmla="*/ 555695 w 999350"/>
                  <a:gd name="connsiteY28" fmla="*/ 208635 h 1062356"/>
                  <a:gd name="connsiteX29" fmla="*/ 555600 w 999350"/>
                  <a:gd name="connsiteY29" fmla="*/ 202635 h 1062356"/>
                  <a:gd name="connsiteX30" fmla="*/ 538074 w 999350"/>
                  <a:gd name="connsiteY30" fmla="*/ 166535 h 1062356"/>
                  <a:gd name="connsiteX31" fmla="*/ 577031 w 999350"/>
                  <a:gd name="connsiteY31" fmla="*/ 150057 h 1062356"/>
                  <a:gd name="connsiteX32" fmla="*/ 670948 w 999350"/>
                  <a:gd name="connsiteY32" fmla="*/ 135484 h 1062356"/>
                  <a:gd name="connsiteX33" fmla="*/ 696951 w 999350"/>
                  <a:gd name="connsiteY33" fmla="*/ 116434 h 1062356"/>
                  <a:gd name="connsiteX34" fmla="*/ 746767 w 999350"/>
                  <a:gd name="connsiteY34" fmla="*/ 19088 h 1062356"/>
                  <a:gd name="connsiteX35" fmla="*/ 770008 w 999350"/>
                  <a:gd name="connsiteY35" fmla="*/ 38 h 1062356"/>
                  <a:gd name="connsiteX36" fmla="*/ 791249 w 999350"/>
                  <a:gd name="connsiteY36" fmla="*/ 18231 h 1062356"/>
                  <a:gd name="connsiteX37" fmla="*/ 838969 w 999350"/>
                  <a:gd name="connsiteY37" fmla="*/ 113957 h 1062356"/>
                  <a:gd name="connsiteX38" fmla="*/ 871163 w 999350"/>
                  <a:gd name="connsiteY38" fmla="*/ 137008 h 1062356"/>
                  <a:gd name="connsiteX39" fmla="*/ 974700 w 999350"/>
                  <a:gd name="connsiteY39" fmla="*/ 151676 h 1062356"/>
                  <a:gd name="connsiteX40" fmla="*/ 998894 w 999350"/>
                  <a:gd name="connsiteY40" fmla="*/ 165964 h 1062356"/>
                  <a:gd name="connsiteX41" fmla="*/ 989083 w 999350"/>
                  <a:gd name="connsiteY41" fmla="*/ 194348 h 1062356"/>
                  <a:gd name="connsiteX42" fmla="*/ 910025 w 999350"/>
                  <a:gd name="connsiteY42" fmla="*/ 273501 h 1062356"/>
                  <a:gd name="connsiteX43" fmla="*/ 901358 w 999350"/>
                  <a:gd name="connsiteY43" fmla="*/ 299980 h 1062356"/>
                  <a:gd name="connsiteX44" fmla="*/ 918407 w 999350"/>
                  <a:gd name="connsiteY44" fmla="*/ 407994 h 1062356"/>
                  <a:gd name="connsiteX45" fmla="*/ 910406 w 999350"/>
                  <a:gd name="connsiteY45" fmla="*/ 439236 h 1062356"/>
                  <a:gd name="connsiteX46" fmla="*/ 880498 w 999350"/>
                  <a:gd name="connsiteY46" fmla="*/ 435902 h 1062356"/>
                  <a:gd name="connsiteX47" fmla="*/ 785438 w 999350"/>
                  <a:gd name="connsiteY47" fmla="*/ 386944 h 1062356"/>
                  <a:gd name="connsiteX48" fmla="*/ 753244 w 999350"/>
                  <a:gd name="connsiteY48" fmla="*/ 386848 h 1062356"/>
                  <a:gd name="connsiteX49" fmla="*/ 666662 w 999350"/>
                  <a:gd name="connsiteY49" fmla="*/ 431711 h 1062356"/>
                  <a:gd name="connsiteX50" fmla="*/ 617132 w 999350"/>
                  <a:gd name="connsiteY50" fmla="*/ 395611 h 1062356"/>
                  <a:gd name="connsiteX51" fmla="*/ 521405 w 999350"/>
                  <a:gd name="connsiteY51" fmla="*/ 497815 h 1062356"/>
                  <a:gd name="connsiteX52" fmla="*/ 346907 w 999350"/>
                  <a:gd name="connsiteY52" fmla="*/ 987209 h 1062356"/>
                  <a:gd name="connsiteX53" fmla="*/ 346241 w 999350"/>
                  <a:gd name="connsiteY53" fmla="*/ 1022833 h 1062356"/>
                  <a:gd name="connsiteX54" fmla="*/ 332715 w 999350"/>
                  <a:gd name="connsiteY54" fmla="*/ 1047217 h 1062356"/>
                  <a:gd name="connsiteX55" fmla="*/ 306236 w 999350"/>
                  <a:gd name="connsiteY55" fmla="*/ 1039120 h 1062356"/>
                  <a:gd name="connsiteX56" fmla="*/ 265564 w 999350"/>
                  <a:gd name="connsiteY56" fmla="*/ 999115 h 1062356"/>
                  <a:gd name="connsiteX57" fmla="*/ 225559 w 999350"/>
                  <a:gd name="connsiteY57" fmla="*/ 954538 h 1062356"/>
                  <a:gd name="connsiteX58" fmla="*/ 666090 w 999350"/>
                  <a:gd name="connsiteY58" fmla="*/ 384181 h 1062356"/>
                  <a:gd name="connsiteX59" fmla="*/ 743909 w 999350"/>
                  <a:gd name="connsiteY59" fmla="*/ 343605 h 1062356"/>
                  <a:gd name="connsiteX60" fmla="*/ 794582 w 999350"/>
                  <a:gd name="connsiteY60" fmla="*/ 343605 h 1062356"/>
                  <a:gd name="connsiteX61" fmla="*/ 872116 w 999350"/>
                  <a:gd name="connsiteY61" fmla="*/ 383705 h 1062356"/>
                  <a:gd name="connsiteX62" fmla="*/ 856495 w 999350"/>
                  <a:gd name="connsiteY62" fmla="*/ 292551 h 1062356"/>
                  <a:gd name="connsiteX63" fmla="*/ 869925 w 999350"/>
                  <a:gd name="connsiteY63" fmla="*/ 252641 h 1062356"/>
                  <a:gd name="connsiteX64" fmla="*/ 933838 w 999350"/>
                  <a:gd name="connsiteY64" fmla="*/ 187776 h 1062356"/>
                  <a:gd name="connsiteX65" fmla="*/ 846589 w 999350"/>
                  <a:gd name="connsiteY65" fmla="*/ 175584 h 1062356"/>
                  <a:gd name="connsiteX66" fmla="*/ 809251 w 999350"/>
                  <a:gd name="connsiteY66" fmla="*/ 148057 h 1062356"/>
                  <a:gd name="connsiteX67" fmla="*/ 769055 w 999350"/>
                  <a:gd name="connsiteY67" fmla="*/ 67761 h 1062356"/>
                  <a:gd name="connsiteX68" fmla="*/ 727717 w 999350"/>
                  <a:gd name="connsiteY68" fmla="*/ 150438 h 1062356"/>
                  <a:gd name="connsiteX69" fmla="*/ 693617 w 999350"/>
                  <a:gd name="connsiteY69" fmla="*/ 175298 h 1062356"/>
                  <a:gd name="connsiteX70" fmla="*/ 604463 w 999350"/>
                  <a:gd name="connsiteY70" fmla="*/ 188157 h 1062356"/>
                  <a:gd name="connsiteX71" fmla="*/ 665423 w 999350"/>
                  <a:gd name="connsiteY71" fmla="*/ 249783 h 1062356"/>
                  <a:gd name="connsiteX72" fmla="*/ 681044 w 999350"/>
                  <a:gd name="connsiteY72" fmla="*/ 298361 h 1062356"/>
                  <a:gd name="connsiteX73" fmla="*/ 666090 w 999350"/>
                  <a:gd name="connsiteY73" fmla="*/ 384181 h 10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99350" h="1062356">
                    <a:moveTo>
                      <a:pt x="225559" y="954538"/>
                    </a:moveTo>
                    <a:cubicBezTo>
                      <a:pt x="191364" y="989781"/>
                      <a:pt x="162122" y="1021118"/>
                      <a:pt x="131357" y="1050741"/>
                    </a:cubicBezTo>
                    <a:cubicBezTo>
                      <a:pt x="124022" y="1057789"/>
                      <a:pt x="108401" y="1064838"/>
                      <a:pt x="101734" y="1061504"/>
                    </a:cubicBezTo>
                    <a:cubicBezTo>
                      <a:pt x="94114" y="1057694"/>
                      <a:pt x="88875" y="1042454"/>
                      <a:pt x="88494" y="1032072"/>
                    </a:cubicBezTo>
                    <a:cubicBezTo>
                      <a:pt x="87161" y="986161"/>
                      <a:pt x="87923" y="940251"/>
                      <a:pt x="87923" y="890626"/>
                    </a:cubicBezTo>
                    <a:cubicBezTo>
                      <a:pt x="66206" y="890626"/>
                      <a:pt x="46679" y="890340"/>
                      <a:pt x="27153" y="890721"/>
                    </a:cubicBezTo>
                    <a:cubicBezTo>
                      <a:pt x="8294" y="891007"/>
                      <a:pt x="-279" y="882720"/>
                      <a:pt x="7" y="863384"/>
                    </a:cubicBezTo>
                    <a:cubicBezTo>
                      <a:pt x="1340" y="747655"/>
                      <a:pt x="30106" y="639356"/>
                      <a:pt x="87256" y="538582"/>
                    </a:cubicBezTo>
                    <a:cubicBezTo>
                      <a:pt x="94114" y="526485"/>
                      <a:pt x="103639" y="517722"/>
                      <a:pt x="118117" y="526675"/>
                    </a:cubicBezTo>
                    <a:cubicBezTo>
                      <a:pt x="131928" y="535153"/>
                      <a:pt x="130023" y="547440"/>
                      <a:pt x="123070" y="559918"/>
                    </a:cubicBezTo>
                    <a:cubicBezTo>
                      <a:pt x="81636" y="634213"/>
                      <a:pt x="54966" y="713270"/>
                      <a:pt x="45917" y="798043"/>
                    </a:cubicBezTo>
                    <a:cubicBezTo>
                      <a:pt x="44870" y="808330"/>
                      <a:pt x="44012" y="818617"/>
                      <a:pt x="43441" y="828904"/>
                    </a:cubicBezTo>
                    <a:cubicBezTo>
                      <a:pt x="43060" y="834333"/>
                      <a:pt x="43346" y="839857"/>
                      <a:pt x="43346" y="849763"/>
                    </a:cubicBezTo>
                    <a:cubicBezTo>
                      <a:pt x="62872" y="849763"/>
                      <a:pt x="81446" y="850240"/>
                      <a:pt x="100019" y="849668"/>
                    </a:cubicBezTo>
                    <a:cubicBezTo>
                      <a:pt x="121070" y="848906"/>
                      <a:pt x="130499" y="857955"/>
                      <a:pt x="130023" y="879386"/>
                    </a:cubicBezTo>
                    <a:cubicBezTo>
                      <a:pt x="129261" y="914914"/>
                      <a:pt x="129833" y="950538"/>
                      <a:pt x="129833" y="994258"/>
                    </a:cubicBezTo>
                    <a:cubicBezTo>
                      <a:pt x="152502" y="971683"/>
                      <a:pt x="170600" y="953776"/>
                      <a:pt x="188507" y="935774"/>
                    </a:cubicBezTo>
                    <a:cubicBezTo>
                      <a:pt x="224416" y="899674"/>
                      <a:pt x="224321" y="899674"/>
                      <a:pt x="260897" y="935679"/>
                    </a:cubicBezTo>
                    <a:cubicBezTo>
                      <a:pt x="274136" y="948728"/>
                      <a:pt x="287471" y="961492"/>
                      <a:pt x="301854" y="975398"/>
                    </a:cubicBezTo>
                    <a:cubicBezTo>
                      <a:pt x="307474" y="927678"/>
                      <a:pt x="310331" y="882720"/>
                      <a:pt x="318428" y="838714"/>
                    </a:cubicBezTo>
                    <a:cubicBezTo>
                      <a:pt x="355099" y="639451"/>
                      <a:pt x="454254" y="477050"/>
                      <a:pt x="611702" y="350082"/>
                    </a:cubicBezTo>
                    <a:cubicBezTo>
                      <a:pt x="654184" y="315792"/>
                      <a:pt x="643802" y="274263"/>
                      <a:pt x="603035" y="249117"/>
                    </a:cubicBezTo>
                    <a:cubicBezTo>
                      <a:pt x="597320" y="245593"/>
                      <a:pt x="587604" y="247117"/>
                      <a:pt x="580079" y="248164"/>
                    </a:cubicBezTo>
                    <a:cubicBezTo>
                      <a:pt x="456635" y="265976"/>
                      <a:pt x="348527" y="317030"/>
                      <a:pt x="254515" y="398659"/>
                    </a:cubicBezTo>
                    <a:cubicBezTo>
                      <a:pt x="250895" y="401803"/>
                      <a:pt x="247466" y="405041"/>
                      <a:pt x="244037" y="408280"/>
                    </a:cubicBezTo>
                    <a:cubicBezTo>
                      <a:pt x="233750" y="417805"/>
                      <a:pt x="221844" y="423424"/>
                      <a:pt x="210605" y="411708"/>
                    </a:cubicBezTo>
                    <a:cubicBezTo>
                      <a:pt x="198508" y="399136"/>
                      <a:pt x="204604" y="387325"/>
                      <a:pt x="215939" y="376942"/>
                    </a:cubicBezTo>
                    <a:cubicBezTo>
                      <a:pt x="307569" y="293218"/>
                      <a:pt x="413963" y="238068"/>
                      <a:pt x="535693" y="213017"/>
                    </a:cubicBezTo>
                    <a:cubicBezTo>
                      <a:pt x="542551" y="211588"/>
                      <a:pt x="549314" y="209969"/>
                      <a:pt x="555695" y="208635"/>
                    </a:cubicBezTo>
                    <a:cubicBezTo>
                      <a:pt x="555695" y="205588"/>
                      <a:pt x="556172" y="203873"/>
                      <a:pt x="555600" y="202635"/>
                    </a:cubicBezTo>
                    <a:cubicBezTo>
                      <a:pt x="549885" y="190538"/>
                      <a:pt x="543980" y="178537"/>
                      <a:pt x="538074" y="166535"/>
                    </a:cubicBezTo>
                    <a:cubicBezTo>
                      <a:pt x="551028" y="160820"/>
                      <a:pt x="563506" y="152724"/>
                      <a:pt x="577031" y="150057"/>
                    </a:cubicBezTo>
                    <a:cubicBezTo>
                      <a:pt x="608083" y="143961"/>
                      <a:pt x="639992" y="141865"/>
                      <a:pt x="670948" y="135484"/>
                    </a:cubicBezTo>
                    <a:cubicBezTo>
                      <a:pt x="680663" y="133483"/>
                      <a:pt x="692093" y="125101"/>
                      <a:pt x="696951" y="116434"/>
                    </a:cubicBezTo>
                    <a:cubicBezTo>
                      <a:pt x="714668" y="84620"/>
                      <a:pt x="729241" y="51092"/>
                      <a:pt x="746767" y="19088"/>
                    </a:cubicBezTo>
                    <a:cubicBezTo>
                      <a:pt x="751434" y="10611"/>
                      <a:pt x="761531" y="991"/>
                      <a:pt x="770008" y="38"/>
                    </a:cubicBezTo>
                    <a:cubicBezTo>
                      <a:pt x="776485" y="-724"/>
                      <a:pt x="786867" y="10135"/>
                      <a:pt x="791249" y="18231"/>
                    </a:cubicBezTo>
                    <a:cubicBezTo>
                      <a:pt x="808203" y="49568"/>
                      <a:pt x="824110" y="81572"/>
                      <a:pt x="838969" y="113957"/>
                    </a:cubicBezTo>
                    <a:cubicBezTo>
                      <a:pt x="845732" y="128721"/>
                      <a:pt x="854971" y="135293"/>
                      <a:pt x="871163" y="137008"/>
                    </a:cubicBezTo>
                    <a:cubicBezTo>
                      <a:pt x="905834" y="140627"/>
                      <a:pt x="940410" y="145675"/>
                      <a:pt x="974700" y="151676"/>
                    </a:cubicBezTo>
                    <a:cubicBezTo>
                      <a:pt x="983749" y="153295"/>
                      <a:pt x="997179" y="159391"/>
                      <a:pt x="998894" y="165964"/>
                    </a:cubicBezTo>
                    <a:cubicBezTo>
                      <a:pt x="1000989" y="174250"/>
                      <a:pt x="995560" y="187395"/>
                      <a:pt x="989083" y="194348"/>
                    </a:cubicBezTo>
                    <a:cubicBezTo>
                      <a:pt x="963556" y="221494"/>
                      <a:pt x="935648" y="246450"/>
                      <a:pt x="910025" y="273501"/>
                    </a:cubicBezTo>
                    <a:cubicBezTo>
                      <a:pt x="904120" y="279692"/>
                      <a:pt x="900310" y="291503"/>
                      <a:pt x="901358" y="299980"/>
                    </a:cubicBezTo>
                    <a:cubicBezTo>
                      <a:pt x="906025" y="336080"/>
                      <a:pt x="913835" y="371799"/>
                      <a:pt x="918407" y="407994"/>
                    </a:cubicBezTo>
                    <a:cubicBezTo>
                      <a:pt x="919741" y="418376"/>
                      <a:pt x="917169" y="433140"/>
                      <a:pt x="910406" y="439236"/>
                    </a:cubicBezTo>
                    <a:cubicBezTo>
                      <a:pt x="905358" y="443808"/>
                      <a:pt x="889451" y="440283"/>
                      <a:pt x="880498" y="435902"/>
                    </a:cubicBezTo>
                    <a:cubicBezTo>
                      <a:pt x="848399" y="420376"/>
                      <a:pt x="817633" y="401993"/>
                      <a:pt x="785438" y="386944"/>
                    </a:cubicBezTo>
                    <a:cubicBezTo>
                      <a:pt x="776485" y="382753"/>
                      <a:pt x="762293" y="382753"/>
                      <a:pt x="753244" y="386848"/>
                    </a:cubicBezTo>
                    <a:cubicBezTo>
                      <a:pt x="723716" y="400279"/>
                      <a:pt x="695332" y="416376"/>
                      <a:pt x="666662" y="431711"/>
                    </a:cubicBezTo>
                    <a:cubicBezTo>
                      <a:pt x="627514" y="452666"/>
                      <a:pt x="617894" y="447427"/>
                      <a:pt x="617132" y="395611"/>
                    </a:cubicBezTo>
                    <a:cubicBezTo>
                      <a:pt x="582365" y="432473"/>
                      <a:pt x="549599" y="463239"/>
                      <a:pt x="521405" y="497815"/>
                    </a:cubicBezTo>
                    <a:cubicBezTo>
                      <a:pt x="405772" y="640118"/>
                      <a:pt x="346812" y="803281"/>
                      <a:pt x="346907" y="987209"/>
                    </a:cubicBezTo>
                    <a:cubicBezTo>
                      <a:pt x="346907" y="999115"/>
                      <a:pt x="348527" y="1011307"/>
                      <a:pt x="346241" y="1022833"/>
                    </a:cubicBezTo>
                    <a:cubicBezTo>
                      <a:pt x="344431" y="1031881"/>
                      <a:pt x="339573" y="1044454"/>
                      <a:pt x="332715" y="1047217"/>
                    </a:cubicBezTo>
                    <a:cubicBezTo>
                      <a:pt x="325952" y="1049979"/>
                      <a:pt x="313189" y="1044740"/>
                      <a:pt x="306236" y="1039120"/>
                    </a:cubicBezTo>
                    <a:cubicBezTo>
                      <a:pt x="291567" y="1027214"/>
                      <a:pt x="278708" y="1012927"/>
                      <a:pt x="265564" y="999115"/>
                    </a:cubicBezTo>
                    <a:cubicBezTo>
                      <a:pt x="253086" y="985876"/>
                      <a:pt x="241180" y="972064"/>
                      <a:pt x="225559" y="954538"/>
                    </a:cubicBezTo>
                    <a:close/>
                    <a:moveTo>
                      <a:pt x="666090" y="384181"/>
                    </a:moveTo>
                    <a:cubicBezTo>
                      <a:pt x="695046" y="369227"/>
                      <a:pt x="720192" y="357702"/>
                      <a:pt x="743909" y="343605"/>
                    </a:cubicBezTo>
                    <a:cubicBezTo>
                      <a:pt x="761721" y="333032"/>
                      <a:pt x="776771" y="333127"/>
                      <a:pt x="794582" y="343605"/>
                    </a:cubicBezTo>
                    <a:cubicBezTo>
                      <a:pt x="818585" y="357702"/>
                      <a:pt x="844017" y="369418"/>
                      <a:pt x="872116" y="383705"/>
                    </a:cubicBezTo>
                    <a:cubicBezTo>
                      <a:pt x="866496" y="349987"/>
                      <a:pt x="862781" y="320935"/>
                      <a:pt x="856495" y="292551"/>
                    </a:cubicBezTo>
                    <a:cubicBezTo>
                      <a:pt x="852685" y="275406"/>
                      <a:pt x="857924" y="264071"/>
                      <a:pt x="869925" y="252641"/>
                    </a:cubicBezTo>
                    <a:cubicBezTo>
                      <a:pt x="890975" y="232638"/>
                      <a:pt x="910692" y="211398"/>
                      <a:pt x="933838" y="187776"/>
                    </a:cubicBezTo>
                    <a:cubicBezTo>
                      <a:pt x="902596" y="183204"/>
                      <a:pt x="874783" y="177965"/>
                      <a:pt x="846589" y="175584"/>
                    </a:cubicBezTo>
                    <a:cubicBezTo>
                      <a:pt x="827348" y="173964"/>
                      <a:pt x="816966" y="165011"/>
                      <a:pt x="809251" y="148057"/>
                    </a:cubicBezTo>
                    <a:cubicBezTo>
                      <a:pt x="797535" y="122053"/>
                      <a:pt x="783819" y="96907"/>
                      <a:pt x="769055" y="67761"/>
                    </a:cubicBezTo>
                    <a:cubicBezTo>
                      <a:pt x="753720" y="98146"/>
                      <a:pt x="740004" y="123958"/>
                      <a:pt x="727717" y="150438"/>
                    </a:cubicBezTo>
                    <a:cubicBezTo>
                      <a:pt x="720668" y="165583"/>
                      <a:pt x="710858" y="173584"/>
                      <a:pt x="693617" y="175298"/>
                    </a:cubicBezTo>
                    <a:cubicBezTo>
                      <a:pt x="664757" y="178156"/>
                      <a:pt x="636182" y="183394"/>
                      <a:pt x="604463" y="188157"/>
                    </a:cubicBezTo>
                    <a:cubicBezTo>
                      <a:pt x="626561" y="210731"/>
                      <a:pt x="644849" y="231496"/>
                      <a:pt x="665423" y="249783"/>
                    </a:cubicBezTo>
                    <a:cubicBezTo>
                      <a:pt x="681044" y="263690"/>
                      <a:pt x="685331" y="278549"/>
                      <a:pt x="681044" y="298361"/>
                    </a:cubicBezTo>
                    <a:cubicBezTo>
                      <a:pt x="675615" y="324459"/>
                      <a:pt x="671805" y="351034"/>
                      <a:pt x="666090" y="384181"/>
                    </a:cubicBezTo>
                    <a:close/>
                  </a:path>
                </a:pathLst>
              </a:custGeom>
              <a:grpFill/>
              <a:ln w="9525" cap="flat">
                <a:noFill/>
                <a:prstDash val="solid"/>
                <a:miter/>
              </a:ln>
            </p:spPr>
            <p:txBody>
              <a:bodyPr rtlCol="0" anchor="ctr"/>
              <a:lstStyle/>
              <a:p>
                <a:endParaRPr lang="vi-VN" sz="1351">
                  <a:latin typeface="+mj-lt"/>
                </a:endParaRPr>
              </a:p>
            </p:txBody>
          </p:sp>
          <p:sp>
            <p:nvSpPr>
              <p:cNvPr id="32" name="Freeform: Shape 373">
                <a:extLst>
                  <a:ext uri="{FF2B5EF4-FFF2-40B4-BE49-F238E27FC236}">
                    <a16:creationId xmlns:a16="http://schemas.microsoft.com/office/drawing/2014/main" id="{4002A8D7-21AB-43BB-B0DC-B9F52DD274D5}"/>
                  </a:ext>
                </a:extLst>
              </p:cNvPr>
              <p:cNvSpPr/>
              <p:nvPr/>
            </p:nvSpPr>
            <p:spPr>
              <a:xfrm rot="11399079">
                <a:off x="10808518" y="4468652"/>
                <a:ext cx="146050" cy="236993"/>
              </a:xfrm>
              <a:custGeom>
                <a:avLst/>
                <a:gdLst>
                  <a:gd name="connsiteX0" fmla="*/ 0 w 275795"/>
                  <a:gd name="connsiteY0" fmla="*/ 430435 h 447529"/>
                  <a:gd name="connsiteX1" fmla="*/ 61246 w 275795"/>
                  <a:gd name="connsiteY1" fmla="*/ 222504 h 447529"/>
                  <a:gd name="connsiteX2" fmla="*/ 231743 w 275795"/>
                  <a:gd name="connsiteY2" fmla="*/ 11716 h 447529"/>
                  <a:gd name="connsiteX3" fmla="*/ 249269 w 275795"/>
                  <a:gd name="connsiteY3" fmla="*/ 191 h 447529"/>
                  <a:gd name="connsiteX4" fmla="*/ 273844 w 275795"/>
                  <a:gd name="connsiteY4" fmla="*/ 6191 h 447529"/>
                  <a:gd name="connsiteX5" fmla="*/ 273177 w 275795"/>
                  <a:gd name="connsiteY5" fmla="*/ 31528 h 447529"/>
                  <a:gd name="connsiteX6" fmla="*/ 264509 w 275795"/>
                  <a:gd name="connsiteY6" fmla="*/ 39243 h 447529"/>
                  <a:gd name="connsiteX7" fmla="*/ 43529 w 275795"/>
                  <a:gd name="connsiteY7" fmla="*/ 422529 h 447529"/>
                  <a:gd name="connsiteX8" fmla="*/ 19050 w 275795"/>
                  <a:gd name="connsiteY8" fmla="*/ 446913 h 447529"/>
                  <a:gd name="connsiteX9" fmla="*/ 0 w 275795"/>
                  <a:gd name="connsiteY9" fmla="*/ 430435 h 44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795" h="447529">
                    <a:moveTo>
                      <a:pt x="0" y="430435"/>
                    </a:moveTo>
                    <a:cubicBezTo>
                      <a:pt x="10382" y="353663"/>
                      <a:pt x="29146" y="286131"/>
                      <a:pt x="61246" y="222504"/>
                    </a:cubicBezTo>
                    <a:cubicBezTo>
                      <a:pt x="102870" y="139922"/>
                      <a:pt x="159448" y="69437"/>
                      <a:pt x="231743" y="11716"/>
                    </a:cubicBezTo>
                    <a:cubicBezTo>
                      <a:pt x="237268" y="7239"/>
                      <a:pt x="243173" y="762"/>
                      <a:pt x="249269" y="191"/>
                    </a:cubicBezTo>
                    <a:cubicBezTo>
                      <a:pt x="257556" y="-571"/>
                      <a:pt x="269653" y="857"/>
                      <a:pt x="273844" y="6191"/>
                    </a:cubicBezTo>
                    <a:cubicBezTo>
                      <a:pt x="277844" y="11430"/>
                      <a:pt x="274701" y="22955"/>
                      <a:pt x="273177" y="31528"/>
                    </a:cubicBezTo>
                    <a:cubicBezTo>
                      <a:pt x="272606" y="34576"/>
                      <a:pt x="267653" y="36767"/>
                      <a:pt x="264509" y="39243"/>
                    </a:cubicBezTo>
                    <a:cubicBezTo>
                      <a:pt x="140589" y="138017"/>
                      <a:pt x="66199" y="265462"/>
                      <a:pt x="43529" y="422529"/>
                    </a:cubicBezTo>
                    <a:cubicBezTo>
                      <a:pt x="41339" y="437674"/>
                      <a:pt x="36195" y="450533"/>
                      <a:pt x="19050" y="446913"/>
                    </a:cubicBezTo>
                    <a:cubicBezTo>
                      <a:pt x="10763" y="445103"/>
                      <a:pt x="4381" y="434435"/>
                      <a:pt x="0" y="430435"/>
                    </a:cubicBezTo>
                    <a:close/>
                  </a:path>
                </a:pathLst>
              </a:custGeom>
              <a:grpFill/>
              <a:ln w="9525" cap="flat">
                <a:noFill/>
                <a:prstDash val="solid"/>
                <a:miter/>
              </a:ln>
            </p:spPr>
            <p:txBody>
              <a:bodyPr rtlCol="0" anchor="ctr"/>
              <a:lstStyle/>
              <a:p>
                <a:endParaRPr lang="vi-VN" sz="1351">
                  <a:latin typeface="+mj-lt"/>
                </a:endParaRPr>
              </a:p>
            </p:txBody>
          </p:sp>
          <p:sp>
            <p:nvSpPr>
              <p:cNvPr id="33" name="Freeform: Shape 374">
                <a:extLst>
                  <a:ext uri="{FF2B5EF4-FFF2-40B4-BE49-F238E27FC236}">
                    <a16:creationId xmlns:a16="http://schemas.microsoft.com/office/drawing/2014/main" id="{FBB67241-F01B-4866-97F6-6ECEDD28544F}"/>
                  </a:ext>
                </a:extLst>
              </p:cNvPr>
              <p:cNvSpPr/>
              <p:nvPr/>
            </p:nvSpPr>
            <p:spPr>
              <a:xfrm rot="11399079">
                <a:off x="10926720" y="4655797"/>
                <a:ext cx="26178" cy="20136"/>
              </a:xfrm>
              <a:custGeom>
                <a:avLst/>
                <a:gdLst>
                  <a:gd name="connsiteX0" fmla="*/ 49435 w 49434"/>
                  <a:gd name="connsiteY0" fmla="*/ 19339 h 38024"/>
                  <a:gd name="connsiteX1" fmla="*/ 17812 w 49434"/>
                  <a:gd name="connsiteY1" fmla="*/ 38008 h 38024"/>
                  <a:gd name="connsiteX2" fmla="*/ 0 w 49434"/>
                  <a:gd name="connsiteY2" fmla="*/ 18672 h 38024"/>
                  <a:gd name="connsiteX3" fmla="*/ 18288 w 49434"/>
                  <a:gd name="connsiteY3" fmla="*/ 3 h 38024"/>
                  <a:gd name="connsiteX4" fmla="*/ 49435 w 49434"/>
                  <a:gd name="connsiteY4" fmla="*/ 19339 h 38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34" h="38024">
                    <a:moveTo>
                      <a:pt x="49435" y="19339"/>
                    </a:moveTo>
                    <a:cubicBezTo>
                      <a:pt x="34290" y="28864"/>
                      <a:pt x="25718" y="38484"/>
                      <a:pt x="17812" y="38008"/>
                    </a:cubicBezTo>
                    <a:cubicBezTo>
                      <a:pt x="11049" y="37627"/>
                      <a:pt x="0" y="25530"/>
                      <a:pt x="0" y="18672"/>
                    </a:cubicBezTo>
                    <a:cubicBezTo>
                      <a:pt x="0" y="12004"/>
                      <a:pt x="11525" y="193"/>
                      <a:pt x="18288" y="3"/>
                    </a:cubicBezTo>
                    <a:cubicBezTo>
                      <a:pt x="26289" y="-188"/>
                      <a:pt x="34576" y="9528"/>
                      <a:pt x="49435" y="19339"/>
                    </a:cubicBezTo>
                    <a:close/>
                  </a:path>
                </a:pathLst>
              </a:custGeom>
              <a:grpFill/>
              <a:ln w="9525" cap="flat">
                <a:noFill/>
                <a:prstDash val="solid"/>
                <a:miter/>
              </a:ln>
            </p:spPr>
            <p:txBody>
              <a:bodyPr rtlCol="0" anchor="ctr"/>
              <a:lstStyle/>
              <a:p>
                <a:endParaRPr lang="vi-VN" sz="1351">
                  <a:latin typeface="+mj-lt"/>
                </a:endParaRPr>
              </a:p>
            </p:txBody>
          </p:sp>
        </p:grpSp>
        <p:sp>
          <p:nvSpPr>
            <p:cNvPr id="24" name="Freeform: Shape 375">
              <a:extLst>
                <a:ext uri="{FF2B5EF4-FFF2-40B4-BE49-F238E27FC236}">
                  <a16:creationId xmlns:a16="http://schemas.microsoft.com/office/drawing/2014/main" id="{2C8095C7-B188-44E6-B19A-3E5AEEAF459B}"/>
                </a:ext>
              </a:extLst>
            </p:cNvPr>
            <p:cNvSpPr/>
            <p:nvPr/>
          </p:nvSpPr>
          <p:spPr>
            <a:xfrm rot="6789144">
              <a:off x="5267424" y="1366409"/>
              <a:ext cx="135961" cy="130692"/>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EF476F"/>
            </a:solidFill>
            <a:ln w="9525" cap="flat">
              <a:noFill/>
              <a:prstDash val="solid"/>
              <a:miter/>
            </a:ln>
          </p:spPr>
          <p:txBody>
            <a:bodyPr rtlCol="0" anchor="ctr"/>
            <a:lstStyle/>
            <a:p>
              <a:endParaRPr lang="vi-VN" sz="1351">
                <a:latin typeface="+mj-lt"/>
              </a:endParaRPr>
            </a:p>
          </p:txBody>
        </p:sp>
        <p:sp>
          <p:nvSpPr>
            <p:cNvPr id="25" name="Freeform: Shape 376">
              <a:extLst>
                <a:ext uri="{FF2B5EF4-FFF2-40B4-BE49-F238E27FC236}">
                  <a16:creationId xmlns:a16="http://schemas.microsoft.com/office/drawing/2014/main" id="{C6BB6F3F-C41D-440C-AAF7-DBB613D564F5}"/>
                </a:ext>
              </a:extLst>
            </p:cNvPr>
            <p:cNvSpPr/>
            <p:nvPr/>
          </p:nvSpPr>
          <p:spPr>
            <a:xfrm rot="6789144">
              <a:off x="6132021" y="1162663"/>
              <a:ext cx="135961" cy="130692"/>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EF476F"/>
            </a:solidFill>
            <a:ln w="9525" cap="flat">
              <a:noFill/>
              <a:prstDash val="solid"/>
              <a:miter/>
            </a:ln>
          </p:spPr>
          <p:txBody>
            <a:bodyPr rtlCol="0" anchor="ctr"/>
            <a:lstStyle/>
            <a:p>
              <a:endParaRPr lang="vi-VN" sz="1351">
                <a:latin typeface="+mj-lt"/>
              </a:endParaRPr>
            </a:p>
          </p:txBody>
        </p:sp>
        <p:grpSp>
          <p:nvGrpSpPr>
            <p:cNvPr id="26" name="Group 25">
              <a:extLst>
                <a:ext uri="{FF2B5EF4-FFF2-40B4-BE49-F238E27FC236}">
                  <a16:creationId xmlns:a16="http://schemas.microsoft.com/office/drawing/2014/main" id="{8C833922-6A88-4C79-909B-CBF318E9060A}"/>
                </a:ext>
              </a:extLst>
            </p:cNvPr>
            <p:cNvGrpSpPr/>
            <p:nvPr/>
          </p:nvGrpSpPr>
          <p:grpSpPr>
            <a:xfrm>
              <a:off x="4446749" y="1412197"/>
              <a:ext cx="99431" cy="99431"/>
              <a:chOff x="3333750" y="1497013"/>
              <a:chExt cx="99431" cy="99431"/>
            </a:xfrm>
          </p:grpSpPr>
          <p:sp>
            <p:nvSpPr>
              <p:cNvPr id="29" name="Oval 28">
                <a:extLst>
                  <a:ext uri="{FF2B5EF4-FFF2-40B4-BE49-F238E27FC236}">
                    <a16:creationId xmlns:a16="http://schemas.microsoft.com/office/drawing/2014/main" id="{EC1CBC28-8AE6-4B99-A3E7-0D54127C789B}"/>
                  </a:ext>
                </a:extLst>
              </p:cNvPr>
              <p:cNvSpPr/>
              <p:nvPr/>
            </p:nvSpPr>
            <p:spPr>
              <a:xfrm>
                <a:off x="3333750" y="1497013"/>
                <a:ext cx="99431" cy="99431"/>
              </a:xfrm>
              <a:prstGeom prst="ellipse">
                <a:avLst/>
              </a:prstGeom>
              <a:solidFill>
                <a:srgbClr val="FFD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30" name="Arc 29">
                <a:extLst>
                  <a:ext uri="{FF2B5EF4-FFF2-40B4-BE49-F238E27FC236}">
                    <a16:creationId xmlns:a16="http://schemas.microsoft.com/office/drawing/2014/main" id="{927E7331-2896-4605-B57C-9C0D1F0C76CE}"/>
                  </a:ext>
                </a:extLst>
              </p:cNvPr>
              <p:cNvSpPr/>
              <p:nvPr/>
            </p:nvSpPr>
            <p:spPr>
              <a:xfrm>
                <a:off x="3368136" y="1517621"/>
                <a:ext cx="45719" cy="45719"/>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sp>
          <p:nvSpPr>
            <p:cNvPr id="27" name="Freeform: Shape 380">
              <a:extLst>
                <a:ext uri="{FF2B5EF4-FFF2-40B4-BE49-F238E27FC236}">
                  <a16:creationId xmlns:a16="http://schemas.microsoft.com/office/drawing/2014/main" id="{F9C49796-D5A1-4E5C-9640-5DCDC7764778}"/>
                </a:ext>
              </a:extLst>
            </p:cNvPr>
            <p:cNvSpPr/>
            <p:nvPr/>
          </p:nvSpPr>
          <p:spPr>
            <a:xfrm rot="11573740">
              <a:off x="5248414" y="781532"/>
              <a:ext cx="170633" cy="164020"/>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06D6A0"/>
            </a:solidFill>
            <a:ln w="9525" cap="flat">
              <a:noFill/>
              <a:prstDash val="solid"/>
              <a:miter/>
            </a:ln>
          </p:spPr>
          <p:txBody>
            <a:bodyPr rtlCol="0" anchor="ctr"/>
            <a:lstStyle/>
            <a:p>
              <a:endParaRPr lang="vi-VN" sz="1351">
                <a:latin typeface="+mj-lt"/>
              </a:endParaRPr>
            </a:p>
          </p:txBody>
        </p:sp>
        <p:sp>
          <p:nvSpPr>
            <p:cNvPr id="28" name="Freeform: Shape 381">
              <a:extLst>
                <a:ext uri="{FF2B5EF4-FFF2-40B4-BE49-F238E27FC236}">
                  <a16:creationId xmlns:a16="http://schemas.microsoft.com/office/drawing/2014/main" id="{8DCCD3E3-00C9-447E-9825-601ECAB93CF0}"/>
                </a:ext>
              </a:extLst>
            </p:cNvPr>
            <p:cNvSpPr/>
            <p:nvPr/>
          </p:nvSpPr>
          <p:spPr>
            <a:xfrm rot="6902291">
              <a:off x="4056745" y="937464"/>
              <a:ext cx="356919" cy="343086"/>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06D6A0"/>
            </a:solidFill>
            <a:ln w="9525" cap="flat">
              <a:noFill/>
              <a:prstDash val="solid"/>
              <a:miter/>
            </a:ln>
          </p:spPr>
          <p:txBody>
            <a:bodyPr rtlCol="0" anchor="ctr"/>
            <a:lstStyle/>
            <a:p>
              <a:endParaRPr lang="vi-VN" sz="1351">
                <a:latin typeface="+mj-lt"/>
              </a:endParaRPr>
            </a:p>
          </p:txBody>
        </p:sp>
      </p:grpSp>
      <p:grpSp>
        <p:nvGrpSpPr>
          <p:cNvPr id="67" name="Group 66">
            <a:extLst>
              <a:ext uri="{FF2B5EF4-FFF2-40B4-BE49-F238E27FC236}">
                <a16:creationId xmlns:a16="http://schemas.microsoft.com/office/drawing/2014/main" id="{AD615E25-B8BB-4EBD-BA90-34F1E0C8C1E2}"/>
              </a:ext>
            </a:extLst>
          </p:cNvPr>
          <p:cNvGrpSpPr/>
          <p:nvPr/>
        </p:nvGrpSpPr>
        <p:grpSpPr>
          <a:xfrm>
            <a:off x="3262309" y="1716155"/>
            <a:ext cx="187856" cy="971329"/>
            <a:chOff x="3472896" y="2208760"/>
            <a:chExt cx="172544" cy="892157"/>
          </a:xfrm>
        </p:grpSpPr>
        <p:sp>
          <p:nvSpPr>
            <p:cNvPr id="68" name="Rectangle 67">
              <a:extLst>
                <a:ext uri="{FF2B5EF4-FFF2-40B4-BE49-F238E27FC236}">
                  <a16:creationId xmlns:a16="http://schemas.microsoft.com/office/drawing/2014/main" id="{B330AE54-6C86-4DB7-AED5-569325AABD3E}"/>
                </a:ext>
              </a:extLst>
            </p:cNvPr>
            <p:cNvSpPr/>
            <p:nvPr/>
          </p:nvSpPr>
          <p:spPr>
            <a:xfrm>
              <a:off x="3472896" y="2208760"/>
              <a:ext cx="121074" cy="892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grpSp>
          <p:nvGrpSpPr>
            <p:cNvPr id="69" name="Group 68">
              <a:extLst>
                <a:ext uri="{FF2B5EF4-FFF2-40B4-BE49-F238E27FC236}">
                  <a16:creationId xmlns:a16="http://schemas.microsoft.com/office/drawing/2014/main" id="{58AD2258-A38E-4E02-A87E-5D72C3B9B809}"/>
                </a:ext>
              </a:extLst>
            </p:cNvPr>
            <p:cNvGrpSpPr/>
            <p:nvPr/>
          </p:nvGrpSpPr>
          <p:grpSpPr>
            <a:xfrm>
              <a:off x="3494539" y="2991255"/>
              <a:ext cx="99431" cy="99431"/>
              <a:chOff x="3333750" y="1497013"/>
              <a:chExt cx="99431" cy="99431"/>
            </a:xfrm>
          </p:grpSpPr>
          <p:sp>
            <p:nvSpPr>
              <p:cNvPr id="73" name="Oval 72">
                <a:extLst>
                  <a:ext uri="{FF2B5EF4-FFF2-40B4-BE49-F238E27FC236}">
                    <a16:creationId xmlns:a16="http://schemas.microsoft.com/office/drawing/2014/main" id="{4B9EB06F-741B-416E-8C70-FAE6307DAE22}"/>
                  </a:ext>
                </a:extLst>
              </p:cNvPr>
              <p:cNvSpPr/>
              <p:nvPr/>
            </p:nvSpPr>
            <p:spPr>
              <a:xfrm>
                <a:off x="3333750" y="1497013"/>
                <a:ext cx="99431" cy="99431"/>
              </a:xfrm>
              <a:prstGeom prst="ellipse">
                <a:avLst/>
              </a:prstGeom>
              <a:solidFill>
                <a:srgbClr val="EF4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74" name="Arc 73">
                <a:extLst>
                  <a:ext uri="{FF2B5EF4-FFF2-40B4-BE49-F238E27FC236}">
                    <a16:creationId xmlns:a16="http://schemas.microsoft.com/office/drawing/2014/main" id="{B8BFEBBA-C40E-4EB9-AC2C-C5FFE78206B8}"/>
                  </a:ext>
                </a:extLst>
              </p:cNvPr>
              <p:cNvSpPr/>
              <p:nvPr/>
            </p:nvSpPr>
            <p:spPr>
              <a:xfrm>
                <a:off x="3368136" y="1517621"/>
                <a:ext cx="45719" cy="45719"/>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grpSp>
          <p:nvGrpSpPr>
            <p:cNvPr id="70" name="Group 69">
              <a:extLst>
                <a:ext uri="{FF2B5EF4-FFF2-40B4-BE49-F238E27FC236}">
                  <a16:creationId xmlns:a16="http://schemas.microsoft.com/office/drawing/2014/main" id="{6509C27A-43E6-47DE-A891-7381AB394A65}"/>
                </a:ext>
              </a:extLst>
            </p:cNvPr>
            <p:cNvGrpSpPr/>
            <p:nvPr/>
          </p:nvGrpSpPr>
          <p:grpSpPr>
            <a:xfrm rot="10800000">
              <a:off x="3480184" y="2223003"/>
              <a:ext cx="165256" cy="140386"/>
              <a:chOff x="618060" y="4431350"/>
              <a:chExt cx="421180" cy="357793"/>
            </a:xfrm>
          </p:grpSpPr>
          <p:pic>
            <p:nvPicPr>
              <p:cNvPr id="71" name="Graphic 387">
                <a:extLst>
                  <a:ext uri="{FF2B5EF4-FFF2-40B4-BE49-F238E27FC236}">
                    <a16:creationId xmlns:a16="http://schemas.microsoft.com/office/drawing/2014/main" id="{D25D8A5E-6302-464C-9463-CCCD5FD4DB92}"/>
                  </a:ext>
                </a:extLst>
              </p:cNvPr>
              <p:cNvPicPr>
                <a:picLocks noChangeAspect="1"/>
              </p:cNvPicPr>
              <p:nvPr/>
            </p:nvPicPr>
            <p:blipFill>
              <a:blip r:embed="rId2"/>
              <a:stretch>
                <a:fillRect/>
              </a:stretch>
            </p:blipFill>
            <p:spPr>
              <a:xfrm flipH="1">
                <a:off x="618060" y="4431350"/>
                <a:ext cx="421180" cy="357793"/>
              </a:xfrm>
              <a:prstGeom prst="rect">
                <a:avLst/>
              </a:prstGeom>
            </p:spPr>
          </p:pic>
          <p:cxnSp>
            <p:nvCxnSpPr>
              <p:cNvPr id="72" name="Straight Connector 71">
                <a:extLst>
                  <a:ext uri="{FF2B5EF4-FFF2-40B4-BE49-F238E27FC236}">
                    <a16:creationId xmlns:a16="http://schemas.microsoft.com/office/drawing/2014/main" id="{DFBD1072-6096-42D3-AD8D-6B77473CCA7E}"/>
                  </a:ext>
                </a:extLst>
              </p:cNvPr>
              <p:cNvCxnSpPr>
                <a:cxnSpLocks/>
              </p:cNvCxnSpPr>
              <p:nvPr/>
            </p:nvCxnSpPr>
            <p:spPr>
              <a:xfrm>
                <a:off x="893760" y="4568825"/>
                <a:ext cx="60241" cy="10953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a:extLst>
              <a:ext uri="{FF2B5EF4-FFF2-40B4-BE49-F238E27FC236}">
                <a16:creationId xmlns:a16="http://schemas.microsoft.com/office/drawing/2014/main" id="{FD25B4C6-9EFE-4DCB-8046-A3C91DFB3810}"/>
              </a:ext>
            </a:extLst>
          </p:cNvPr>
          <p:cNvGrpSpPr/>
          <p:nvPr/>
        </p:nvGrpSpPr>
        <p:grpSpPr>
          <a:xfrm>
            <a:off x="8742160" y="1716154"/>
            <a:ext cx="232703" cy="994423"/>
            <a:chOff x="8595996" y="2208760"/>
            <a:chExt cx="208772" cy="892157"/>
          </a:xfrm>
        </p:grpSpPr>
        <p:sp>
          <p:nvSpPr>
            <p:cNvPr id="76" name="Rectangle 75">
              <a:extLst>
                <a:ext uri="{FF2B5EF4-FFF2-40B4-BE49-F238E27FC236}">
                  <a16:creationId xmlns:a16="http://schemas.microsoft.com/office/drawing/2014/main" id="{44CB7E16-8380-4DFD-BD11-4D48505C0B44}"/>
                </a:ext>
              </a:extLst>
            </p:cNvPr>
            <p:cNvSpPr/>
            <p:nvPr/>
          </p:nvSpPr>
          <p:spPr>
            <a:xfrm>
              <a:off x="8629500" y="2208760"/>
              <a:ext cx="121074" cy="892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grpSp>
          <p:nvGrpSpPr>
            <p:cNvPr id="77" name="Group 76">
              <a:extLst>
                <a:ext uri="{FF2B5EF4-FFF2-40B4-BE49-F238E27FC236}">
                  <a16:creationId xmlns:a16="http://schemas.microsoft.com/office/drawing/2014/main" id="{79BC475E-AA9E-4101-B3BF-609A37A39A0B}"/>
                </a:ext>
              </a:extLst>
            </p:cNvPr>
            <p:cNvGrpSpPr/>
            <p:nvPr/>
          </p:nvGrpSpPr>
          <p:grpSpPr>
            <a:xfrm rot="10800000">
              <a:off x="8629500" y="2223003"/>
              <a:ext cx="165256" cy="140386"/>
              <a:chOff x="618060" y="4431350"/>
              <a:chExt cx="421180" cy="357793"/>
            </a:xfrm>
          </p:grpSpPr>
          <p:pic>
            <p:nvPicPr>
              <p:cNvPr id="81" name="Graphic 391">
                <a:extLst>
                  <a:ext uri="{FF2B5EF4-FFF2-40B4-BE49-F238E27FC236}">
                    <a16:creationId xmlns:a16="http://schemas.microsoft.com/office/drawing/2014/main" id="{0294717D-F4C3-41D1-AFF9-81DC8CF92B87}"/>
                  </a:ext>
                </a:extLst>
              </p:cNvPr>
              <p:cNvPicPr>
                <a:picLocks noChangeAspect="1"/>
              </p:cNvPicPr>
              <p:nvPr/>
            </p:nvPicPr>
            <p:blipFill>
              <a:blip r:embed="rId3"/>
              <a:stretch>
                <a:fillRect/>
              </a:stretch>
            </p:blipFill>
            <p:spPr>
              <a:xfrm flipH="1">
                <a:off x="618060" y="4431350"/>
                <a:ext cx="421180" cy="357793"/>
              </a:xfrm>
              <a:prstGeom prst="rect">
                <a:avLst/>
              </a:prstGeom>
            </p:spPr>
          </p:pic>
          <p:cxnSp>
            <p:nvCxnSpPr>
              <p:cNvPr id="82" name="Straight Connector 81">
                <a:extLst>
                  <a:ext uri="{FF2B5EF4-FFF2-40B4-BE49-F238E27FC236}">
                    <a16:creationId xmlns:a16="http://schemas.microsoft.com/office/drawing/2014/main" id="{A1CBCE72-7251-4BF2-80A6-7DF24AC38859}"/>
                  </a:ext>
                </a:extLst>
              </p:cNvPr>
              <p:cNvCxnSpPr>
                <a:cxnSpLocks/>
              </p:cNvCxnSpPr>
              <p:nvPr/>
            </p:nvCxnSpPr>
            <p:spPr>
              <a:xfrm>
                <a:off x="893760" y="4568825"/>
                <a:ext cx="60241" cy="10953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5C8EBC05-60EA-4071-89BC-5B7E1E951388}"/>
                </a:ext>
              </a:extLst>
            </p:cNvPr>
            <p:cNvGrpSpPr/>
            <p:nvPr/>
          </p:nvGrpSpPr>
          <p:grpSpPr>
            <a:xfrm>
              <a:off x="8595996" y="2856138"/>
              <a:ext cx="208772" cy="208772"/>
              <a:chOff x="3333750" y="1497013"/>
              <a:chExt cx="99431" cy="99431"/>
            </a:xfrm>
            <a:solidFill>
              <a:srgbClr val="06D6A0"/>
            </a:solidFill>
          </p:grpSpPr>
          <p:sp>
            <p:nvSpPr>
              <p:cNvPr id="79" name="Oval 78">
                <a:extLst>
                  <a:ext uri="{FF2B5EF4-FFF2-40B4-BE49-F238E27FC236}">
                    <a16:creationId xmlns:a16="http://schemas.microsoft.com/office/drawing/2014/main" id="{F62C6CE6-AC03-4F59-A3F8-220CA8C441BB}"/>
                  </a:ext>
                </a:extLst>
              </p:cNvPr>
              <p:cNvSpPr/>
              <p:nvPr/>
            </p:nvSpPr>
            <p:spPr>
              <a:xfrm>
                <a:off x="3333750" y="1497013"/>
                <a:ext cx="99431" cy="99431"/>
              </a:xfrm>
              <a:prstGeom prst="ellips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80" name="Arc 79">
                <a:extLst>
                  <a:ext uri="{FF2B5EF4-FFF2-40B4-BE49-F238E27FC236}">
                    <a16:creationId xmlns:a16="http://schemas.microsoft.com/office/drawing/2014/main" id="{1A973D4E-D40C-421C-85D7-86E9D66865F5}"/>
                  </a:ext>
                </a:extLst>
              </p:cNvPr>
              <p:cNvSpPr/>
              <p:nvPr/>
            </p:nvSpPr>
            <p:spPr>
              <a:xfrm>
                <a:off x="3368136" y="1517621"/>
                <a:ext cx="45719" cy="45719"/>
              </a:xfrm>
              <a:prstGeom prst="arc">
                <a:avLst/>
              </a:prstGeom>
              <a:solidFill>
                <a:srgbClr val="F58220"/>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grpSp>
      <p:grpSp>
        <p:nvGrpSpPr>
          <p:cNvPr id="83" name="Group 82">
            <a:extLst>
              <a:ext uri="{FF2B5EF4-FFF2-40B4-BE49-F238E27FC236}">
                <a16:creationId xmlns:a16="http://schemas.microsoft.com/office/drawing/2014/main" id="{ED50371D-C041-491F-A412-3E90BCCEEAFD}"/>
              </a:ext>
            </a:extLst>
          </p:cNvPr>
          <p:cNvGrpSpPr/>
          <p:nvPr/>
        </p:nvGrpSpPr>
        <p:grpSpPr>
          <a:xfrm>
            <a:off x="3718967" y="2957868"/>
            <a:ext cx="4755841" cy="322763"/>
            <a:chOff x="3914274" y="3384562"/>
            <a:chExt cx="4418251" cy="299852"/>
          </a:xfrm>
        </p:grpSpPr>
        <p:grpSp>
          <p:nvGrpSpPr>
            <p:cNvPr id="84" name="Group 83">
              <a:extLst>
                <a:ext uri="{FF2B5EF4-FFF2-40B4-BE49-F238E27FC236}">
                  <a16:creationId xmlns:a16="http://schemas.microsoft.com/office/drawing/2014/main" id="{B625B849-C9F8-452E-881A-1DE6FD337D57}"/>
                </a:ext>
              </a:extLst>
            </p:cNvPr>
            <p:cNvGrpSpPr/>
            <p:nvPr/>
          </p:nvGrpSpPr>
          <p:grpSpPr>
            <a:xfrm rot="2355154">
              <a:off x="7251296" y="3493617"/>
              <a:ext cx="137167" cy="120297"/>
              <a:chOff x="8343466" y="400530"/>
              <a:chExt cx="2285979" cy="2130561"/>
            </a:xfrm>
            <a:solidFill>
              <a:srgbClr val="E76F51"/>
            </a:solidFill>
          </p:grpSpPr>
          <p:sp>
            <p:nvSpPr>
              <p:cNvPr id="131" name="Freeform: Shape 397">
                <a:extLst>
                  <a:ext uri="{FF2B5EF4-FFF2-40B4-BE49-F238E27FC236}">
                    <a16:creationId xmlns:a16="http://schemas.microsoft.com/office/drawing/2014/main" id="{0293CDE6-49D8-4727-8006-19BB06A5DF62}"/>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132" name="Freeform: Shape 398">
                <a:extLst>
                  <a:ext uri="{FF2B5EF4-FFF2-40B4-BE49-F238E27FC236}">
                    <a16:creationId xmlns:a16="http://schemas.microsoft.com/office/drawing/2014/main" id="{C00328BD-2A8C-4A6F-84BB-DBCF984C8FFA}"/>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85" name="Group 84">
              <a:extLst>
                <a:ext uri="{FF2B5EF4-FFF2-40B4-BE49-F238E27FC236}">
                  <a16:creationId xmlns:a16="http://schemas.microsoft.com/office/drawing/2014/main" id="{B0EE646B-7A38-43D2-B7E7-6B78A96CE50A}"/>
                </a:ext>
              </a:extLst>
            </p:cNvPr>
            <p:cNvGrpSpPr/>
            <p:nvPr/>
          </p:nvGrpSpPr>
          <p:grpSpPr>
            <a:xfrm>
              <a:off x="7533230" y="3506206"/>
              <a:ext cx="169433" cy="158136"/>
              <a:chOff x="8343458" y="2835892"/>
              <a:chExt cx="2286014" cy="2133600"/>
            </a:xfrm>
            <a:solidFill>
              <a:srgbClr val="E76F51"/>
            </a:solidFill>
          </p:grpSpPr>
          <p:sp>
            <p:nvSpPr>
              <p:cNvPr id="129" name="Freeform: Shape 400">
                <a:extLst>
                  <a:ext uri="{FF2B5EF4-FFF2-40B4-BE49-F238E27FC236}">
                    <a16:creationId xmlns:a16="http://schemas.microsoft.com/office/drawing/2014/main" id="{46647AA0-C395-47C9-A9E4-51C5A929AE95}"/>
                  </a:ext>
                </a:extLst>
              </p:cNvPr>
              <p:cNvSpPr/>
              <p:nvPr/>
            </p:nvSpPr>
            <p:spPr>
              <a:xfrm>
                <a:off x="8343458" y="2835892"/>
                <a:ext cx="2286014" cy="2133600"/>
              </a:xfrm>
              <a:custGeom>
                <a:avLst/>
                <a:gdLst>
                  <a:gd name="connsiteX0" fmla="*/ 2276892 w 2286014"/>
                  <a:gd name="connsiteY0" fmla="*/ 1030710 h 2133600"/>
                  <a:gd name="connsiteX1" fmla="*/ 1743492 w 2286014"/>
                  <a:gd name="connsiteY1" fmla="*/ 40110 h 2133600"/>
                  <a:gd name="connsiteX2" fmla="*/ 1676407 w 2286014"/>
                  <a:gd name="connsiteY2" fmla="*/ 0 h 2133600"/>
                  <a:gd name="connsiteX3" fmla="*/ 609607 w 2286014"/>
                  <a:gd name="connsiteY3" fmla="*/ 0 h 2133600"/>
                  <a:gd name="connsiteX4" fmla="*/ 542523 w 2286014"/>
                  <a:gd name="connsiteY4" fmla="*/ 40110 h 2133600"/>
                  <a:gd name="connsiteX5" fmla="*/ 9123 w 2286014"/>
                  <a:gd name="connsiteY5" fmla="*/ 1030710 h 2133600"/>
                  <a:gd name="connsiteX6" fmla="*/ 9123 w 2286014"/>
                  <a:gd name="connsiteY6" fmla="*/ 1102890 h 2133600"/>
                  <a:gd name="connsiteX7" fmla="*/ 542523 w 2286014"/>
                  <a:gd name="connsiteY7" fmla="*/ 2093490 h 2133600"/>
                  <a:gd name="connsiteX8" fmla="*/ 609607 w 2286014"/>
                  <a:gd name="connsiteY8" fmla="*/ 2133600 h 2133600"/>
                  <a:gd name="connsiteX9" fmla="*/ 1676407 w 2286014"/>
                  <a:gd name="connsiteY9" fmla="*/ 2133600 h 2133600"/>
                  <a:gd name="connsiteX10" fmla="*/ 1743492 w 2286014"/>
                  <a:gd name="connsiteY10" fmla="*/ 2093490 h 2133600"/>
                  <a:gd name="connsiteX11" fmla="*/ 2276892 w 2286014"/>
                  <a:gd name="connsiteY11" fmla="*/ 1102890 h 2133600"/>
                  <a:gd name="connsiteX12" fmla="*/ 2276892 w 2286014"/>
                  <a:gd name="connsiteY12" fmla="*/ 1030710 h 2133600"/>
                  <a:gd name="connsiteX13" fmla="*/ 1630906 w 2286014"/>
                  <a:gd name="connsiteY13" fmla="*/ 1981200 h 2133600"/>
                  <a:gd name="connsiteX14" fmla="*/ 655108 w 2286014"/>
                  <a:gd name="connsiteY14" fmla="*/ 1981200 h 2133600"/>
                  <a:gd name="connsiteX15" fmla="*/ 162751 w 2286014"/>
                  <a:gd name="connsiteY15" fmla="*/ 1066800 h 2133600"/>
                  <a:gd name="connsiteX16" fmla="*/ 655108 w 2286014"/>
                  <a:gd name="connsiteY16" fmla="*/ 152400 h 2133600"/>
                  <a:gd name="connsiteX17" fmla="*/ 1630897 w 2286014"/>
                  <a:gd name="connsiteY17" fmla="*/ 152400 h 2133600"/>
                  <a:gd name="connsiteX18" fmla="*/ 2123254 w 2286014"/>
                  <a:gd name="connsiteY18" fmla="*/ 1066800 h 2133600"/>
                  <a:gd name="connsiteX19" fmla="*/ 1630906 w 2286014"/>
                  <a:gd name="connsiteY1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14" h="2133600">
                    <a:moveTo>
                      <a:pt x="2276892" y="1030710"/>
                    </a:moveTo>
                    <a:lnTo>
                      <a:pt x="1743492" y="40110"/>
                    </a:lnTo>
                    <a:cubicBezTo>
                      <a:pt x="1730214" y="15412"/>
                      <a:pt x="1704449" y="10"/>
                      <a:pt x="1676407" y="0"/>
                    </a:cubicBezTo>
                    <a:lnTo>
                      <a:pt x="609607" y="0"/>
                    </a:lnTo>
                    <a:cubicBezTo>
                      <a:pt x="581566" y="10"/>
                      <a:pt x="555800" y="15412"/>
                      <a:pt x="542523" y="40110"/>
                    </a:cubicBezTo>
                    <a:lnTo>
                      <a:pt x="9123" y="1030710"/>
                    </a:lnTo>
                    <a:cubicBezTo>
                      <a:pt x="-3041" y="1053236"/>
                      <a:pt x="-3041" y="1080373"/>
                      <a:pt x="9123" y="1102890"/>
                    </a:cubicBezTo>
                    <a:lnTo>
                      <a:pt x="542523" y="2093490"/>
                    </a:lnTo>
                    <a:cubicBezTo>
                      <a:pt x="555800" y="2118189"/>
                      <a:pt x="581566" y="2133591"/>
                      <a:pt x="609607" y="2133600"/>
                    </a:cubicBezTo>
                    <a:lnTo>
                      <a:pt x="1676407" y="2133600"/>
                    </a:lnTo>
                    <a:cubicBezTo>
                      <a:pt x="1704449" y="2133591"/>
                      <a:pt x="1730214" y="2118189"/>
                      <a:pt x="1743492" y="2093490"/>
                    </a:cubicBezTo>
                    <a:lnTo>
                      <a:pt x="2276892" y="1102890"/>
                    </a:lnTo>
                    <a:cubicBezTo>
                      <a:pt x="2289055" y="1080373"/>
                      <a:pt x="2289055" y="1053236"/>
                      <a:pt x="2276892" y="1030710"/>
                    </a:cubicBezTo>
                    <a:close/>
                    <a:moveTo>
                      <a:pt x="1630906" y="1981200"/>
                    </a:moveTo>
                    <a:lnTo>
                      <a:pt x="655108" y="1981200"/>
                    </a:lnTo>
                    <a:lnTo>
                      <a:pt x="162751" y="1066800"/>
                    </a:lnTo>
                    <a:lnTo>
                      <a:pt x="655108" y="152400"/>
                    </a:lnTo>
                    <a:lnTo>
                      <a:pt x="1630897" y="152400"/>
                    </a:lnTo>
                    <a:lnTo>
                      <a:pt x="2123254" y="1066800"/>
                    </a:lnTo>
                    <a:lnTo>
                      <a:pt x="1630906" y="1981200"/>
                    </a:lnTo>
                    <a:close/>
                  </a:path>
                </a:pathLst>
              </a:custGeom>
              <a:grpFill/>
              <a:ln w="9525" cap="flat">
                <a:noFill/>
                <a:prstDash val="solid"/>
                <a:miter/>
              </a:ln>
            </p:spPr>
            <p:txBody>
              <a:bodyPr rtlCol="0" anchor="ctr"/>
              <a:lstStyle/>
              <a:p>
                <a:endParaRPr lang="vi-VN" sz="1351">
                  <a:latin typeface="+mj-lt"/>
                </a:endParaRPr>
              </a:p>
            </p:txBody>
          </p:sp>
          <p:sp>
            <p:nvSpPr>
              <p:cNvPr id="130" name="Freeform: Shape 401">
                <a:extLst>
                  <a:ext uri="{FF2B5EF4-FFF2-40B4-BE49-F238E27FC236}">
                    <a16:creationId xmlns:a16="http://schemas.microsoft.com/office/drawing/2014/main" id="{FEB6BC83-EE23-479A-A638-9E9DDFD21B5A}"/>
                  </a:ext>
                </a:extLst>
              </p:cNvPr>
              <p:cNvSpPr/>
              <p:nvPr/>
            </p:nvSpPr>
            <p:spPr>
              <a:xfrm rot="17942775">
                <a:off x="8598695" y="3560238"/>
                <a:ext cx="784530" cy="152318"/>
              </a:xfrm>
              <a:custGeom>
                <a:avLst/>
                <a:gdLst>
                  <a:gd name="connsiteX0" fmla="*/ 0 w 784530"/>
                  <a:gd name="connsiteY0" fmla="*/ 0 h 152318"/>
                  <a:gd name="connsiteX1" fmla="*/ 784530 w 784530"/>
                  <a:gd name="connsiteY1" fmla="*/ 0 h 152318"/>
                  <a:gd name="connsiteX2" fmla="*/ 784530 w 784530"/>
                  <a:gd name="connsiteY2" fmla="*/ 152319 h 152318"/>
                  <a:gd name="connsiteX3" fmla="*/ 0 w 784530"/>
                  <a:gd name="connsiteY3" fmla="*/ 152319 h 152318"/>
                </a:gdLst>
                <a:ahLst/>
                <a:cxnLst>
                  <a:cxn ang="0">
                    <a:pos x="connsiteX0" y="connsiteY0"/>
                  </a:cxn>
                  <a:cxn ang="0">
                    <a:pos x="connsiteX1" y="connsiteY1"/>
                  </a:cxn>
                  <a:cxn ang="0">
                    <a:pos x="connsiteX2" y="connsiteY2"/>
                  </a:cxn>
                  <a:cxn ang="0">
                    <a:pos x="connsiteX3" y="connsiteY3"/>
                  </a:cxn>
                </a:cxnLst>
                <a:rect l="l" t="t" r="r" b="b"/>
                <a:pathLst>
                  <a:path w="784530" h="152318">
                    <a:moveTo>
                      <a:pt x="0" y="0"/>
                    </a:moveTo>
                    <a:lnTo>
                      <a:pt x="784530" y="0"/>
                    </a:lnTo>
                    <a:lnTo>
                      <a:pt x="784530" y="152319"/>
                    </a:lnTo>
                    <a:lnTo>
                      <a:pt x="0" y="152319"/>
                    </a:lnTo>
                    <a:close/>
                  </a:path>
                </a:pathLst>
              </a:custGeom>
              <a:grpFill/>
              <a:ln w="9525" cap="flat">
                <a:noFill/>
                <a:prstDash val="solid"/>
                <a:miter/>
              </a:ln>
            </p:spPr>
            <p:txBody>
              <a:bodyPr rtlCol="0" anchor="ctr"/>
              <a:lstStyle/>
              <a:p>
                <a:endParaRPr lang="vi-VN" sz="1351">
                  <a:latin typeface="+mj-lt"/>
                </a:endParaRPr>
              </a:p>
            </p:txBody>
          </p:sp>
        </p:grpSp>
        <p:grpSp>
          <p:nvGrpSpPr>
            <p:cNvPr id="86" name="Group 85">
              <a:extLst>
                <a:ext uri="{FF2B5EF4-FFF2-40B4-BE49-F238E27FC236}">
                  <a16:creationId xmlns:a16="http://schemas.microsoft.com/office/drawing/2014/main" id="{6C523AE0-A387-4DD3-BD29-5761DDFD307E}"/>
                </a:ext>
              </a:extLst>
            </p:cNvPr>
            <p:cNvGrpSpPr/>
            <p:nvPr/>
          </p:nvGrpSpPr>
          <p:grpSpPr>
            <a:xfrm rot="19463707">
              <a:off x="7806258" y="3507098"/>
              <a:ext cx="91653" cy="91653"/>
              <a:chOff x="10781865" y="397491"/>
              <a:chExt cx="2133600" cy="2133600"/>
            </a:xfrm>
            <a:solidFill>
              <a:srgbClr val="577590"/>
            </a:solidFill>
          </p:grpSpPr>
          <p:sp>
            <p:nvSpPr>
              <p:cNvPr id="127" name="Freeform: Shape 403">
                <a:extLst>
                  <a:ext uri="{FF2B5EF4-FFF2-40B4-BE49-F238E27FC236}">
                    <a16:creationId xmlns:a16="http://schemas.microsoft.com/office/drawing/2014/main" id="{C5F8B810-15E2-4B1C-81D4-83C9C35969C7}"/>
                  </a:ext>
                </a:extLst>
              </p:cNvPr>
              <p:cNvSpPr/>
              <p:nvPr/>
            </p:nvSpPr>
            <p:spPr>
              <a:xfrm>
                <a:off x="10781865" y="397491"/>
                <a:ext cx="2133600" cy="2133600"/>
              </a:xfrm>
              <a:custGeom>
                <a:avLst/>
                <a:gdLst>
                  <a:gd name="connsiteX0" fmla="*/ 2057438 w 2133600"/>
                  <a:gd name="connsiteY0" fmla="*/ 0 h 2133600"/>
                  <a:gd name="connsiteX1" fmla="*/ 2057400 w 2133600"/>
                  <a:gd name="connsiteY1" fmla="*/ 0 h 2133600"/>
                  <a:gd name="connsiteX2" fmla="*/ 76200 w 2133600"/>
                  <a:gd name="connsiteY2" fmla="*/ 0 h 2133600"/>
                  <a:gd name="connsiteX3" fmla="*/ 0 w 2133600"/>
                  <a:gd name="connsiteY3" fmla="*/ 76162 h 2133600"/>
                  <a:gd name="connsiteX4" fmla="*/ 0 w 2133600"/>
                  <a:gd name="connsiteY4" fmla="*/ 76200 h 2133600"/>
                  <a:gd name="connsiteX5" fmla="*/ 0 w 2133600"/>
                  <a:gd name="connsiteY5" fmla="*/ 2057400 h 2133600"/>
                  <a:gd name="connsiteX6" fmla="*/ 76162 w 2133600"/>
                  <a:gd name="connsiteY6" fmla="*/ 2133600 h 2133600"/>
                  <a:gd name="connsiteX7" fmla="*/ 76200 w 2133600"/>
                  <a:gd name="connsiteY7" fmla="*/ 2133600 h 2133600"/>
                  <a:gd name="connsiteX8" fmla="*/ 2057400 w 2133600"/>
                  <a:gd name="connsiteY8" fmla="*/ 2133600 h 2133600"/>
                  <a:gd name="connsiteX9" fmla="*/ 2133600 w 2133600"/>
                  <a:gd name="connsiteY9" fmla="*/ 2057438 h 2133600"/>
                  <a:gd name="connsiteX10" fmla="*/ 2133600 w 2133600"/>
                  <a:gd name="connsiteY10" fmla="*/ 2057400 h 2133600"/>
                  <a:gd name="connsiteX11" fmla="*/ 2133600 w 2133600"/>
                  <a:gd name="connsiteY11" fmla="*/ 76200 h 2133600"/>
                  <a:gd name="connsiteX12" fmla="*/ 2057438 w 2133600"/>
                  <a:gd name="connsiteY12" fmla="*/ 0 h 2133600"/>
                  <a:gd name="connsiteX13" fmla="*/ 1981200 w 2133600"/>
                  <a:gd name="connsiteY13" fmla="*/ 1981200 h 2133600"/>
                  <a:gd name="connsiteX14" fmla="*/ 152400 w 2133600"/>
                  <a:gd name="connsiteY14" fmla="*/ 1981200 h 2133600"/>
                  <a:gd name="connsiteX15" fmla="*/ 152400 w 2133600"/>
                  <a:gd name="connsiteY15" fmla="*/ 152400 h 2133600"/>
                  <a:gd name="connsiteX16" fmla="*/ 1981200 w 2133600"/>
                  <a:gd name="connsiteY16" fmla="*/ 152400 h 2133600"/>
                  <a:gd name="connsiteX17" fmla="*/ 1981200 w 2133600"/>
                  <a:gd name="connsiteY17"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3600" h="2133600">
                    <a:moveTo>
                      <a:pt x="2057438" y="0"/>
                    </a:moveTo>
                    <a:cubicBezTo>
                      <a:pt x="2057429" y="0"/>
                      <a:pt x="2057410" y="0"/>
                      <a:pt x="2057400" y="0"/>
                    </a:cubicBezTo>
                    <a:lnTo>
                      <a:pt x="76200" y="0"/>
                    </a:lnTo>
                    <a:cubicBezTo>
                      <a:pt x="34128" y="-10"/>
                      <a:pt x="10" y="34090"/>
                      <a:pt x="0" y="76162"/>
                    </a:cubicBezTo>
                    <a:cubicBezTo>
                      <a:pt x="0" y="76171"/>
                      <a:pt x="0" y="76190"/>
                      <a:pt x="0" y="76200"/>
                    </a:cubicBezTo>
                    <a:lnTo>
                      <a:pt x="0" y="2057400"/>
                    </a:lnTo>
                    <a:cubicBezTo>
                      <a:pt x="-10" y="2099472"/>
                      <a:pt x="34090" y="2133591"/>
                      <a:pt x="76162" y="2133600"/>
                    </a:cubicBezTo>
                    <a:cubicBezTo>
                      <a:pt x="76171" y="2133600"/>
                      <a:pt x="76190" y="2133600"/>
                      <a:pt x="76200" y="2133600"/>
                    </a:cubicBezTo>
                    <a:lnTo>
                      <a:pt x="2057400" y="2133600"/>
                    </a:lnTo>
                    <a:cubicBezTo>
                      <a:pt x="2099472" y="2133610"/>
                      <a:pt x="2133591" y="2099510"/>
                      <a:pt x="2133600" y="2057438"/>
                    </a:cubicBezTo>
                    <a:cubicBezTo>
                      <a:pt x="2133600" y="2057429"/>
                      <a:pt x="2133600" y="2057410"/>
                      <a:pt x="2133600" y="2057400"/>
                    </a:cubicBezTo>
                    <a:lnTo>
                      <a:pt x="2133600" y="76200"/>
                    </a:lnTo>
                    <a:cubicBezTo>
                      <a:pt x="2133610" y="34128"/>
                      <a:pt x="2099510" y="19"/>
                      <a:pt x="2057438" y="0"/>
                    </a:cubicBezTo>
                    <a:close/>
                    <a:moveTo>
                      <a:pt x="1981200" y="1981200"/>
                    </a:moveTo>
                    <a:lnTo>
                      <a:pt x="152400" y="1981200"/>
                    </a:lnTo>
                    <a:lnTo>
                      <a:pt x="152400" y="152400"/>
                    </a:lnTo>
                    <a:lnTo>
                      <a:pt x="1981200" y="152400"/>
                    </a:lnTo>
                    <a:lnTo>
                      <a:pt x="1981200" y="1981200"/>
                    </a:lnTo>
                    <a:close/>
                  </a:path>
                </a:pathLst>
              </a:custGeom>
              <a:grpFill/>
              <a:ln w="9525" cap="flat">
                <a:noFill/>
                <a:prstDash val="solid"/>
                <a:miter/>
              </a:ln>
            </p:spPr>
            <p:txBody>
              <a:bodyPr rtlCol="0" anchor="ctr"/>
              <a:lstStyle/>
              <a:p>
                <a:endParaRPr lang="vi-VN" sz="1351">
                  <a:latin typeface="+mj-lt"/>
                </a:endParaRPr>
              </a:p>
            </p:txBody>
          </p:sp>
          <p:sp>
            <p:nvSpPr>
              <p:cNvPr id="128" name="Freeform: Shape 404">
                <a:extLst>
                  <a:ext uri="{FF2B5EF4-FFF2-40B4-BE49-F238E27FC236}">
                    <a16:creationId xmlns:a16="http://schemas.microsoft.com/office/drawing/2014/main" id="{28CC48AC-3891-4E5B-8A40-38D95DFBD585}"/>
                  </a:ext>
                </a:extLst>
              </p:cNvPr>
              <p:cNvSpPr/>
              <p:nvPr/>
            </p:nvSpPr>
            <p:spPr>
              <a:xfrm>
                <a:off x="12458265" y="930892"/>
                <a:ext cx="152400" cy="1066800"/>
              </a:xfrm>
              <a:custGeom>
                <a:avLst/>
                <a:gdLst>
                  <a:gd name="connsiteX0" fmla="*/ 0 w 152400"/>
                  <a:gd name="connsiteY0" fmla="*/ 0 h 1066800"/>
                  <a:gd name="connsiteX1" fmla="*/ 152400 w 152400"/>
                  <a:gd name="connsiteY1" fmla="*/ 0 h 1066800"/>
                  <a:gd name="connsiteX2" fmla="*/ 152400 w 152400"/>
                  <a:gd name="connsiteY2" fmla="*/ 1066800 h 1066800"/>
                  <a:gd name="connsiteX3" fmla="*/ 0 w 1524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2400" h="1066800">
                    <a:moveTo>
                      <a:pt x="0" y="0"/>
                    </a:moveTo>
                    <a:lnTo>
                      <a:pt x="152400" y="0"/>
                    </a:lnTo>
                    <a:lnTo>
                      <a:pt x="152400" y="1066800"/>
                    </a:lnTo>
                    <a:lnTo>
                      <a:pt x="0" y="1066800"/>
                    </a:lnTo>
                    <a:close/>
                  </a:path>
                </a:pathLst>
              </a:custGeom>
              <a:grpFill/>
              <a:ln w="9525" cap="flat">
                <a:noFill/>
                <a:prstDash val="solid"/>
                <a:miter/>
              </a:ln>
            </p:spPr>
            <p:txBody>
              <a:bodyPr rtlCol="0" anchor="ctr"/>
              <a:lstStyle/>
              <a:p>
                <a:endParaRPr lang="vi-VN" sz="1351">
                  <a:latin typeface="+mj-lt"/>
                </a:endParaRPr>
              </a:p>
            </p:txBody>
          </p:sp>
        </p:grpSp>
        <p:grpSp>
          <p:nvGrpSpPr>
            <p:cNvPr id="87" name="Group 86">
              <a:extLst>
                <a:ext uri="{FF2B5EF4-FFF2-40B4-BE49-F238E27FC236}">
                  <a16:creationId xmlns:a16="http://schemas.microsoft.com/office/drawing/2014/main" id="{6852DE40-C23B-4117-84C3-BA5DBF864542}"/>
                </a:ext>
              </a:extLst>
            </p:cNvPr>
            <p:cNvGrpSpPr/>
            <p:nvPr/>
          </p:nvGrpSpPr>
          <p:grpSpPr>
            <a:xfrm>
              <a:off x="7963524" y="3527312"/>
              <a:ext cx="157102" cy="157102"/>
              <a:chOff x="10781865" y="2835892"/>
              <a:chExt cx="2133600" cy="2133600"/>
            </a:xfrm>
            <a:solidFill>
              <a:srgbClr val="90BE6D"/>
            </a:solidFill>
          </p:grpSpPr>
          <p:sp>
            <p:nvSpPr>
              <p:cNvPr id="125" name="Freeform: Shape 406">
                <a:extLst>
                  <a:ext uri="{FF2B5EF4-FFF2-40B4-BE49-F238E27FC236}">
                    <a16:creationId xmlns:a16="http://schemas.microsoft.com/office/drawing/2014/main" id="{6C94F418-BBB9-4649-BA94-4D8F9DA137FD}"/>
                  </a:ext>
                </a:extLst>
              </p:cNvPr>
              <p:cNvSpPr/>
              <p:nvPr/>
            </p:nvSpPr>
            <p:spPr>
              <a:xfrm>
                <a:off x="10781865" y="2835892"/>
                <a:ext cx="2133600" cy="2133600"/>
              </a:xfrm>
              <a:custGeom>
                <a:avLst/>
                <a:gdLst>
                  <a:gd name="connsiteX0" fmla="*/ 1066800 w 2133600"/>
                  <a:gd name="connsiteY0" fmla="*/ 0 h 2133600"/>
                  <a:gd name="connsiteX1" fmla="*/ 0 w 2133600"/>
                  <a:gd name="connsiteY1" fmla="*/ 1066800 h 2133600"/>
                  <a:gd name="connsiteX2" fmla="*/ 1066800 w 2133600"/>
                  <a:gd name="connsiteY2" fmla="*/ 2133600 h 2133600"/>
                  <a:gd name="connsiteX3" fmla="*/ 2133600 w 2133600"/>
                  <a:gd name="connsiteY3" fmla="*/ 1066800 h 2133600"/>
                  <a:gd name="connsiteX4" fmla="*/ 1066800 w 2133600"/>
                  <a:gd name="connsiteY4" fmla="*/ 0 h 2133600"/>
                  <a:gd name="connsiteX5" fmla="*/ 1066800 w 2133600"/>
                  <a:gd name="connsiteY5" fmla="*/ 1981200 h 2133600"/>
                  <a:gd name="connsiteX6" fmla="*/ 152400 w 2133600"/>
                  <a:gd name="connsiteY6" fmla="*/ 1066800 h 2133600"/>
                  <a:gd name="connsiteX7" fmla="*/ 1066800 w 2133600"/>
                  <a:gd name="connsiteY7" fmla="*/ 152400 h 2133600"/>
                  <a:gd name="connsiteX8" fmla="*/ 1981200 w 2133600"/>
                  <a:gd name="connsiteY8" fmla="*/ 1066800 h 2133600"/>
                  <a:gd name="connsiteX9" fmla="*/ 1066800 w 2133600"/>
                  <a:gd name="connsiteY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2133600">
                    <a:moveTo>
                      <a:pt x="1066800" y="0"/>
                    </a:moveTo>
                    <a:cubicBezTo>
                      <a:pt x="477621" y="0"/>
                      <a:pt x="0" y="477622"/>
                      <a:pt x="0" y="1066800"/>
                    </a:cubicBezTo>
                    <a:cubicBezTo>
                      <a:pt x="0" y="1655978"/>
                      <a:pt x="477621" y="2133600"/>
                      <a:pt x="1066800" y="2133600"/>
                    </a:cubicBezTo>
                    <a:cubicBezTo>
                      <a:pt x="1655978" y="2133600"/>
                      <a:pt x="2133600" y="1655978"/>
                      <a:pt x="2133600" y="1066800"/>
                    </a:cubicBezTo>
                    <a:cubicBezTo>
                      <a:pt x="2132943" y="477898"/>
                      <a:pt x="1655702" y="667"/>
                      <a:pt x="1066800" y="0"/>
                    </a:cubicBezTo>
                    <a:close/>
                    <a:moveTo>
                      <a:pt x="1066800" y="1981200"/>
                    </a:moveTo>
                    <a:cubicBezTo>
                      <a:pt x="561794" y="1981200"/>
                      <a:pt x="152400" y="1571806"/>
                      <a:pt x="152400" y="1066800"/>
                    </a:cubicBezTo>
                    <a:cubicBezTo>
                      <a:pt x="152400" y="561794"/>
                      <a:pt x="561794" y="152400"/>
                      <a:pt x="1066800" y="152400"/>
                    </a:cubicBezTo>
                    <a:cubicBezTo>
                      <a:pt x="1571806" y="152400"/>
                      <a:pt x="1981200" y="561794"/>
                      <a:pt x="1981200" y="1066800"/>
                    </a:cubicBezTo>
                    <a:cubicBezTo>
                      <a:pt x="1980638" y="1571577"/>
                      <a:pt x="1571577" y="1980638"/>
                      <a:pt x="1066800" y="1981200"/>
                    </a:cubicBezTo>
                    <a:close/>
                  </a:path>
                </a:pathLst>
              </a:custGeom>
              <a:grpFill/>
              <a:ln w="9525" cap="flat">
                <a:noFill/>
                <a:prstDash val="solid"/>
                <a:miter/>
              </a:ln>
            </p:spPr>
            <p:txBody>
              <a:bodyPr rtlCol="0" anchor="ctr"/>
              <a:lstStyle/>
              <a:p>
                <a:endParaRPr lang="vi-VN" sz="1351">
                  <a:latin typeface="+mj-lt"/>
                </a:endParaRPr>
              </a:p>
            </p:txBody>
          </p:sp>
          <p:sp>
            <p:nvSpPr>
              <p:cNvPr id="126" name="Freeform: Shape 407">
                <a:extLst>
                  <a:ext uri="{FF2B5EF4-FFF2-40B4-BE49-F238E27FC236}">
                    <a16:creationId xmlns:a16="http://schemas.microsoft.com/office/drawing/2014/main" id="{7BFA6EC6-C2D7-40B1-A391-78355AE7536D}"/>
                  </a:ext>
                </a:extLst>
              </p:cNvPr>
              <p:cNvSpPr/>
              <p:nvPr/>
            </p:nvSpPr>
            <p:spPr>
              <a:xfrm>
                <a:off x="12258878" y="3403896"/>
                <a:ext cx="275589" cy="997591"/>
              </a:xfrm>
              <a:custGeom>
                <a:avLst/>
                <a:gdLst>
                  <a:gd name="connsiteX0" fmla="*/ 127692 w 275589"/>
                  <a:gd name="connsiteY0" fmla="*/ 0 h 997591"/>
                  <a:gd name="connsiteX1" fmla="*/ 0 w 275589"/>
                  <a:gd name="connsiteY1" fmla="*/ 83191 h 997591"/>
                  <a:gd name="connsiteX2" fmla="*/ 0 w 275589"/>
                  <a:gd name="connsiteY2" fmla="*/ 914400 h 997591"/>
                  <a:gd name="connsiteX3" fmla="*/ 127692 w 275589"/>
                  <a:gd name="connsiteY3" fmla="*/ 997591 h 997591"/>
                  <a:gd name="connsiteX4" fmla="*/ 127692 w 275589"/>
                  <a:gd name="connsiteY4" fmla="*/ 0 h 99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89" h="997591">
                    <a:moveTo>
                      <a:pt x="127692" y="0"/>
                    </a:moveTo>
                    <a:lnTo>
                      <a:pt x="0" y="83191"/>
                    </a:lnTo>
                    <a:cubicBezTo>
                      <a:pt x="164259" y="335918"/>
                      <a:pt x="164259" y="661673"/>
                      <a:pt x="0" y="914400"/>
                    </a:cubicBezTo>
                    <a:lnTo>
                      <a:pt x="127692" y="997591"/>
                    </a:lnTo>
                    <a:cubicBezTo>
                      <a:pt x="324888" y="694306"/>
                      <a:pt x="324888" y="303295"/>
                      <a:pt x="127692" y="0"/>
                    </a:cubicBezTo>
                    <a:close/>
                  </a:path>
                </a:pathLst>
              </a:custGeom>
              <a:grpFill/>
              <a:ln w="9525" cap="flat">
                <a:noFill/>
                <a:prstDash val="solid"/>
                <a:miter/>
              </a:ln>
            </p:spPr>
            <p:txBody>
              <a:bodyPr rtlCol="0" anchor="ctr"/>
              <a:lstStyle/>
              <a:p>
                <a:endParaRPr lang="vi-VN" sz="1351">
                  <a:latin typeface="+mj-lt"/>
                </a:endParaRPr>
              </a:p>
            </p:txBody>
          </p:sp>
        </p:grpSp>
        <p:pic>
          <p:nvPicPr>
            <p:cNvPr id="88" name="Graphic 408">
              <a:extLst>
                <a:ext uri="{FF2B5EF4-FFF2-40B4-BE49-F238E27FC236}">
                  <a16:creationId xmlns:a16="http://schemas.microsoft.com/office/drawing/2014/main" id="{E9A379F0-C7D9-47E6-940C-F55508977B1B}"/>
                </a:ext>
              </a:extLst>
            </p:cNvPr>
            <p:cNvPicPr>
              <a:picLocks noChangeAspect="1"/>
            </p:cNvPicPr>
            <p:nvPr/>
          </p:nvPicPr>
          <p:blipFill>
            <a:blip r:embed="rId4"/>
            <a:stretch>
              <a:fillRect/>
            </a:stretch>
          </p:blipFill>
          <p:spPr>
            <a:xfrm rot="5400000">
              <a:off x="3903878" y="3512849"/>
              <a:ext cx="177893" cy="157101"/>
            </a:xfrm>
            <a:prstGeom prst="rect">
              <a:avLst/>
            </a:prstGeom>
          </p:spPr>
        </p:pic>
        <p:grpSp>
          <p:nvGrpSpPr>
            <p:cNvPr id="89" name="Group 88">
              <a:extLst>
                <a:ext uri="{FF2B5EF4-FFF2-40B4-BE49-F238E27FC236}">
                  <a16:creationId xmlns:a16="http://schemas.microsoft.com/office/drawing/2014/main" id="{572BB6C5-644D-4896-B396-38D470AF091E}"/>
                </a:ext>
              </a:extLst>
            </p:cNvPr>
            <p:cNvGrpSpPr/>
            <p:nvPr/>
          </p:nvGrpSpPr>
          <p:grpSpPr>
            <a:xfrm rot="19993631">
              <a:off x="6751700" y="3471057"/>
              <a:ext cx="109550" cy="96077"/>
              <a:chOff x="8343466" y="400530"/>
              <a:chExt cx="2285979" cy="2130561"/>
            </a:xfrm>
            <a:solidFill>
              <a:srgbClr val="577590"/>
            </a:solidFill>
          </p:grpSpPr>
          <p:sp>
            <p:nvSpPr>
              <p:cNvPr id="123" name="Freeform: Shape 410">
                <a:extLst>
                  <a:ext uri="{FF2B5EF4-FFF2-40B4-BE49-F238E27FC236}">
                    <a16:creationId xmlns:a16="http://schemas.microsoft.com/office/drawing/2014/main" id="{B83A158B-8F67-4E24-8DFC-1F8BF84F3E00}"/>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124" name="Freeform: Shape 411">
                <a:extLst>
                  <a:ext uri="{FF2B5EF4-FFF2-40B4-BE49-F238E27FC236}">
                    <a16:creationId xmlns:a16="http://schemas.microsoft.com/office/drawing/2014/main" id="{4744B924-1BC6-4AD7-B7AE-72C6A4E5902A}"/>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90" name="Group 89">
              <a:extLst>
                <a:ext uri="{FF2B5EF4-FFF2-40B4-BE49-F238E27FC236}">
                  <a16:creationId xmlns:a16="http://schemas.microsoft.com/office/drawing/2014/main" id="{F52204AF-805B-43CE-B1AB-2E6D781FCC87}"/>
                </a:ext>
              </a:extLst>
            </p:cNvPr>
            <p:cNvGrpSpPr/>
            <p:nvPr/>
          </p:nvGrpSpPr>
          <p:grpSpPr>
            <a:xfrm rot="20608487">
              <a:off x="5600525" y="3384562"/>
              <a:ext cx="197280" cy="173018"/>
              <a:chOff x="8343466" y="400530"/>
              <a:chExt cx="2285979" cy="2130561"/>
            </a:xfrm>
            <a:solidFill>
              <a:srgbClr val="E9785C"/>
            </a:solidFill>
          </p:grpSpPr>
          <p:sp>
            <p:nvSpPr>
              <p:cNvPr id="121" name="Freeform: Shape 413">
                <a:extLst>
                  <a:ext uri="{FF2B5EF4-FFF2-40B4-BE49-F238E27FC236}">
                    <a16:creationId xmlns:a16="http://schemas.microsoft.com/office/drawing/2014/main" id="{E04529D7-BE25-4B84-A26E-FCEE69D1A9BF}"/>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122" name="Freeform: Shape 414">
                <a:extLst>
                  <a:ext uri="{FF2B5EF4-FFF2-40B4-BE49-F238E27FC236}">
                    <a16:creationId xmlns:a16="http://schemas.microsoft.com/office/drawing/2014/main" id="{6A7BBA38-063F-49AB-9820-5D6F454E2B25}"/>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91" name="Group 90">
              <a:extLst>
                <a:ext uri="{FF2B5EF4-FFF2-40B4-BE49-F238E27FC236}">
                  <a16:creationId xmlns:a16="http://schemas.microsoft.com/office/drawing/2014/main" id="{36BA0CBD-D58F-42EC-A955-010E69672955}"/>
                </a:ext>
              </a:extLst>
            </p:cNvPr>
            <p:cNvGrpSpPr/>
            <p:nvPr/>
          </p:nvGrpSpPr>
          <p:grpSpPr>
            <a:xfrm>
              <a:off x="4923105" y="3472595"/>
              <a:ext cx="169433" cy="148595"/>
              <a:chOff x="8343466" y="400530"/>
              <a:chExt cx="2285979" cy="2130561"/>
            </a:xfrm>
            <a:solidFill>
              <a:srgbClr val="577590"/>
            </a:solidFill>
          </p:grpSpPr>
          <p:sp>
            <p:nvSpPr>
              <p:cNvPr id="119" name="Freeform: Shape 416">
                <a:extLst>
                  <a:ext uri="{FF2B5EF4-FFF2-40B4-BE49-F238E27FC236}">
                    <a16:creationId xmlns:a16="http://schemas.microsoft.com/office/drawing/2014/main" id="{F85AD258-CF10-4D3C-BD7F-CE87C79661DF}"/>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120" name="Freeform: Shape 417">
                <a:extLst>
                  <a:ext uri="{FF2B5EF4-FFF2-40B4-BE49-F238E27FC236}">
                    <a16:creationId xmlns:a16="http://schemas.microsoft.com/office/drawing/2014/main" id="{430976D4-C2AD-43DD-9860-731025BCF403}"/>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92" name="Group 91">
              <a:extLst>
                <a:ext uri="{FF2B5EF4-FFF2-40B4-BE49-F238E27FC236}">
                  <a16:creationId xmlns:a16="http://schemas.microsoft.com/office/drawing/2014/main" id="{6948573B-4633-40B1-8004-E7E9CA05DCD6}"/>
                </a:ext>
              </a:extLst>
            </p:cNvPr>
            <p:cNvGrpSpPr/>
            <p:nvPr/>
          </p:nvGrpSpPr>
          <p:grpSpPr>
            <a:xfrm rot="2700000">
              <a:off x="4415838" y="3496256"/>
              <a:ext cx="142101" cy="124624"/>
              <a:chOff x="8343466" y="400530"/>
              <a:chExt cx="2285979" cy="2130561"/>
            </a:xfrm>
            <a:solidFill>
              <a:srgbClr val="90BE6D"/>
            </a:solidFill>
          </p:grpSpPr>
          <p:sp>
            <p:nvSpPr>
              <p:cNvPr id="117" name="Freeform: Shape 419">
                <a:extLst>
                  <a:ext uri="{FF2B5EF4-FFF2-40B4-BE49-F238E27FC236}">
                    <a16:creationId xmlns:a16="http://schemas.microsoft.com/office/drawing/2014/main" id="{77788DE0-566B-4E37-BA44-DA4981BC4A2A}"/>
                  </a:ext>
                </a:extLst>
              </p:cNvPr>
              <p:cNvSpPr/>
              <p:nvPr/>
            </p:nvSpPr>
            <p:spPr>
              <a:xfrm>
                <a:off x="8343466" y="400530"/>
                <a:ext cx="2285979" cy="2130561"/>
              </a:xfrm>
              <a:custGeom>
                <a:avLst/>
                <a:gdLst>
                  <a:gd name="connsiteX0" fmla="*/ 2276883 w 2285979"/>
                  <a:gd name="connsiteY0" fmla="*/ 2018271 h 2130561"/>
                  <a:gd name="connsiteX1" fmla="*/ 1210083 w 2285979"/>
                  <a:gd name="connsiteY1" fmla="*/ 37071 h 2130561"/>
                  <a:gd name="connsiteX2" fmla="*/ 1100813 w 2285979"/>
                  <a:gd name="connsiteY2" fmla="*/ 12173 h 2130561"/>
                  <a:gd name="connsiteX3" fmla="*/ 1075914 w 2285979"/>
                  <a:gd name="connsiteY3" fmla="*/ 37071 h 2130561"/>
                  <a:gd name="connsiteX4" fmla="*/ 9114 w 2285979"/>
                  <a:gd name="connsiteY4" fmla="*/ 2018271 h 2130561"/>
                  <a:gd name="connsiteX5" fmla="*/ 10791 w 2285979"/>
                  <a:gd name="connsiteY5" fmla="*/ 2093433 h 2130561"/>
                  <a:gd name="connsiteX6" fmla="*/ 76199 w 2285979"/>
                  <a:gd name="connsiteY6" fmla="*/ 2130561 h 2130561"/>
                  <a:gd name="connsiteX7" fmla="*/ 2209799 w 2285979"/>
                  <a:gd name="connsiteY7" fmla="*/ 2130561 h 2130561"/>
                  <a:gd name="connsiteX8" fmla="*/ 2285980 w 2285979"/>
                  <a:gd name="connsiteY8" fmla="*/ 2054371 h 2130561"/>
                  <a:gd name="connsiteX9" fmla="*/ 2276883 w 2285979"/>
                  <a:gd name="connsiteY9" fmla="*/ 2018271 h 2130561"/>
                  <a:gd name="connsiteX10" fmla="*/ 203786 w 2285979"/>
                  <a:gd name="connsiteY10" fmla="*/ 1978161 h 2130561"/>
                  <a:gd name="connsiteX11" fmla="*/ 1142999 w 2285979"/>
                  <a:gd name="connsiteY11" fmla="*/ 233896 h 2130561"/>
                  <a:gd name="connsiteX12" fmla="*/ 2082211 w 2285979"/>
                  <a:gd name="connsiteY12" fmla="*/ 1978161 h 2130561"/>
                  <a:gd name="connsiteX13" fmla="*/ 203786 w 2285979"/>
                  <a:gd name="connsiteY13" fmla="*/ 1978161 h 21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5979" h="2130561">
                    <a:moveTo>
                      <a:pt x="2276883" y="2018271"/>
                    </a:moveTo>
                    <a:lnTo>
                      <a:pt x="1210083" y="37071"/>
                    </a:lnTo>
                    <a:cubicBezTo>
                      <a:pt x="1186785" y="19"/>
                      <a:pt x="1137855" y="-11125"/>
                      <a:pt x="1100813" y="12173"/>
                    </a:cubicBezTo>
                    <a:cubicBezTo>
                      <a:pt x="1090754" y="18497"/>
                      <a:pt x="1082248" y="27003"/>
                      <a:pt x="1075914" y="37071"/>
                    </a:cubicBezTo>
                    <a:lnTo>
                      <a:pt x="9114" y="2018271"/>
                    </a:lnTo>
                    <a:cubicBezTo>
                      <a:pt x="-3611" y="2041865"/>
                      <a:pt x="-2973" y="2070421"/>
                      <a:pt x="10791" y="2093433"/>
                    </a:cubicBezTo>
                    <a:cubicBezTo>
                      <a:pt x="24516" y="2116474"/>
                      <a:pt x="49376" y="2130590"/>
                      <a:pt x="76199" y="2130561"/>
                    </a:cubicBezTo>
                    <a:lnTo>
                      <a:pt x="2209799" y="2130561"/>
                    </a:lnTo>
                    <a:cubicBezTo>
                      <a:pt x="2251880" y="2130561"/>
                      <a:pt x="2285980" y="2096443"/>
                      <a:pt x="2285980" y="2054371"/>
                    </a:cubicBezTo>
                    <a:cubicBezTo>
                      <a:pt x="2285980" y="2041769"/>
                      <a:pt x="2282856" y="2029368"/>
                      <a:pt x="2276883" y="2018271"/>
                    </a:cubicBezTo>
                    <a:close/>
                    <a:moveTo>
                      <a:pt x="203786" y="1978161"/>
                    </a:moveTo>
                    <a:lnTo>
                      <a:pt x="1142999" y="233896"/>
                    </a:lnTo>
                    <a:lnTo>
                      <a:pt x="2082211" y="1978161"/>
                    </a:lnTo>
                    <a:lnTo>
                      <a:pt x="203786" y="1978161"/>
                    </a:lnTo>
                    <a:close/>
                  </a:path>
                </a:pathLst>
              </a:custGeom>
              <a:grpFill/>
              <a:ln w="9525" cap="flat">
                <a:noFill/>
                <a:prstDash val="solid"/>
                <a:miter/>
              </a:ln>
            </p:spPr>
            <p:txBody>
              <a:bodyPr rtlCol="0" anchor="ctr"/>
              <a:lstStyle/>
              <a:p>
                <a:endParaRPr lang="vi-VN" sz="1351">
                  <a:latin typeface="+mj-lt"/>
                </a:endParaRPr>
              </a:p>
            </p:txBody>
          </p:sp>
          <p:sp>
            <p:nvSpPr>
              <p:cNvPr id="118" name="Freeform: Shape 420">
                <a:extLst>
                  <a:ext uri="{FF2B5EF4-FFF2-40B4-BE49-F238E27FC236}">
                    <a16:creationId xmlns:a16="http://schemas.microsoft.com/office/drawing/2014/main" id="{2ED795B8-E466-41EF-8E77-C84D0178BBA8}"/>
                  </a:ext>
                </a:extLst>
              </p:cNvPr>
              <p:cNvSpPr/>
              <p:nvPr/>
            </p:nvSpPr>
            <p:spPr>
              <a:xfrm rot="17916463">
                <a:off x="8780439" y="1578545"/>
                <a:ext cx="954765" cy="152396"/>
              </a:xfrm>
              <a:custGeom>
                <a:avLst/>
                <a:gdLst>
                  <a:gd name="connsiteX0" fmla="*/ 0 w 954765"/>
                  <a:gd name="connsiteY0" fmla="*/ 0 h 152396"/>
                  <a:gd name="connsiteX1" fmla="*/ 954766 w 954765"/>
                  <a:gd name="connsiteY1" fmla="*/ 0 h 152396"/>
                  <a:gd name="connsiteX2" fmla="*/ 954766 w 954765"/>
                  <a:gd name="connsiteY2" fmla="*/ 152397 h 152396"/>
                  <a:gd name="connsiteX3" fmla="*/ 0 w 954765"/>
                  <a:gd name="connsiteY3" fmla="*/ 152397 h 152396"/>
                </a:gdLst>
                <a:ahLst/>
                <a:cxnLst>
                  <a:cxn ang="0">
                    <a:pos x="connsiteX0" y="connsiteY0"/>
                  </a:cxn>
                  <a:cxn ang="0">
                    <a:pos x="connsiteX1" y="connsiteY1"/>
                  </a:cxn>
                  <a:cxn ang="0">
                    <a:pos x="connsiteX2" y="connsiteY2"/>
                  </a:cxn>
                  <a:cxn ang="0">
                    <a:pos x="connsiteX3" y="connsiteY3"/>
                  </a:cxn>
                </a:cxnLst>
                <a:rect l="l" t="t" r="r" b="b"/>
                <a:pathLst>
                  <a:path w="954765" h="152396">
                    <a:moveTo>
                      <a:pt x="0" y="0"/>
                    </a:moveTo>
                    <a:lnTo>
                      <a:pt x="954766" y="0"/>
                    </a:lnTo>
                    <a:lnTo>
                      <a:pt x="954766" y="152397"/>
                    </a:lnTo>
                    <a:lnTo>
                      <a:pt x="0" y="152397"/>
                    </a:lnTo>
                    <a:close/>
                  </a:path>
                </a:pathLst>
              </a:custGeom>
              <a:grpFill/>
              <a:ln w="9525" cap="flat">
                <a:noFill/>
                <a:prstDash val="solid"/>
                <a:miter/>
              </a:ln>
            </p:spPr>
            <p:txBody>
              <a:bodyPr rtlCol="0" anchor="ctr"/>
              <a:lstStyle/>
              <a:p>
                <a:endParaRPr lang="vi-VN" sz="1351">
                  <a:latin typeface="+mj-lt"/>
                </a:endParaRPr>
              </a:p>
            </p:txBody>
          </p:sp>
        </p:grpSp>
        <p:grpSp>
          <p:nvGrpSpPr>
            <p:cNvPr id="93" name="Group 92">
              <a:extLst>
                <a:ext uri="{FF2B5EF4-FFF2-40B4-BE49-F238E27FC236}">
                  <a16:creationId xmlns:a16="http://schemas.microsoft.com/office/drawing/2014/main" id="{9C0A94D2-493E-47B5-A52B-8275ABFBD3C8}"/>
                </a:ext>
              </a:extLst>
            </p:cNvPr>
            <p:cNvGrpSpPr/>
            <p:nvPr/>
          </p:nvGrpSpPr>
          <p:grpSpPr>
            <a:xfrm rot="20115346">
              <a:off x="6201547" y="3388835"/>
              <a:ext cx="146558" cy="146558"/>
              <a:chOff x="10781865" y="397491"/>
              <a:chExt cx="2133600" cy="2133600"/>
            </a:xfrm>
            <a:solidFill>
              <a:srgbClr val="90BE6D"/>
            </a:solidFill>
          </p:grpSpPr>
          <p:sp>
            <p:nvSpPr>
              <p:cNvPr id="115" name="Freeform: Shape 422">
                <a:extLst>
                  <a:ext uri="{FF2B5EF4-FFF2-40B4-BE49-F238E27FC236}">
                    <a16:creationId xmlns:a16="http://schemas.microsoft.com/office/drawing/2014/main" id="{D304F9D8-B2D2-43AA-BB65-8BA33290DE13}"/>
                  </a:ext>
                </a:extLst>
              </p:cNvPr>
              <p:cNvSpPr/>
              <p:nvPr/>
            </p:nvSpPr>
            <p:spPr>
              <a:xfrm>
                <a:off x="10781865" y="397491"/>
                <a:ext cx="2133600" cy="2133600"/>
              </a:xfrm>
              <a:custGeom>
                <a:avLst/>
                <a:gdLst>
                  <a:gd name="connsiteX0" fmla="*/ 2057438 w 2133600"/>
                  <a:gd name="connsiteY0" fmla="*/ 0 h 2133600"/>
                  <a:gd name="connsiteX1" fmla="*/ 2057400 w 2133600"/>
                  <a:gd name="connsiteY1" fmla="*/ 0 h 2133600"/>
                  <a:gd name="connsiteX2" fmla="*/ 76200 w 2133600"/>
                  <a:gd name="connsiteY2" fmla="*/ 0 h 2133600"/>
                  <a:gd name="connsiteX3" fmla="*/ 0 w 2133600"/>
                  <a:gd name="connsiteY3" fmla="*/ 76162 h 2133600"/>
                  <a:gd name="connsiteX4" fmla="*/ 0 w 2133600"/>
                  <a:gd name="connsiteY4" fmla="*/ 76200 h 2133600"/>
                  <a:gd name="connsiteX5" fmla="*/ 0 w 2133600"/>
                  <a:gd name="connsiteY5" fmla="*/ 2057400 h 2133600"/>
                  <a:gd name="connsiteX6" fmla="*/ 76162 w 2133600"/>
                  <a:gd name="connsiteY6" fmla="*/ 2133600 h 2133600"/>
                  <a:gd name="connsiteX7" fmla="*/ 76200 w 2133600"/>
                  <a:gd name="connsiteY7" fmla="*/ 2133600 h 2133600"/>
                  <a:gd name="connsiteX8" fmla="*/ 2057400 w 2133600"/>
                  <a:gd name="connsiteY8" fmla="*/ 2133600 h 2133600"/>
                  <a:gd name="connsiteX9" fmla="*/ 2133600 w 2133600"/>
                  <a:gd name="connsiteY9" fmla="*/ 2057438 h 2133600"/>
                  <a:gd name="connsiteX10" fmla="*/ 2133600 w 2133600"/>
                  <a:gd name="connsiteY10" fmla="*/ 2057400 h 2133600"/>
                  <a:gd name="connsiteX11" fmla="*/ 2133600 w 2133600"/>
                  <a:gd name="connsiteY11" fmla="*/ 76200 h 2133600"/>
                  <a:gd name="connsiteX12" fmla="*/ 2057438 w 2133600"/>
                  <a:gd name="connsiteY12" fmla="*/ 0 h 2133600"/>
                  <a:gd name="connsiteX13" fmla="*/ 1981200 w 2133600"/>
                  <a:gd name="connsiteY13" fmla="*/ 1981200 h 2133600"/>
                  <a:gd name="connsiteX14" fmla="*/ 152400 w 2133600"/>
                  <a:gd name="connsiteY14" fmla="*/ 1981200 h 2133600"/>
                  <a:gd name="connsiteX15" fmla="*/ 152400 w 2133600"/>
                  <a:gd name="connsiteY15" fmla="*/ 152400 h 2133600"/>
                  <a:gd name="connsiteX16" fmla="*/ 1981200 w 2133600"/>
                  <a:gd name="connsiteY16" fmla="*/ 152400 h 2133600"/>
                  <a:gd name="connsiteX17" fmla="*/ 1981200 w 2133600"/>
                  <a:gd name="connsiteY17"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3600" h="2133600">
                    <a:moveTo>
                      <a:pt x="2057438" y="0"/>
                    </a:moveTo>
                    <a:cubicBezTo>
                      <a:pt x="2057429" y="0"/>
                      <a:pt x="2057410" y="0"/>
                      <a:pt x="2057400" y="0"/>
                    </a:cubicBezTo>
                    <a:lnTo>
                      <a:pt x="76200" y="0"/>
                    </a:lnTo>
                    <a:cubicBezTo>
                      <a:pt x="34128" y="-10"/>
                      <a:pt x="10" y="34090"/>
                      <a:pt x="0" y="76162"/>
                    </a:cubicBezTo>
                    <a:cubicBezTo>
                      <a:pt x="0" y="76171"/>
                      <a:pt x="0" y="76190"/>
                      <a:pt x="0" y="76200"/>
                    </a:cubicBezTo>
                    <a:lnTo>
                      <a:pt x="0" y="2057400"/>
                    </a:lnTo>
                    <a:cubicBezTo>
                      <a:pt x="-10" y="2099472"/>
                      <a:pt x="34090" y="2133591"/>
                      <a:pt x="76162" y="2133600"/>
                    </a:cubicBezTo>
                    <a:cubicBezTo>
                      <a:pt x="76171" y="2133600"/>
                      <a:pt x="76190" y="2133600"/>
                      <a:pt x="76200" y="2133600"/>
                    </a:cubicBezTo>
                    <a:lnTo>
                      <a:pt x="2057400" y="2133600"/>
                    </a:lnTo>
                    <a:cubicBezTo>
                      <a:pt x="2099472" y="2133610"/>
                      <a:pt x="2133591" y="2099510"/>
                      <a:pt x="2133600" y="2057438"/>
                    </a:cubicBezTo>
                    <a:cubicBezTo>
                      <a:pt x="2133600" y="2057429"/>
                      <a:pt x="2133600" y="2057410"/>
                      <a:pt x="2133600" y="2057400"/>
                    </a:cubicBezTo>
                    <a:lnTo>
                      <a:pt x="2133600" y="76200"/>
                    </a:lnTo>
                    <a:cubicBezTo>
                      <a:pt x="2133610" y="34128"/>
                      <a:pt x="2099510" y="19"/>
                      <a:pt x="2057438" y="0"/>
                    </a:cubicBezTo>
                    <a:close/>
                    <a:moveTo>
                      <a:pt x="1981200" y="1981200"/>
                    </a:moveTo>
                    <a:lnTo>
                      <a:pt x="152400" y="1981200"/>
                    </a:lnTo>
                    <a:lnTo>
                      <a:pt x="152400" y="152400"/>
                    </a:lnTo>
                    <a:lnTo>
                      <a:pt x="1981200" y="152400"/>
                    </a:lnTo>
                    <a:lnTo>
                      <a:pt x="1981200" y="1981200"/>
                    </a:lnTo>
                    <a:close/>
                  </a:path>
                </a:pathLst>
              </a:custGeom>
              <a:grpFill/>
              <a:ln w="9525" cap="flat">
                <a:noFill/>
                <a:prstDash val="solid"/>
                <a:miter/>
              </a:ln>
            </p:spPr>
            <p:txBody>
              <a:bodyPr rtlCol="0" anchor="ctr"/>
              <a:lstStyle/>
              <a:p>
                <a:endParaRPr lang="vi-VN" sz="1351">
                  <a:latin typeface="+mj-lt"/>
                </a:endParaRPr>
              </a:p>
            </p:txBody>
          </p:sp>
          <p:sp>
            <p:nvSpPr>
              <p:cNvPr id="116" name="Freeform: Shape 423">
                <a:extLst>
                  <a:ext uri="{FF2B5EF4-FFF2-40B4-BE49-F238E27FC236}">
                    <a16:creationId xmlns:a16="http://schemas.microsoft.com/office/drawing/2014/main" id="{11789091-894B-4384-BD70-D7A1649EA00F}"/>
                  </a:ext>
                </a:extLst>
              </p:cNvPr>
              <p:cNvSpPr/>
              <p:nvPr/>
            </p:nvSpPr>
            <p:spPr>
              <a:xfrm>
                <a:off x="12458265" y="930892"/>
                <a:ext cx="152400" cy="1066800"/>
              </a:xfrm>
              <a:custGeom>
                <a:avLst/>
                <a:gdLst>
                  <a:gd name="connsiteX0" fmla="*/ 0 w 152400"/>
                  <a:gd name="connsiteY0" fmla="*/ 0 h 1066800"/>
                  <a:gd name="connsiteX1" fmla="*/ 152400 w 152400"/>
                  <a:gd name="connsiteY1" fmla="*/ 0 h 1066800"/>
                  <a:gd name="connsiteX2" fmla="*/ 152400 w 152400"/>
                  <a:gd name="connsiteY2" fmla="*/ 1066800 h 1066800"/>
                  <a:gd name="connsiteX3" fmla="*/ 0 w 1524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2400" h="1066800">
                    <a:moveTo>
                      <a:pt x="0" y="0"/>
                    </a:moveTo>
                    <a:lnTo>
                      <a:pt x="152400" y="0"/>
                    </a:lnTo>
                    <a:lnTo>
                      <a:pt x="152400" y="1066800"/>
                    </a:lnTo>
                    <a:lnTo>
                      <a:pt x="0" y="1066800"/>
                    </a:lnTo>
                    <a:close/>
                  </a:path>
                </a:pathLst>
              </a:custGeom>
              <a:grpFill/>
              <a:ln w="9525" cap="flat">
                <a:noFill/>
                <a:prstDash val="solid"/>
                <a:miter/>
              </a:ln>
            </p:spPr>
            <p:txBody>
              <a:bodyPr rtlCol="0" anchor="ctr"/>
              <a:lstStyle/>
              <a:p>
                <a:endParaRPr lang="vi-VN" sz="1351">
                  <a:latin typeface="+mj-lt"/>
                </a:endParaRPr>
              </a:p>
            </p:txBody>
          </p:sp>
        </p:grpSp>
        <p:grpSp>
          <p:nvGrpSpPr>
            <p:cNvPr id="94" name="Group 93">
              <a:extLst>
                <a:ext uri="{FF2B5EF4-FFF2-40B4-BE49-F238E27FC236}">
                  <a16:creationId xmlns:a16="http://schemas.microsoft.com/office/drawing/2014/main" id="{97C2A0C3-ABB2-49C6-9640-A0240E281C4E}"/>
                </a:ext>
              </a:extLst>
            </p:cNvPr>
            <p:cNvGrpSpPr/>
            <p:nvPr/>
          </p:nvGrpSpPr>
          <p:grpSpPr>
            <a:xfrm rot="2414691" flipH="1">
              <a:off x="4184020" y="3566413"/>
              <a:ext cx="85270" cy="85270"/>
              <a:chOff x="10781865" y="397491"/>
              <a:chExt cx="2133600" cy="2133600"/>
            </a:xfrm>
            <a:solidFill>
              <a:srgbClr val="E9785C"/>
            </a:solidFill>
          </p:grpSpPr>
          <p:sp>
            <p:nvSpPr>
              <p:cNvPr id="113" name="Freeform: Shape 425">
                <a:extLst>
                  <a:ext uri="{FF2B5EF4-FFF2-40B4-BE49-F238E27FC236}">
                    <a16:creationId xmlns:a16="http://schemas.microsoft.com/office/drawing/2014/main" id="{689A3AFF-98DC-49F3-969F-A900E30269E3}"/>
                  </a:ext>
                </a:extLst>
              </p:cNvPr>
              <p:cNvSpPr/>
              <p:nvPr/>
            </p:nvSpPr>
            <p:spPr>
              <a:xfrm>
                <a:off x="10781865" y="397491"/>
                <a:ext cx="2133600" cy="2133600"/>
              </a:xfrm>
              <a:custGeom>
                <a:avLst/>
                <a:gdLst>
                  <a:gd name="connsiteX0" fmla="*/ 2057438 w 2133600"/>
                  <a:gd name="connsiteY0" fmla="*/ 0 h 2133600"/>
                  <a:gd name="connsiteX1" fmla="*/ 2057400 w 2133600"/>
                  <a:gd name="connsiteY1" fmla="*/ 0 h 2133600"/>
                  <a:gd name="connsiteX2" fmla="*/ 76200 w 2133600"/>
                  <a:gd name="connsiteY2" fmla="*/ 0 h 2133600"/>
                  <a:gd name="connsiteX3" fmla="*/ 0 w 2133600"/>
                  <a:gd name="connsiteY3" fmla="*/ 76162 h 2133600"/>
                  <a:gd name="connsiteX4" fmla="*/ 0 w 2133600"/>
                  <a:gd name="connsiteY4" fmla="*/ 76200 h 2133600"/>
                  <a:gd name="connsiteX5" fmla="*/ 0 w 2133600"/>
                  <a:gd name="connsiteY5" fmla="*/ 2057400 h 2133600"/>
                  <a:gd name="connsiteX6" fmla="*/ 76162 w 2133600"/>
                  <a:gd name="connsiteY6" fmla="*/ 2133600 h 2133600"/>
                  <a:gd name="connsiteX7" fmla="*/ 76200 w 2133600"/>
                  <a:gd name="connsiteY7" fmla="*/ 2133600 h 2133600"/>
                  <a:gd name="connsiteX8" fmla="*/ 2057400 w 2133600"/>
                  <a:gd name="connsiteY8" fmla="*/ 2133600 h 2133600"/>
                  <a:gd name="connsiteX9" fmla="*/ 2133600 w 2133600"/>
                  <a:gd name="connsiteY9" fmla="*/ 2057438 h 2133600"/>
                  <a:gd name="connsiteX10" fmla="*/ 2133600 w 2133600"/>
                  <a:gd name="connsiteY10" fmla="*/ 2057400 h 2133600"/>
                  <a:gd name="connsiteX11" fmla="*/ 2133600 w 2133600"/>
                  <a:gd name="connsiteY11" fmla="*/ 76200 h 2133600"/>
                  <a:gd name="connsiteX12" fmla="*/ 2057438 w 2133600"/>
                  <a:gd name="connsiteY12" fmla="*/ 0 h 2133600"/>
                  <a:gd name="connsiteX13" fmla="*/ 1981200 w 2133600"/>
                  <a:gd name="connsiteY13" fmla="*/ 1981200 h 2133600"/>
                  <a:gd name="connsiteX14" fmla="*/ 152400 w 2133600"/>
                  <a:gd name="connsiteY14" fmla="*/ 1981200 h 2133600"/>
                  <a:gd name="connsiteX15" fmla="*/ 152400 w 2133600"/>
                  <a:gd name="connsiteY15" fmla="*/ 152400 h 2133600"/>
                  <a:gd name="connsiteX16" fmla="*/ 1981200 w 2133600"/>
                  <a:gd name="connsiteY16" fmla="*/ 152400 h 2133600"/>
                  <a:gd name="connsiteX17" fmla="*/ 1981200 w 2133600"/>
                  <a:gd name="connsiteY17"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3600" h="2133600">
                    <a:moveTo>
                      <a:pt x="2057438" y="0"/>
                    </a:moveTo>
                    <a:cubicBezTo>
                      <a:pt x="2057429" y="0"/>
                      <a:pt x="2057410" y="0"/>
                      <a:pt x="2057400" y="0"/>
                    </a:cubicBezTo>
                    <a:lnTo>
                      <a:pt x="76200" y="0"/>
                    </a:lnTo>
                    <a:cubicBezTo>
                      <a:pt x="34128" y="-10"/>
                      <a:pt x="10" y="34090"/>
                      <a:pt x="0" y="76162"/>
                    </a:cubicBezTo>
                    <a:cubicBezTo>
                      <a:pt x="0" y="76171"/>
                      <a:pt x="0" y="76190"/>
                      <a:pt x="0" y="76200"/>
                    </a:cubicBezTo>
                    <a:lnTo>
                      <a:pt x="0" y="2057400"/>
                    </a:lnTo>
                    <a:cubicBezTo>
                      <a:pt x="-10" y="2099472"/>
                      <a:pt x="34090" y="2133591"/>
                      <a:pt x="76162" y="2133600"/>
                    </a:cubicBezTo>
                    <a:cubicBezTo>
                      <a:pt x="76171" y="2133600"/>
                      <a:pt x="76190" y="2133600"/>
                      <a:pt x="76200" y="2133600"/>
                    </a:cubicBezTo>
                    <a:lnTo>
                      <a:pt x="2057400" y="2133600"/>
                    </a:lnTo>
                    <a:cubicBezTo>
                      <a:pt x="2099472" y="2133610"/>
                      <a:pt x="2133591" y="2099510"/>
                      <a:pt x="2133600" y="2057438"/>
                    </a:cubicBezTo>
                    <a:cubicBezTo>
                      <a:pt x="2133600" y="2057429"/>
                      <a:pt x="2133600" y="2057410"/>
                      <a:pt x="2133600" y="2057400"/>
                    </a:cubicBezTo>
                    <a:lnTo>
                      <a:pt x="2133600" y="76200"/>
                    </a:lnTo>
                    <a:cubicBezTo>
                      <a:pt x="2133610" y="34128"/>
                      <a:pt x="2099510" y="19"/>
                      <a:pt x="2057438" y="0"/>
                    </a:cubicBezTo>
                    <a:close/>
                    <a:moveTo>
                      <a:pt x="1981200" y="1981200"/>
                    </a:moveTo>
                    <a:lnTo>
                      <a:pt x="152400" y="1981200"/>
                    </a:lnTo>
                    <a:lnTo>
                      <a:pt x="152400" y="152400"/>
                    </a:lnTo>
                    <a:lnTo>
                      <a:pt x="1981200" y="152400"/>
                    </a:lnTo>
                    <a:lnTo>
                      <a:pt x="1981200" y="1981200"/>
                    </a:lnTo>
                    <a:close/>
                  </a:path>
                </a:pathLst>
              </a:custGeom>
              <a:grpFill/>
              <a:ln w="9525" cap="flat">
                <a:noFill/>
                <a:prstDash val="solid"/>
                <a:miter/>
              </a:ln>
            </p:spPr>
            <p:txBody>
              <a:bodyPr rtlCol="0" anchor="ctr"/>
              <a:lstStyle/>
              <a:p>
                <a:endParaRPr lang="vi-VN" sz="1351">
                  <a:latin typeface="+mj-lt"/>
                </a:endParaRPr>
              </a:p>
            </p:txBody>
          </p:sp>
          <p:sp>
            <p:nvSpPr>
              <p:cNvPr id="114" name="Freeform: Shape 426">
                <a:extLst>
                  <a:ext uri="{FF2B5EF4-FFF2-40B4-BE49-F238E27FC236}">
                    <a16:creationId xmlns:a16="http://schemas.microsoft.com/office/drawing/2014/main" id="{41483D02-A753-4A47-B7FC-6B0A26B34D78}"/>
                  </a:ext>
                </a:extLst>
              </p:cNvPr>
              <p:cNvSpPr/>
              <p:nvPr/>
            </p:nvSpPr>
            <p:spPr>
              <a:xfrm>
                <a:off x="12458265" y="930892"/>
                <a:ext cx="152400" cy="1066800"/>
              </a:xfrm>
              <a:custGeom>
                <a:avLst/>
                <a:gdLst>
                  <a:gd name="connsiteX0" fmla="*/ 0 w 152400"/>
                  <a:gd name="connsiteY0" fmla="*/ 0 h 1066800"/>
                  <a:gd name="connsiteX1" fmla="*/ 152400 w 152400"/>
                  <a:gd name="connsiteY1" fmla="*/ 0 h 1066800"/>
                  <a:gd name="connsiteX2" fmla="*/ 152400 w 152400"/>
                  <a:gd name="connsiteY2" fmla="*/ 1066800 h 1066800"/>
                  <a:gd name="connsiteX3" fmla="*/ 0 w 1524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2400" h="1066800">
                    <a:moveTo>
                      <a:pt x="0" y="0"/>
                    </a:moveTo>
                    <a:lnTo>
                      <a:pt x="152400" y="0"/>
                    </a:lnTo>
                    <a:lnTo>
                      <a:pt x="152400" y="1066800"/>
                    </a:lnTo>
                    <a:lnTo>
                      <a:pt x="0" y="1066800"/>
                    </a:lnTo>
                    <a:close/>
                  </a:path>
                </a:pathLst>
              </a:custGeom>
              <a:grpFill/>
              <a:ln w="9525" cap="flat">
                <a:noFill/>
                <a:prstDash val="solid"/>
                <a:miter/>
              </a:ln>
            </p:spPr>
            <p:txBody>
              <a:bodyPr rtlCol="0" anchor="ctr"/>
              <a:lstStyle/>
              <a:p>
                <a:endParaRPr lang="vi-VN" sz="1351">
                  <a:latin typeface="+mj-lt"/>
                </a:endParaRPr>
              </a:p>
            </p:txBody>
          </p:sp>
        </p:grpSp>
        <p:grpSp>
          <p:nvGrpSpPr>
            <p:cNvPr id="95" name="Group 94">
              <a:extLst>
                <a:ext uri="{FF2B5EF4-FFF2-40B4-BE49-F238E27FC236}">
                  <a16:creationId xmlns:a16="http://schemas.microsoft.com/office/drawing/2014/main" id="{7A313BFE-F59C-451B-A8F9-73F765FA06BD}"/>
                </a:ext>
              </a:extLst>
            </p:cNvPr>
            <p:cNvGrpSpPr/>
            <p:nvPr/>
          </p:nvGrpSpPr>
          <p:grpSpPr>
            <a:xfrm>
              <a:off x="4679425" y="3512974"/>
              <a:ext cx="80593" cy="80593"/>
              <a:chOff x="10781865" y="397491"/>
              <a:chExt cx="2133600" cy="2133600"/>
            </a:xfrm>
            <a:solidFill>
              <a:srgbClr val="F8961E"/>
            </a:solidFill>
          </p:grpSpPr>
          <p:sp>
            <p:nvSpPr>
              <p:cNvPr id="111" name="Freeform: Shape 428">
                <a:extLst>
                  <a:ext uri="{FF2B5EF4-FFF2-40B4-BE49-F238E27FC236}">
                    <a16:creationId xmlns:a16="http://schemas.microsoft.com/office/drawing/2014/main" id="{ECAD3CDD-1BC3-4FE5-AFCD-EFEDF6DFD0EF}"/>
                  </a:ext>
                </a:extLst>
              </p:cNvPr>
              <p:cNvSpPr/>
              <p:nvPr/>
            </p:nvSpPr>
            <p:spPr>
              <a:xfrm>
                <a:off x="10781865" y="397491"/>
                <a:ext cx="2133600" cy="2133600"/>
              </a:xfrm>
              <a:custGeom>
                <a:avLst/>
                <a:gdLst>
                  <a:gd name="connsiteX0" fmla="*/ 2057438 w 2133600"/>
                  <a:gd name="connsiteY0" fmla="*/ 0 h 2133600"/>
                  <a:gd name="connsiteX1" fmla="*/ 2057400 w 2133600"/>
                  <a:gd name="connsiteY1" fmla="*/ 0 h 2133600"/>
                  <a:gd name="connsiteX2" fmla="*/ 76200 w 2133600"/>
                  <a:gd name="connsiteY2" fmla="*/ 0 h 2133600"/>
                  <a:gd name="connsiteX3" fmla="*/ 0 w 2133600"/>
                  <a:gd name="connsiteY3" fmla="*/ 76162 h 2133600"/>
                  <a:gd name="connsiteX4" fmla="*/ 0 w 2133600"/>
                  <a:gd name="connsiteY4" fmla="*/ 76200 h 2133600"/>
                  <a:gd name="connsiteX5" fmla="*/ 0 w 2133600"/>
                  <a:gd name="connsiteY5" fmla="*/ 2057400 h 2133600"/>
                  <a:gd name="connsiteX6" fmla="*/ 76162 w 2133600"/>
                  <a:gd name="connsiteY6" fmla="*/ 2133600 h 2133600"/>
                  <a:gd name="connsiteX7" fmla="*/ 76200 w 2133600"/>
                  <a:gd name="connsiteY7" fmla="*/ 2133600 h 2133600"/>
                  <a:gd name="connsiteX8" fmla="*/ 2057400 w 2133600"/>
                  <a:gd name="connsiteY8" fmla="*/ 2133600 h 2133600"/>
                  <a:gd name="connsiteX9" fmla="*/ 2133600 w 2133600"/>
                  <a:gd name="connsiteY9" fmla="*/ 2057438 h 2133600"/>
                  <a:gd name="connsiteX10" fmla="*/ 2133600 w 2133600"/>
                  <a:gd name="connsiteY10" fmla="*/ 2057400 h 2133600"/>
                  <a:gd name="connsiteX11" fmla="*/ 2133600 w 2133600"/>
                  <a:gd name="connsiteY11" fmla="*/ 76200 h 2133600"/>
                  <a:gd name="connsiteX12" fmla="*/ 2057438 w 2133600"/>
                  <a:gd name="connsiteY12" fmla="*/ 0 h 2133600"/>
                  <a:gd name="connsiteX13" fmla="*/ 1981200 w 2133600"/>
                  <a:gd name="connsiteY13" fmla="*/ 1981200 h 2133600"/>
                  <a:gd name="connsiteX14" fmla="*/ 152400 w 2133600"/>
                  <a:gd name="connsiteY14" fmla="*/ 1981200 h 2133600"/>
                  <a:gd name="connsiteX15" fmla="*/ 152400 w 2133600"/>
                  <a:gd name="connsiteY15" fmla="*/ 152400 h 2133600"/>
                  <a:gd name="connsiteX16" fmla="*/ 1981200 w 2133600"/>
                  <a:gd name="connsiteY16" fmla="*/ 152400 h 2133600"/>
                  <a:gd name="connsiteX17" fmla="*/ 1981200 w 2133600"/>
                  <a:gd name="connsiteY17"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3600" h="2133600">
                    <a:moveTo>
                      <a:pt x="2057438" y="0"/>
                    </a:moveTo>
                    <a:cubicBezTo>
                      <a:pt x="2057429" y="0"/>
                      <a:pt x="2057410" y="0"/>
                      <a:pt x="2057400" y="0"/>
                    </a:cubicBezTo>
                    <a:lnTo>
                      <a:pt x="76200" y="0"/>
                    </a:lnTo>
                    <a:cubicBezTo>
                      <a:pt x="34128" y="-10"/>
                      <a:pt x="10" y="34090"/>
                      <a:pt x="0" y="76162"/>
                    </a:cubicBezTo>
                    <a:cubicBezTo>
                      <a:pt x="0" y="76171"/>
                      <a:pt x="0" y="76190"/>
                      <a:pt x="0" y="76200"/>
                    </a:cubicBezTo>
                    <a:lnTo>
                      <a:pt x="0" y="2057400"/>
                    </a:lnTo>
                    <a:cubicBezTo>
                      <a:pt x="-10" y="2099472"/>
                      <a:pt x="34090" y="2133591"/>
                      <a:pt x="76162" y="2133600"/>
                    </a:cubicBezTo>
                    <a:cubicBezTo>
                      <a:pt x="76171" y="2133600"/>
                      <a:pt x="76190" y="2133600"/>
                      <a:pt x="76200" y="2133600"/>
                    </a:cubicBezTo>
                    <a:lnTo>
                      <a:pt x="2057400" y="2133600"/>
                    </a:lnTo>
                    <a:cubicBezTo>
                      <a:pt x="2099472" y="2133610"/>
                      <a:pt x="2133591" y="2099510"/>
                      <a:pt x="2133600" y="2057438"/>
                    </a:cubicBezTo>
                    <a:cubicBezTo>
                      <a:pt x="2133600" y="2057429"/>
                      <a:pt x="2133600" y="2057410"/>
                      <a:pt x="2133600" y="2057400"/>
                    </a:cubicBezTo>
                    <a:lnTo>
                      <a:pt x="2133600" y="76200"/>
                    </a:lnTo>
                    <a:cubicBezTo>
                      <a:pt x="2133610" y="34128"/>
                      <a:pt x="2099510" y="19"/>
                      <a:pt x="2057438" y="0"/>
                    </a:cubicBezTo>
                    <a:close/>
                    <a:moveTo>
                      <a:pt x="1981200" y="1981200"/>
                    </a:moveTo>
                    <a:lnTo>
                      <a:pt x="152400" y="1981200"/>
                    </a:lnTo>
                    <a:lnTo>
                      <a:pt x="152400" y="152400"/>
                    </a:lnTo>
                    <a:lnTo>
                      <a:pt x="1981200" y="152400"/>
                    </a:lnTo>
                    <a:lnTo>
                      <a:pt x="1981200" y="1981200"/>
                    </a:lnTo>
                    <a:close/>
                  </a:path>
                </a:pathLst>
              </a:custGeom>
              <a:grpFill/>
              <a:ln w="9525" cap="flat">
                <a:noFill/>
                <a:prstDash val="solid"/>
                <a:miter/>
              </a:ln>
            </p:spPr>
            <p:txBody>
              <a:bodyPr rtlCol="0" anchor="ctr"/>
              <a:lstStyle/>
              <a:p>
                <a:endParaRPr lang="vi-VN" sz="1351">
                  <a:latin typeface="+mj-lt"/>
                </a:endParaRPr>
              </a:p>
            </p:txBody>
          </p:sp>
          <p:sp>
            <p:nvSpPr>
              <p:cNvPr id="112" name="Freeform: Shape 429">
                <a:extLst>
                  <a:ext uri="{FF2B5EF4-FFF2-40B4-BE49-F238E27FC236}">
                    <a16:creationId xmlns:a16="http://schemas.microsoft.com/office/drawing/2014/main" id="{EC0FBA4E-6552-42E3-B4BB-068A2A000E50}"/>
                  </a:ext>
                </a:extLst>
              </p:cNvPr>
              <p:cNvSpPr/>
              <p:nvPr/>
            </p:nvSpPr>
            <p:spPr>
              <a:xfrm>
                <a:off x="12458265" y="930892"/>
                <a:ext cx="152400" cy="1066800"/>
              </a:xfrm>
              <a:custGeom>
                <a:avLst/>
                <a:gdLst>
                  <a:gd name="connsiteX0" fmla="*/ 0 w 152400"/>
                  <a:gd name="connsiteY0" fmla="*/ 0 h 1066800"/>
                  <a:gd name="connsiteX1" fmla="*/ 152400 w 152400"/>
                  <a:gd name="connsiteY1" fmla="*/ 0 h 1066800"/>
                  <a:gd name="connsiteX2" fmla="*/ 152400 w 152400"/>
                  <a:gd name="connsiteY2" fmla="*/ 1066800 h 1066800"/>
                  <a:gd name="connsiteX3" fmla="*/ 0 w 1524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2400" h="1066800">
                    <a:moveTo>
                      <a:pt x="0" y="0"/>
                    </a:moveTo>
                    <a:lnTo>
                      <a:pt x="152400" y="0"/>
                    </a:lnTo>
                    <a:lnTo>
                      <a:pt x="152400" y="1066800"/>
                    </a:lnTo>
                    <a:lnTo>
                      <a:pt x="0" y="1066800"/>
                    </a:lnTo>
                    <a:close/>
                  </a:path>
                </a:pathLst>
              </a:custGeom>
              <a:grpFill/>
              <a:ln w="9525" cap="flat">
                <a:noFill/>
                <a:prstDash val="solid"/>
                <a:miter/>
              </a:ln>
            </p:spPr>
            <p:txBody>
              <a:bodyPr rtlCol="0" anchor="ctr"/>
              <a:lstStyle/>
              <a:p>
                <a:endParaRPr lang="vi-VN" sz="1351">
                  <a:latin typeface="+mj-lt"/>
                </a:endParaRPr>
              </a:p>
            </p:txBody>
          </p:sp>
        </p:grpSp>
        <p:grpSp>
          <p:nvGrpSpPr>
            <p:cNvPr id="96" name="Group 95">
              <a:extLst>
                <a:ext uri="{FF2B5EF4-FFF2-40B4-BE49-F238E27FC236}">
                  <a16:creationId xmlns:a16="http://schemas.microsoft.com/office/drawing/2014/main" id="{31F7E343-09C9-470C-81A4-CD21FC837819}"/>
                </a:ext>
              </a:extLst>
            </p:cNvPr>
            <p:cNvGrpSpPr/>
            <p:nvPr/>
          </p:nvGrpSpPr>
          <p:grpSpPr>
            <a:xfrm>
              <a:off x="7042908" y="3512314"/>
              <a:ext cx="90531" cy="90531"/>
              <a:chOff x="10781865" y="2835892"/>
              <a:chExt cx="2133600" cy="2133600"/>
            </a:xfrm>
            <a:solidFill>
              <a:srgbClr val="90BE6D"/>
            </a:solidFill>
          </p:grpSpPr>
          <p:sp>
            <p:nvSpPr>
              <p:cNvPr id="109" name="Freeform: Shape 431">
                <a:extLst>
                  <a:ext uri="{FF2B5EF4-FFF2-40B4-BE49-F238E27FC236}">
                    <a16:creationId xmlns:a16="http://schemas.microsoft.com/office/drawing/2014/main" id="{16CDB3CE-8BFC-4445-B2AA-CECC4BDB164C}"/>
                  </a:ext>
                </a:extLst>
              </p:cNvPr>
              <p:cNvSpPr/>
              <p:nvPr/>
            </p:nvSpPr>
            <p:spPr>
              <a:xfrm>
                <a:off x="10781865" y="2835892"/>
                <a:ext cx="2133600" cy="2133600"/>
              </a:xfrm>
              <a:custGeom>
                <a:avLst/>
                <a:gdLst>
                  <a:gd name="connsiteX0" fmla="*/ 1066800 w 2133600"/>
                  <a:gd name="connsiteY0" fmla="*/ 0 h 2133600"/>
                  <a:gd name="connsiteX1" fmla="*/ 0 w 2133600"/>
                  <a:gd name="connsiteY1" fmla="*/ 1066800 h 2133600"/>
                  <a:gd name="connsiteX2" fmla="*/ 1066800 w 2133600"/>
                  <a:gd name="connsiteY2" fmla="*/ 2133600 h 2133600"/>
                  <a:gd name="connsiteX3" fmla="*/ 2133600 w 2133600"/>
                  <a:gd name="connsiteY3" fmla="*/ 1066800 h 2133600"/>
                  <a:gd name="connsiteX4" fmla="*/ 1066800 w 2133600"/>
                  <a:gd name="connsiteY4" fmla="*/ 0 h 2133600"/>
                  <a:gd name="connsiteX5" fmla="*/ 1066800 w 2133600"/>
                  <a:gd name="connsiteY5" fmla="*/ 1981200 h 2133600"/>
                  <a:gd name="connsiteX6" fmla="*/ 152400 w 2133600"/>
                  <a:gd name="connsiteY6" fmla="*/ 1066800 h 2133600"/>
                  <a:gd name="connsiteX7" fmla="*/ 1066800 w 2133600"/>
                  <a:gd name="connsiteY7" fmla="*/ 152400 h 2133600"/>
                  <a:gd name="connsiteX8" fmla="*/ 1981200 w 2133600"/>
                  <a:gd name="connsiteY8" fmla="*/ 1066800 h 2133600"/>
                  <a:gd name="connsiteX9" fmla="*/ 1066800 w 2133600"/>
                  <a:gd name="connsiteY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2133600">
                    <a:moveTo>
                      <a:pt x="1066800" y="0"/>
                    </a:moveTo>
                    <a:cubicBezTo>
                      <a:pt x="477621" y="0"/>
                      <a:pt x="0" y="477622"/>
                      <a:pt x="0" y="1066800"/>
                    </a:cubicBezTo>
                    <a:cubicBezTo>
                      <a:pt x="0" y="1655978"/>
                      <a:pt x="477621" y="2133600"/>
                      <a:pt x="1066800" y="2133600"/>
                    </a:cubicBezTo>
                    <a:cubicBezTo>
                      <a:pt x="1655978" y="2133600"/>
                      <a:pt x="2133600" y="1655978"/>
                      <a:pt x="2133600" y="1066800"/>
                    </a:cubicBezTo>
                    <a:cubicBezTo>
                      <a:pt x="2132943" y="477898"/>
                      <a:pt x="1655702" y="667"/>
                      <a:pt x="1066800" y="0"/>
                    </a:cubicBezTo>
                    <a:close/>
                    <a:moveTo>
                      <a:pt x="1066800" y="1981200"/>
                    </a:moveTo>
                    <a:cubicBezTo>
                      <a:pt x="561794" y="1981200"/>
                      <a:pt x="152400" y="1571806"/>
                      <a:pt x="152400" y="1066800"/>
                    </a:cubicBezTo>
                    <a:cubicBezTo>
                      <a:pt x="152400" y="561794"/>
                      <a:pt x="561794" y="152400"/>
                      <a:pt x="1066800" y="152400"/>
                    </a:cubicBezTo>
                    <a:cubicBezTo>
                      <a:pt x="1571806" y="152400"/>
                      <a:pt x="1981200" y="561794"/>
                      <a:pt x="1981200" y="1066800"/>
                    </a:cubicBezTo>
                    <a:cubicBezTo>
                      <a:pt x="1980638" y="1571577"/>
                      <a:pt x="1571577" y="1980638"/>
                      <a:pt x="1066800" y="1981200"/>
                    </a:cubicBezTo>
                    <a:close/>
                  </a:path>
                </a:pathLst>
              </a:custGeom>
              <a:grpFill/>
              <a:ln w="9525" cap="flat">
                <a:noFill/>
                <a:prstDash val="solid"/>
                <a:miter/>
              </a:ln>
            </p:spPr>
            <p:txBody>
              <a:bodyPr rtlCol="0" anchor="ctr"/>
              <a:lstStyle/>
              <a:p>
                <a:endParaRPr lang="vi-VN" sz="1351">
                  <a:latin typeface="+mj-lt"/>
                </a:endParaRPr>
              </a:p>
            </p:txBody>
          </p:sp>
          <p:sp>
            <p:nvSpPr>
              <p:cNvPr id="110" name="Freeform: Shape 432">
                <a:extLst>
                  <a:ext uri="{FF2B5EF4-FFF2-40B4-BE49-F238E27FC236}">
                    <a16:creationId xmlns:a16="http://schemas.microsoft.com/office/drawing/2014/main" id="{4AD46E1A-7938-4C91-9A20-8D844ED2BC36}"/>
                  </a:ext>
                </a:extLst>
              </p:cNvPr>
              <p:cNvSpPr/>
              <p:nvPr/>
            </p:nvSpPr>
            <p:spPr>
              <a:xfrm>
                <a:off x="12258878" y="3403896"/>
                <a:ext cx="275589" cy="997591"/>
              </a:xfrm>
              <a:custGeom>
                <a:avLst/>
                <a:gdLst>
                  <a:gd name="connsiteX0" fmla="*/ 127692 w 275589"/>
                  <a:gd name="connsiteY0" fmla="*/ 0 h 997591"/>
                  <a:gd name="connsiteX1" fmla="*/ 0 w 275589"/>
                  <a:gd name="connsiteY1" fmla="*/ 83191 h 997591"/>
                  <a:gd name="connsiteX2" fmla="*/ 0 w 275589"/>
                  <a:gd name="connsiteY2" fmla="*/ 914400 h 997591"/>
                  <a:gd name="connsiteX3" fmla="*/ 127692 w 275589"/>
                  <a:gd name="connsiteY3" fmla="*/ 997591 h 997591"/>
                  <a:gd name="connsiteX4" fmla="*/ 127692 w 275589"/>
                  <a:gd name="connsiteY4" fmla="*/ 0 h 99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89" h="997591">
                    <a:moveTo>
                      <a:pt x="127692" y="0"/>
                    </a:moveTo>
                    <a:lnTo>
                      <a:pt x="0" y="83191"/>
                    </a:lnTo>
                    <a:cubicBezTo>
                      <a:pt x="164259" y="335918"/>
                      <a:pt x="164259" y="661673"/>
                      <a:pt x="0" y="914400"/>
                    </a:cubicBezTo>
                    <a:lnTo>
                      <a:pt x="127692" y="997591"/>
                    </a:lnTo>
                    <a:cubicBezTo>
                      <a:pt x="324888" y="694306"/>
                      <a:pt x="324888" y="303295"/>
                      <a:pt x="127692" y="0"/>
                    </a:cubicBezTo>
                    <a:close/>
                  </a:path>
                </a:pathLst>
              </a:custGeom>
              <a:grpFill/>
              <a:ln w="9525" cap="flat">
                <a:noFill/>
                <a:prstDash val="solid"/>
                <a:miter/>
              </a:ln>
            </p:spPr>
            <p:txBody>
              <a:bodyPr rtlCol="0" anchor="ctr"/>
              <a:lstStyle/>
              <a:p>
                <a:endParaRPr lang="vi-VN" sz="1351">
                  <a:latin typeface="+mj-lt"/>
                </a:endParaRPr>
              </a:p>
            </p:txBody>
          </p:sp>
        </p:grpSp>
        <p:grpSp>
          <p:nvGrpSpPr>
            <p:cNvPr id="97" name="Group 96">
              <a:extLst>
                <a:ext uri="{FF2B5EF4-FFF2-40B4-BE49-F238E27FC236}">
                  <a16:creationId xmlns:a16="http://schemas.microsoft.com/office/drawing/2014/main" id="{243902AF-2854-4714-BD3D-6701E12A0CFE}"/>
                </a:ext>
              </a:extLst>
            </p:cNvPr>
            <p:cNvGrpSpPr/>
            <p:nvPr/>
          </p:nvGrpSpPr>
          <p:grpSpPr>
            <a:xfrm>
              <a:off x="5192814" y="3512973"/>
              <a:ext cx="116501" cy="108733"/>
              <a:chOff x="8343458" y="2835892"/>
              <a:chExt cx="2286014" cy="2133600"/>
            </a:xfrm>
            <a:solidFill>
              <a:srgbClr val="E76F51"/>
            </a:solidFill>
          </p:grpSpPr>
          <p:sp>
            <p:nvSpPr>
              <p:cNvPr id="107" name="Freeform: Shape 434">
                <a:extLst>
                  <a:ext uri="{FF2B5EF4-FFF2-40B4-BE49-F238E27FC236}">
                    <a16:creationId xmlns:a16="http://schemas.microsoft.com/office/drawing/2014/main" id="{679EAD1A-EFB4-4331-A014-4DC60F05ADF8}"/>
                  </a:ext>
                </a:extLst>
              </p:cNvPr>
              <p:cNvSpPr/>
              <p:nvPr/>
            </p:nvSpPr>
            <p:spPr>
              <a:xfrm>
                <a:off x="8343458" y="2835892"/>
                <a:ext cx="2286014" cy="2133600"/>
              </a:xfrm>
              <a:custGeom>
                <a:avLst/>
                <a:gdLst>
                  <a:gd name="connsiteX0" fmla="*/ 2276892 w 2286014"/>
                  <a:gd name="connsiteY0" fmla="*/ 1030710 h 2133600"/>
                  <a:gd name="connsiteX1" fmla="*/ 1743492 w 2286014"/>
                  <a:gd name="connsiteY1" fmla="*/ 40110 h 2133600"/>
                  <a:gd name="connsiteX2" fmla="*/ 1676407 w 2286014"/>
                  <a:gd name="connsiteY2" fmla="*/ 0 h 2133600"/>
                  <a:gd name="connsiteX3" fmla="*/ 609607 w 2286014"/>
                  <a:gd name="connsiteY3" fmla="*/ 0 h 2133600"/>
                  <a:gd name="connsiteX4" fmla="*/ 542523 w 2286014"/>
                  <a:gd name="connsiteY4" fmla="*/ 40110 h 2133600"/>
                  <a:gd name="connsiteX5" fmla="*/ 9123 w 2286014"/>
                  <a:gd name="connsiteY5" fmla="*/ 1030710 h 2133600"/>
                  <a:gd name="connsiteX6" fmla="*/ 9123 w 2286014"/>
                  <a:gd name="connsiteY6" fmla="*/ 1102890 h 2133600"/>
                  <a:gd name="connsiteX7" fmla="*/ 542523 w 2286014"/>
                  <a:gd name="connsiteY7" fmla="*/ 2093490 h 2133600"/>
                  <a:gd name="connsiteX8" fmla="*/ 609607 w 2286014"/>
                  <a:gd name="connsiteY8" fmla="*/ 2133600 h 2133600"/>
                  <a:gd name="connsiteX9" fmla="*/ 1676407 w 2286014"/>
                  <a:gd name="connsiteY9" fmla="*/ 2133600 h 2133600"/>
                  <a:gd name="connsiteX10" fmla="*/ 1743492 w 2286014"/>
                  <a:gd name="connsiteY10" fmla="*/ 2093490 h 2133600"/>
                  <a:gd name="connsiteX11" fmla="*/ 2276892 w 2286014"/>
                  <a:gd name="connsiteY11" fmla="*/ 1102890 h 2133600"/>
                  <a:gd name="connsiteX12" fmla="*/ 2276892 w 2286014"/>
                  <a:gd name="connsiteY12" fmla="*/ 1030710 h 2133600"/>
                  <a:gd name="connsiteX13" fmla="*/ 1630906 w 2286014"/>
                  <a:gd name="connsiteY13" fmla="*/ 1981200 h 2133600"/>
                  <a:gd name="connsiteX14" fmla="*/ 655108 w 2286014"/>
                  <a:gd name="connsiteY14" fmla="*/ 1981200 h 2133600"/>
                  <a:gd name="connsiteX15" fmla="*/ 162751 w 2286014"/>
                  <a:gd name="connsiteY15" fmla="*/ 1066800 h 2133600"/>
                  <a:gd name="connsiteX16" fmla="*/ 655108 w 2286014"/>
                  <a:gd name="connsiteY16" fmla="*/ 152400 h 2133600"/>
                  <a:gd name="connsiteX17" fmla="*/ 1630897 w 2286014"/>
                  <a:gd name="connsiteY17" fmla="*/ 152400 h 2133600"/>
                  <a:gd name="connsiteX18" fmla="*/ 2123254 w 2286014"/>
                  <a:gd name="connsiteY18" fmla="*/ 1066800 h 2133600"/>
                  <a:gd name="connsiteX19" fmla="*/ 1630906 w 2286014"/>
                  <a:gd name="connsiteY1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14" h="2133600">
                    <a:moveTo>
                      <a:pt x="2276892" y="1030710"/>
                    </a:moveTo>
                    <a:lnTo>
                      <a:pt x="1743492" y="40110"/>
                    </a:lnTo>
                    <a:cubicBezTo>
                      <a:pt x="1730214" y="15412"/>
                      <a:pt x="1704449" y="10"/>
                      <a:pt x="1676407" y="0"/>
                    </a:cubicBezTo>
                    <a:lnTo>
                      <a:pt x="609607" y="0"/>
                    </a:lnTo>
                    <a:cubicBezTo>
                      <a:pt x="581566" y="10"/>
                      <a:pt x="555800" y="15412"/>
                      <a:pt x="542523" y="40110"/>
                    </a:cubicBezTo>
                    <a:lnTo>
                      <a:pt x="9123" y="1030710"/>
                    </a:lnTo>
                    <a:cubicBezTo>
                      <a:pt x="-3041" y="1053236"/>
                      <a:pt x="-3041" y="1080373"/>
                      <a:pt x="9123" y="1102890"/>
                    </a:cubicBezTo>
                    <a:lnTo>
                      <a:pt x="542523" y="2093490"/>
                    </a:lnTo>
                    <a:cubicBezTo>
                      <a:pt x="555800" y="2118189"/>
                      <a:pt x="581566" y="2133591"/>
                      <a:pt x="609607" y="2133600"/>
                    </a:cubicBezTo>
                    <a:lnTo>
                      <a:pt x="1676407" y="2133600"/>
                    </a:lnTo>
                    <a:cubicBezTo>
                      <a:pt x="1704449" y="2133591"/>
                      <a:pt x="1730214" y="2118189"/>
                      <a:pt x="1743492" y="2093490"/>
                    </a:cubicBezTo>
                    <a:lnTo>
                      <a:pt x="2276892" y="1102890"/>
                    </a:lnTo>
                    <a:cubicBezTo>
                      <a:pt x="2289055" y="1080373"/>
                      <a:pt x="2289055" y="1053236"/>
                      <a:pt x="2276892" y="1030710"/>
                    </a:cubicBezTo>
                    <a:close/>
                    <a:moveTo>
                      <a:pt x="1630906" y="1981200"/>
                    </a:moveTo>
                    <a:lnTo>
                      <a:pt x="655108" y="1981200"/>
                    </a:lnTo>
                    <a:lnTo>
                      <a:pt x="162751" y="1066800"/>
                    </a:lnTo>
                    <a:lnTo>
                      <a:pt x="655108" y="152400"/>
                    </a:lnTo>
                    <a:lnTo>
                      <a:pt x="1630897" y="152400"/>
                    </a:lnTo>
                    <a:lnTo>
                      <a:pt x="2123254" y="1066800"/>
                    </a:lnTo>
                    <a:lnTo>
                      <a:pt x="1630906" y="1981200"/>
                    </a:lnTo>
                    <a:close/>
                  </a:path>
                </a:pathLst>
              </a:custGeom>
              <a:grpFill/>
              <a:ln w="9525" cap="flat">
                <a:noFill/>
                <a:prstDash val="solid"/>
                <a:miter/>
              </a:ln>
            </p:spPr>
            <p:txBody>
              <a:bodyPr rtlCol="0" anchor="ctr"/>
              <a:lstStyle/>
              <a:p>
                <a:endParaRPr lang="vi-VN" sz="1351">
                  <a:latin typeface="+mj-lt"/>
                </a:endParaRPr>
              </a:p>
            </p:txBody>
          </p:sp>
          <p:sp>
            <p:nvSpPr>
              <p:cNvPr id="108" name="Freeform: Shape 435">
                <a:extLst>
                  <a:ext uri="{FF2B5EF4-FFF2-40B4-BE49-F238E27FC236}">
                    <a16:creationId xmlns:a16="http://schemas.microsoft.com/office/drawing/2014/main" id="{3E33DC00-10CC-43A5-BB24-79A74E41B86C}"/>
                  </a:ext>
                </a:extLst>
              </p:cNvPr>
              <p:cNvSpPr/>
              <p:nvPr/>
            </p:nvSpPr>
            <p:spPr>
              <a:xfrm rot="17942775">
                <a:off x="8598695" y="3560238"/>
                <a:ext cx="784530" cy="152318"/>
              </a:xfrm>
              <a:custGeom>
                <a:avLst/>
                <a:gdLst>
                  <a:gd name="connsiteX0" fmla="*/ 0 w 784530"/>
                  <a:gd name="connsiteY0" fmla="*/ 0 h 152318"/>
                  <a:gd name="connsiteX1" fmla="*/ 784530 w 784530"/>
                  <a:gd name="connsiteY1" fmla="*/ 0 h 152318"/>
                  <a:gd name="connsiteX2" fmla="*/ 784530 w 784530"/>
                  <a:gd name="connsiteY2" fmla="*/ 152319 h 152318"/>
                  <a:gd name="connsiteX3" fmla="*/ 0 w 784530"/>
                  <a:gd name="connsiteY3" fmla="*/ 152319 h 152318"/>
                </a:gdLst>
                <a:ahLst/>
                <a:cxnLst>
                  <a:cxn ang="0">
                    <a:pos x="connsiteX0" y="connsiteY0"/>
                  </a:cxn>
                  <a:cxn ang="0">
                    <a:pos x="connsiteX1" y="connsiteY1"/>
                  </a:cxn>
                  <a:cxn ang="0">
                    <a:pos x="connsiteX2" y="connsiteY2"/>
                  </a:cxn>
                  <a:cxn ang="0">
                    <a:pos x="connsiteX3" y="connsiteY3"/>
                  </a:cxn>
                </a:cxnLst>
                <a:rect l="l" t="t" r="r" b="b"/>
                <a:pathLst>
                  <a:path w="784530" h="152318">
                    <a:moveTo>
                      <a:pt x="0" y="0"/>
                    </a:moveTo>
                    <a:lnTo>
                      <a:pt x="784530" y="0"/>
                    </a:lnTo>
                    <a:lnTo>
                      <a:pt x="784530" y="152319"/>
                    </a:lnTo>
                    <a:lnTo>
                      <a:pt x="0" y="152319"/>
                    </a:lnTo>
                    <a:close/>
                  </a:path>
                </a:pathLst>
              </a:custGeom>
              <a:grpFill/>
              <a:ln w="9525" cap="flat">
                <a:noFill/>
                <a:prstDash val="solid"/>
                <a:miter/>
              </a:ln>
            </p:spPr>
            <p:txBody>
              <a:bodyPr rtlCol="0" anchor="ctr"/>
              <a:lstStyle/>
              <a:p>
                <a:endParaRPr lang="vi-VN" sz="1351">
                  <a:latin typeface="+mj-lt"/>
                </a:endParaRPr>
              </a:p>
            </p:txBody>
          </p:sp>
        </p:grpSp>
        <p:grpSp>
          <p:nvGrpSpPr>
            <p:cNvPr id="98" name="Group 97">
              <a:extLst>
                <a:ext uri="{FF2B5EF4-FFF2-40B4-BE49-F238E27FC236}">
                  <a16:creationId xmlns:a16="http://schemas.microsoft.com/office/drawing/2014/main" id="{0362AA1A-3B9B-407C-8AA8-1474CBB72628}"/>
                </a:ext>
              </a:extLst>
            </p:cNvPr>
            <p:cNvGrpSpPr/>
            <p:nvPr/>
          </p:nvGrpSpPr>
          <p:grpSpPr>
            <a:xfrm rot="18000000" flipH="1">
              <a:off x="6523640" y="3497570"/>
              <a:ext cx="120176" cy="120176"/>
              <a:chOff x="10781865" y="397491"/>
              <a:chExt cx="2133600" cy="2133600"/>
            </a:xfrm>
            <a:solidFill>
              <a:srgbClr val="E9785C"/>
            </a:solidFill>
          </p:grpSpPr>
          <p:sp>
            <p:nvSpPr>
              <p:cNvPr id="105" name="Freeform: Shape 437">
                <a:extLst>
                  <a:ext uri="{FF2B5EF4-FFF2-40B4-BE49-F238E27FC236}">
                    <a16:creationId xmlns:a16="http://schemas.microsoft.com/office/drawing/2014/main" id="{BCD4D7D1-BEE8-4239-A94C-648796EC6418}"/>
                  </a:ext>
                </a:extLst>
              </p:cNvPr>
              <p:cNvSpPr/>
              <p:nvPr/>
            </p:nvSpPr>
            <p:spPr>
              <a:xfrm>
                <a:off x="10781865" y="397491"/>
                <a:ext cx="2133600" cy="2133600"/>
              </a:xfrm>
              <a:custGeom>
                <a:avLst/>
                <a:gdLst>
                  <a:gd name="connsiteX0" fmla="*/ 2057438 w 2133600"/>
                  <a:gd name="connsiteY0" fmla="*/ 0 h 2133600"/>
                  <a:gd name="connsiteX1" fmla="*/ 2057400 w 2133600"/>
                  <a:gd name="connsiteY1" fmla="*/ 0 h 2133600"/>
                  <a:gd name="connsiteX2" fmla="*/ 76200 w 2133600"/>
                  <a:gd name="connsiteY2" fmla="*/ 0 h 2133600"/>
                  <a:gd name="connsiteX3" fmla="*/ 0 w 2133600"/>
                  <a:gd name="connsiteY3" fmla="*/ 76162 h 2133600"/>
                  <a:gd name="connsiteX4" fmla="*/ 0 w 2133600"/>
                  <a:gd name="connsiteY4" fmla="*/ 76200 h 2133600"/>
                  <a:gd name="connsiteX5" fmla="*/ 0 w 2133600"/>
                  <a:gd name="connsiteY5" fmla="*/ 2057400 h 2133600"/>
                  <a:gd name="connsiteX6" fmla="*/ 76162 w 2133600"/>
                  <a:gd name="connsiteY6" fmla="*/ 2133600 h 2133600"/>
                  <a:gd name="connsiteX7" fmla="*/ 76200 w 2133600"/>
                  <a:gd name="connsiteY7" fmla="*/ 2133600 h 2133600"/>
                  <a:gd name="connsiteX8" fmla="*/ 2057400 w 2133600"/>
                  <a:gd name="connsiteY8" fmla="*/ 2133600 h 2133600"/>
                  <a:gd name="connsiteX9" fmla="*/ 2133600 w 2133600"/>
                  <a:gd name="connsiteY9" fmla="*/ 2057438 h 2133600"/>
                  <a:gd name="connsiteX10" fmla="*/ 2133600 w 2133600"/>
                  <a:gd name="connsiteY10" fmla="*/ 2057400 h 2133600"/>
                  <a:gd name="connsiteX11" fmla="*/ 2133600 w 2133600"/>
                  <a:gd name="connsiteY11" fmla="*/ 76200 h 2133600"/>
                  <a:gd name="connsiteX12" fmla="*/ 2057438 w 2133600"/>
                  <a:gd name="connsiteY12" fmla="*/ 0 h 2133600"/>
                  <a:gd name="connsiteX13" fmla="*/ 1981200 w 2133600"/>
                  <a:gd name="connsiteY13" fmla="*/ 1981200 h 2133600"/>
                  <a:gd name="connsiteX14" fmla="*/ 152400 w 2133600"/>
                  <a:gd name="connsiteY14" fmla="*/ 1981200 h 2133600"/>
                  <a:gd name="connsiteX15" fmla="*/ 152400 w 2133600"/>
                  <a:gd name="connsiteY15" fmla="*/ 152400 h 2133600"/>
                  <a:gd name="connsiteX16" fmla="*/ 1981200 w 2133600"/>
                  <a:gd name="connsiteY16" fmla="*/ 152400 h 2133600"/>
                  <a:gd name="connsiteX17" fmla="*/ 1981200 w 2133600"/>
                  <a:gd name="connsiteY17"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3600" h="2133600">
                    <a:moveTo>
                      <a:pt x="2057438" y="0"/>
                    </a:moveTo>
                    <a:cubicBezTo>
                      <a:pt x="2057429" y="0"/>
                      <a:pt x="2057410" y="0"/>
                      <a:pt x="2057400" y="0"/>
                    </a:cubicBezTo>
                    <a:lnTo>
                      <a:pt x="76200" y="0"/>
                    </a:lnTo>
                    <a:cubicBezTo>
                      <a:pt x="34128" y="-10"/>
                      <a:pt x="10" y="34090"/>
                      <a:pt x="0" y="76162"/>
                    </a:cubicBezTo>
                    <a:cubicBezTo>
                      <a:pt x="0" y="76171"/>
                      <a:pt x="0" y="76190"/>
                      <a:pt x="0" y="76200"/>
                    </a:cubicBezTo>
                    <a:lnTo>
                      <a:pt x="0" y="2057400"/>
                    </a:lnTo>
                    <a:cubicBezTo>
                      <a:pt x="-10" y="2099472"/>
                      <a:pt x="34090" y="2133591"/>
                      <a:pt x="76162" y="2133600"/>
                    </a:cubicBezTo>
                    <a:cubicBezTo>
                      <a:pt x="76171" y="2133600"/>
                      <a:pt x="76190" y="2133600"/>
                      <a:pt x="76200" y="2133600"/>
                    </a:cubicBezTo>
                    <a:lnTo>
                      <a:pt x="2057400" y="2133600"/>
                    </a:lnTo>
                    <a:cubicBezTo>
                      <a:pt x="2099472" y="2133610"/>
                      <a:pt x="2133591" y="2099510"/>
                      <a:pt x="2133600" y="2057438"/>
                    </a:cubicBezTo>
                    <a:cubicBezTo>
                      <a:pt x="2133600" y="2057429"/>
                      <a:pt x="2133600" y="2057410"/>
                      <a:pt x="2133600" y="2057400"/>
                    </a:cubicBezTo>
                    <a:lnTo>
                      <a:pt x="2133600" y="76200"/>
                    </a:lnTo>
                    <a:cubicBezTo>
                      <a:pt x="2133610" y="34128"/>
                      <a:pt x="2099510" y="19"/>
                      <a:pt x="2057438" y="0"/>
                    </a:cubicBezTo>
                    <a:close/>
                    <a:moveTo>
                      <a:pt x="1981200" y="1981200"/>
                    </a:moveTo>
                    <a:lnTo>
                      <a:pt x="152400" y="1981200"/>
                    </a:lnTo>
                    <a:lnTo>
                      <a:pt x="152400" y="152400"/>
                    </a:lnTo>
                    <a:lnTo>
                      <a:pt x="1981200" y="152400"/>
                    </a:lnTo>
                    <a:lnTo>
                      <a:pt x="1981200" y="1981200"/>
                    </a:lnTo>
                    <a:close/>
                  </a:path>
                </a:pathLst>
              </a:custGeom>
              <a:grpFill/>
              <a:ln w="9525" cap="flat">
                <a:noFill/>
                <a:prstDash val="solid"/>
                <a:miter/>
              </a:ln>
            </p:spPr>
            <p:txBody>
              <a:bodyPr rtlCol="0" anchor="ctr"/>
              <a:lstStyle/>
              <a:p>
                <a:endParaRPr lang="vi-VN" sz="1351">
                  <a:latin typeface="+mj-lt"/>
                </a:endParaRPr>
              </a:p>
            </p:txBody>
          </p:sp>
          <p:sp>
            <p:nvSpPr>
              <p:cNvPr id="106" name="Freeform: Shape 438">
                <a:extLst>
                  <a:ext uri="{FF2B5EF4-FFF2-40B4-BE49-F238E27FC236}">
                    <a16:creationId xmlns:a16="http://schemas.microsoft.com/office/drawing/2014/main" id="{CBBAE509-140F-4839-9BC9-38419DE5993F}"/>
                  </a:ext>
                </a:extLst>
              </p:cNvPr>
              <p:cNvSpPr/>
              <p:nvPr/>
            </p:nvSpPr>
            <p:spPr>
              <a:xfrm>
                <a:off x="12458265" y="930892"/>
                <a:ext cx="152400" cy="1066800"/>
              </a:xfrm>
              <a:custGeom>
                <a:avLst/>
                <a:gdLst>
                  <a:gd name="connsiteX0" fmla="*/ 0 w 152400"/>
                  <a:gd name="connsiteY0" fmla="*/ 0 h 1066800"/>
                  <a:gd name="connsiteX1" fmla="*/ 152400 w 152400"/>
                  <a:gd name="connsiteY1" fmla="*/ 0 h 1066800"/>
                  <a:gd name="connsiteX2" fmla="*/ 152400 w 152400"/>
                  <a:gd name="connsiteY2" fmla="*/ 1066800 h 1066800"/>
                  <a:gd name="connsiteX3" fmla="*/ 0 w 1524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2400" h="1066800">
                    <a:moveTo>
                      <a:pt x="0" y="0"/>
                    </a:moveTo>
                    <a:lnTo>
                      <a:pt x="152400" y="0"/>
                    </a:lnTo>
                    <a:lnTo>
                      <a:pt x="152400" y="1066800"/>
                    </a:lnTo>
                    <a:lnTo>
                      <a:pt x="0" y="1066800"/>
                    </a:lnTo>
                    <a:close/>
                  </a:path>
                </a:pathLst>
              </a:custGeom>
              <a:grpFill/>
              <a:ln w="9525" cap="flat">
                <a:noFill/>
                <a:prstDash val="solid"/>
                <a:miter/>
              </a:ln>
            </p:spPr>
            <p:txBody>
              <a:bodyPr rtlCol="0" anchor="ctr"/>
              <a:lstStyle/>
              <a:p>
                <a:endParaRPr lang="vi-VN" sz="1351">
                  <a:latin typeface="+mj-lt"/>
                </a:endParaRPr>
              </a:p>
            </p:txBody>
          </p:sp>
        </p:grpSp>
        <p:grpSp>
          <p:nvGrpSpPr>
            <p:cNvPr id="99" name="Group 98">
              <a:extLst>
                <a:ext uri="{FF2B5EF4-FFF2-40B4-BE49-F238E27FC236}">
                  <a16:creationId xmlns:a16="http://schemas.microsoft.com/office/drawing/2014/main" id="{E93BE945-C454-42B0-B99C-79C911504736}"/>
                </a:ext>
              </a:extLst>
            </p:cNvPr>
            <p:cNvGrpSpPr/>
            <p:nvPr/>
          </p:nvGrpSpPr>
          <p:grpSpPr>
            <a:xfrm rot="1795455">
              <a:off x="5486258" y="3556528"/>
              <a:ext cx="52755" cy="52755"/>
              <a:chOff x="10781865" y="397491"/>
              <a:chExt cx="2133600" cy="2133600"/>
            </a:xfrm>
            <a:solidFill>
              <a:srgbClr val="F8961E"/>
            </a:solidFill>
          </p:grpSpPr>
          <p:sp>
            <p:nvSpPr>
              <p:cNvPr id="103" name="Freeform: Shape 440">
                <a:extLst>
                  <a:ext uri="{FF2B5EF4-FFF2-40B4-BE49-F238E27FC236}">
                    <a16:creationId xmlns:a16="http://schemas.microsoft.com/office/drawing/2014/main" id="{4F71A118-1FF4-4AE1-8383-079FF60504B2}"/>
                  </a:ext>
                </a:extLst>
              </p:cNvPr>
              <p:cNvSpPr/>
              <p:nvPr/>
            </p:nvSpPr>
            <p:spPr>
              <a:xfrm>
                <a:off x="10781865" y="397491"/>
                <a:ext cx="2133600" cy="2133600"/>
              </a:xfrm>
              <a:custGeom>
                <a:avLst/>
                <a:gdLst>
                  <a:gd name="connsiteX0" fmla="*/ 2057438 w 2133600"/>
                  <a:gd name="connsiteY0" fmla="*/ 0 h 2133600"/>
                  <a:gd name="connsiteX1" fmla="*/ 2057400 w 2133600"/>
                  <a:gd name="connsiteY1" fmla="*/ 0 h 2133600"/>
                  <a:gd name="connsiteX2" fmla="*/ 76200 w 2133600"/>
                  <a:gd name="connsiteY2" fmla="*/ 0 h 2133600"/>
                  <a:gd name="connsiteX3" fmla="*/ 0 w 2133600"/>
                  <a:gd name="connsiteY3" fmla="*/ 76162 h 2133600"/>
                  <a:gd name="connsiteX4" fmla="*/ 0 w 2133600"/>
                  <a:gd name="connsiteY4" fmla="*/ 76200 h 2133600"/>
                  <a:gd name="connsiteX5" fmla="*/ 0 w 2133600"/>
                  <a:gd name="connsiteY5" fmla="*/ 2057400 h 2133600"/>
                  <a:gd name="connsiteX6" fmla="*/ 76162 w 2133600"/>
                  <a:gd name="connsiteY6" fmla="*/ 2133600 h 2133600"/>
                  <a:gd name="connsiteX7" fmla="*/ 76200 w 2133600"/>
                  <a:gd name="connsiteY7" fmla="*/ 2133600 h 2133600"/>
                  <a:gd name="connsiteX8" fmla="*/ 2057400 w 2133600"/>
                  <a:gd name="connsiteY8" fmla="*/ 2133600 h 2133600"/>
                  <a:gd name="connsiteX9" fmla="*/ 2133600 w 2133600"/>
                  <a:gd name="connsiteY9" fmla="*/ 2057438 h 2133600"/>
                  <a:gd name="connsiteX10" fmla="*/ 2133600 w 2133600"/>
                  <a:gd name="connsiteY10" fmla="*/ 2057400 h 2133600"/>
                  <a:gd name="connsiteX11" fmla="*/ 2133600 w 2133600"/>
                  <a:gd name="connsiteY11" fmla="*/ 76200 h 2133600"/>
                  <a:gd name="connsiteX12" fmla="*/ 2057438 w 2133600"/>
                  <a:gd name="connsiteY12" fmla="*/ 0 h 2133600"/>
                  <a:gd name="connsiteX13" fmla="*/ 1981200 w 2133600"/>
                  <a:gd name="connsiteY13" fmla="*/ 1981200 h 2133600"/>
                  <a:gd name="connsiteX14" fmla="*/ 152400 w 2133600"/>
                  <a:gd name="connsiteY14" fmla="*/ 1981200 h 2133600"/>
                  <a:gd name="connsiteX15" fmla="*/ 152400 w 2133600"/>
                  <a:gd name="connsiteY15" fmla="*/ 152400 h 2133600"/>
                  <a:gd name="connsiteX16" fmla="*/ 1981200 w 2133600"/>
                  <a:gd name="connsiteY16" fmla="*/ 152400 h 2133600"/>
                  <a:gd name="connsiteX17" fmla="*/ 1981200 w 2133600"/>
                  <a:gd name="connsiteY17"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3600" h="2133600">
                    <a:moveTo>
                      <a:pt x="2057438" y="0"/>
                    </a:moveTo>
                    <a:cubicBezTo>
                      <a:pt x="2057429" y="0"/>
                      <a:pt x="2057410" y="0"/>
                      <a:pt x="2057400" y="0"/>
                    </a:cubicBezTo>
                    <a:lnTo>
                      <a:pt x="76200" y="0"/>
                    </a:lnTo>
                    <a:cubicBezTo>
                      <a:pt x="34128" y="-10"/>
                      <a:pt x="10" y="34090"/>
                      <a:pt x="0" y="76162"/>
                    </a:cubicBezTo>
                    <a:cubicBezTo>
                      <a:pt x="0" y="76171"/>
                      <a:pt x="0" y="76190"/>
                      <a:pt x="0" y="76200"/>
                    </a:cubicBezTo>
                    <a:lnTo>
                      <a:pt x="0" y="2057400"/>
                    </a:lnTo>
                    <a:cubicBezTo>
                      <a:pt x="-10" y="2099472"/>
                      <a:pt x="34090" y="2133591"/>
                      <a:pt x="76162" y="2133600"/>
                    </a:cubicBezTo>
                    <a:cubicBezTo>
                      <a:pt x="76171" y="2133600"/>
                      <a:pt x="76190" y="2133600"/>
                      <a:pt x="76200" y="2133600"/>
                    </a:cubicBezTo>
                    <a:lnTo>
                      <a:pt x="2057400" y="2133600"/>
                    </a:lnTo>
                    <a:cubicBezTo>
                      <a:pt x="2099472" y="2133610"/>
                      <a:pt x="2133591" y="2099510"/>
                      <a:pt x="2133600" y="2057438"/>
                    </a:cubicBezTo>
                    <a:cubicBezTo>
                      <a:pt x="2133600" y="2057429"/>
                      <a:pt x="2133600" y="2057410"/>
                      <a:pt x="2133600" y="2057400"/>
                    </a:cubicBezTo>
                    <a:lnTo>
                      <a:pt x="2133600" y="76200"/>
                    </a:lnTo>
                    <a:cubicBezTo>
                      <a:pt x="2133610" y="34128"/>
                      <a:pt x="2099510" y="19"/>
                      <a:pt x="2057438" y="0"/>
                    </a:cubicBezTo>
                    <a:close/>
                    <a:moveTo>
                      <a:pt x="1981200" y="1981200"/>
                    </a:moveTo>
                    <a:lnTo>
                      <a:pt x="152400" y="1981200"/>
                    </a:lnTo>
                    <a:lnTo>
                      <a:pt x="152400" y="152400"/>
                    </a:lnTo>
                    <a:lnTo>
                      <a:pt x="1981200" y="152400"/>
                    </a:lnTo>
                    <a:lnTo>
                      <a:pt x="1981200" y="1981200"/>
                    </a:lnTo>
                    <a:close/>
                  </a:path>
                </a:pathLst>
              </a:custGeom>
              <a:grpFill/>
              <a:ln w="9525" cap="flat">
                <a:noFill/>
                <a:prstDash val="solid"/>
                <a:miter/>
              </a:ln>
            </p:spPr>
            <p:txBody>
              <a:bodyPr rtlCol="0" anchor="ctr"/>
              <a:lstStyle/>
              <a:p>
                <a:endParaRPr lang="vi-VN" sz="1351">
                  <a:latin typeface="+mj-lt"/>
                </a:endParaRPr>
              </a:p>
            </p:txBody>
          </p:sp>
          <p:sp>
            <p:nvSpPr>
              <p:cNvPr id="104" name="Freeform: Shape 441">
                <a:extLst>
                  <a:ext uri="{FF2B5EF4-FFF2-40B4-BE49-F238E27FC236}">
                    <a16:creationId xmlns:a16="http://schemas.microsoft.com/office/drawing/2014/main" id="{6E17911D-7A06-4A05-BC38-A2C5E02B817E}"/>
                  </a:ext>
                </a:extLst>
              </p:cNvPr>
              <p:cNvSpPr/>
              <p:nvPr/>
            </p:nvSpPr>
            <p:spPr>
              <a:xfrm>
                <a:off x="12458265" y="930892"/>
                <a:ext cx="152400" cy="1066800"/>
              </a:xfrm>
              <a:custGeom>
                <a:avLst/>
                <a:gdLst>
                  <a:gd name="connsiteX0" fmla="*/ 0 w 152400"/>
                  <a:gd name="connsiteY0" fmla="*/ 0 h 1066800"/>
                  <a:gd name="connsiteX1" fmla="*/ 152400 w 152400"/>
                  <a:gd name="connsiteY1" fmla="*/ 0 h 1066800"/>
                  <a:gd name="connsiteX2" fmla="*/ 152400 w 152400"/>
                  <a:gd name="connsiteY2" fmla="*/ 1066800 h 1066800"/>
                  <a:gd name="connsiteX3" fmla="*/ 0 w 1524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52400" h="1066800">
                    <a:moveTo>
                      <a:pt x="0" y="0"/>
                    </a:moveTo>
                    <a:lnTo>
                      <a:pt x="152400" y="0"/>
                    </a:lnTo>
                    <a:lnTo>
                      <a:pt x="152400" y="1066800"/>
                    </a:lnTo>
                    <a:lnTo>
                      <a:pt x="0" y="1066800"/>
                    </a:lnTo>
                    <a:close/>
                  </a:path>
                </a:pathLst>
              </a:custGeom>
              <a:grpFill/>
              <a:ln w="9525" cap="flat">
                <a:noFill/>
                <a:prstDash val="solid"/>
                <a:miter/>
              </a:ln>
            </p:spPr>
            <p:txBody>
              <a:bodyPr rtlCol="0" anchor="ctr"/>
              <a:lstStyle/>
              <a:p>
                <a:endParaRPr lang="vi-VN" sz="1351">
                  <a:latin typeface="+mj-lt"/>
                </a:endParaRPr>
              </a:p>
            </p:txBody>
          </p:sp>
        </p:grpSp>
        <p:grpSp>
          <p:nvGrpSpPr>
            <p:cNvPr id="100" name="Group 99">
              <a:extLst>
                <a:ext uri="{FF2B5EF4-FFF2-40B4-BE49-F238E27FC236}">
                  <a16:creationId xmlns:a16="http://schemas.microsoft.com/office/drawing/2014/main" id="{43890D3C-842A-4695-9DEF-9BDE0376AB09}"/>
                </a:ext>
              </a:extLst>
            </p:cNvPr>
            <p:cNvGrpSpPr/>
            <p:nvPr/>
          </p:nvGrpSpPr>
          <p:grpSpPr>
            <a:xfrm rot="16200000">
              <a:off x="8235410" y="3555561"/>
              <a:ext cx="105018" cy="89213"/>
              <a:chOff x="618060" y="4431350"/>
              <a:chExt cx="421180" cy="357793"/>
            </a:xfrm>
          </p:grpSpPr>
          <p:pic>
            <p:nvPicPr>
              <p:cNvPr id="101" name="Graphic 443">
                <a:extLst>
                  <a:ext uri="{FF2B5EF4-FFF2-40B4-BE49-F238E27FC236}">
                    <a16:creationId xmlns:a16="http://schemas.microsoft.com/office/drawing/2014/main" id="{63D70380-3E38-46E3-B240-83C9D77B5749}"/>
                  </a:ext>
                </a:extLst>
              </p:cNvPr>
              <p:cNvPicPr>
                <a:picLocks noChangeAspect="1"/>
              </p:cNvPicPr>
              <p:nvPr/>
            </p:nvPicPr>
            <p:blipFill>
              <a:blip r:embed="rId5"/>
              <a:stretch>
                <a:fillRect/>
              </a:stretch>
            </p:blipFill>
            <p:spPr>
              <a:xfrm flipH="1">
                <a:off x="618060" y="4431350"/>
                <a:ext cx="421180" cy="357793"/>
              </a:xfrm>
              <a:prstGeom prst="rect">
                <a:avLst/>
              </a:prstGeom>
            </p:spPr>
          </p:pic>
          <p:cxnSp>
            <p:nvCxnSpPr>
              <p:cNvPr id="102" name="Straight Connector 101">
                <a:extLst>
                  <a:ext uri="{FF2B5EF4-FFF2-40B4-BE49-F238E27FC236}">
                    <a16:creationId xmlns:a16="http://schemas.microsoft.com/office/drawing/2014/main" id="{B4C522D7-F2E4-47DD-8240-049DA889F348}"/>
                  </a:ext>
                </a:extLst>
              </p:cNvPr>
              <p:cNvCxnSpPr>
                <a:cxnSpLocks/>
              </p:cNvCxnSpPr>
              <p:nvPr/>
            </p:nvCxnSpPr>
            <p:spPr>
              <a:xfrm>
                <a:off x="893760" y="4568825"/>
                <a:ext cx="60241" cy="10953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33" name="Group 132">
            <a:extLst>
              <a:ext uri="{FF2B5EF4-FFF2-40B4-BE49-F238E27FC236}">
                <a16:creationId xmlns:a16="http://schemas.microsoft.com/office/drawing/2014/main" id="{39507239-258D-4475-BC8A-7184BDE4A2B1}"/>
              </a:ext>
            </a:extLst>
          </p:cNvPr>
          <p:cNvGrpSpPr/>
          <p:nvPr/>
        </p:nvGrpSpPr>
        <p:grpSpPr>
          <a:xfrm>
            <a:off x="10786993" y="3429000"/>
            <a:ext cx="368027" cy="1575943"/>
            <a:chOff x="11481272" y="3814642"/>
            <a:chExt cx="232144" cy="994075"/>
          </a:xfrm>
        </p:grpSpPr>
        <p:sp>
          <p:nvSpPr>
            <p:cNvPr id="134" name="Rectangle 133">
              <a:extLst>
                <a:ext uri="{FF2B5EF4-FFF2-40B4-BE49-F238E27FC236}">
                  <a16:creationId xmlns:a16="http://schemas.microsoft.com/office/drawing/2014/main" id="{8DB4D9E1-90D4-4D39-A133-DEF41319CA50}"/>
                </a:ext>
              </a:extLst>
            </p:cNvPr>
            <p:cNvSpPr/>
            <p:nvPr/>
          </p:nvSpPr>
          <p:spPr>
            <a:xfrm>
              <a:off x="11481272" y="3814642"/>
              <a:ext cx="156770" cy="9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grpSp>
          <p:nvGrpSpPr>
            <p:cNvPr id="135" name="Group 134">
              <a:extLst>
                <a:ext uri="{FF2B5EF4-FFF2-40B4-BE49-F238E27FC236}">
                  <a16:creationId xmlns:a16="http://schemas.microsoft.com/office/drawing/2014/main" id="{2CAE2FBE-370B-47D6-826C-16EB0F73688C}"/>
                </a:ext>
              </a:extLst>
            </p:cNvPr>
            <p:cNvGrpSpPr/>
            <p:nvPr/>
          </p:nvGrpSpPr>
          <p:grpSpPr>
            <a:xfrm rot="7200000">
              <a:off x="11504352" y="4599654"/>
              <a:ext cx="226075" cy="192052"/>
              <a:chOff x="618060" y="4431350"/>
              <a:chExt cx="421180" cy="357793"/>
            </a:xfrm>
          </p:grpSpPr>
          <p:pic>
            <p:nvPicPr>
              <p:cNvPr id="145" name="Graphic 447">
                <a:extLst>
                  <a:ext uri="{FF2B5EF4-FFF2-40B4-BE49-F238E27FC236}">
                    <a16:creationId xmlns:a16="http://schemas.microsoft.com/office/drawing/2014/main" id="{1E84D352-8E0F-4A4C-B5C0-1AD73E712AE7}"/>
                  </a:ext>
                </a:extLst>
              </p:cNvPr>
              <p:cNvPicPr>
                <a:picLocks noChangeAspect="1"/>
              </p:cNvPicPr>
              <p:nvPr/>
            </p:nvPicPr>
            <p:blipFill>
              <a:blip r:embed="rId5"/>
              <a:stretch>
                <a:fillRect/>
              </a:stretch>
            </p:blipFill>
            <p:spPr>
              <a:xfrm flipH="1">
                <a:off x="618060" y="4431350"/>
                <a:ext cx="421180" cy="357793"/>
              </a:xfrm>
              <a:prstGeom prst="rect">
                <a:avLst/>
              </a:prstGeom>
            </p:spPr>
          </p:pic>
          <p:cxnSp>
            <p:nvCxnSpPr>
              <p:cNvPr id="146" name="Straight Connector 145">
                <a:extLst>
                  <a:ext uri="{FF2B5EF4-FFF2-40B4-BE49-F238E27FC236}">
                    <a16:creationId xmlns:a16="http://schemas.microsoft.com/office/drawing/2014/main" id="{2022E39F-77DD-471F-A036-62DFD94B6B07}"/>
                  </a:ext>
                </a:extLst>
              </p:cNvPr>
              <p:cNvCxnSpPr>
                <a:cxnSpLocks/>
              </p:cNvCxnSpPr>
              <p:nvPr/>
            </p:nvCxnSpPr>
            <p:spPr>
              <a:xfrm rot="14400000" flipH="1">
                <a:off x="840868" y="4613045"/>
                <a:ext cx="150842" cy="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91173423-5862-485A-B5B2-F8DF9122FB71}"/>
                </a:ext>
              </a:extLst>
            </p:cNvPr>
            <p:cNvGrpSpPr/>
            <p:nvPr/>
          </p:nvGrpSpPr>
          <p:grpSpPr>
            <a:xfrm rot="7200000">
              <a:off x="11545107" y="4175299"/>
              <a:ext cx="78673" cy="66833"/>
              <a:chOff x="618060" y="4431350"/>
              <a:chExt cx="421180" cy="357793"/>
            </a:xfrm>
          </p:grpSpPr>
          <p:pic>
            <p:nvPicPr>
              <p:cNvPr id="143" name="Graphic 450">
                <a:extLst>
                  <a:ext uri="{FF2B5EF4-FFF2-40B4-BE49-F238E27FC236}">
                    <a16:creationId xmlns:a16="http://schemas.microsoft.com/office/drawing/2014/main" id="{94F1E922-5497-48B6-9F0F-CE9412847C5E}"/>
                  </a:ext>
                </a:extLst>
              </p:cNvPr>
              <p:cNvPicPr>
                <a:picLocks noChangeAspect="1"/>
              </p:cNvPicPr>
              <p:nvPr/>
            </p:nvPicPr>
            <p:blipFill>
              <a:blip r:embed="rId6"/>
              <a:stretch>
                <a:fillRect/>
              </a:stretch>
            </p:blipFill>
            <p:spPr>
              <a:xfrm flipH="1">
                <a:off x="618060" y="4431350"/>
                <a:ext cx="421180" cy="357793"/>
              </a:xfrm>
              <a:prstGeom prst="rect">
                <a:avLst/>
              </a:prstGeom>
            </p:spPr>
          </p:pic>
          <p:cxnSp>
            <p:nvCxnSpPr>
              <p:cNvPr id="144" name="Straight Connector 143">
                <a:extLst>
                  <a:ext uri="{FF2B5EF4-FFF2-40B4-BE49-F238E27FC236}">
                    <a16:creationId xmlns:a16="http://schemas.microsoft.com/office/drawing/2014/main" id="{8E496281-1CE7-435B-B889-62CFC5488AF5}"/>
                  </a:ext>
                </a:extLst>
              </p:cNvPr>
              <p:cNvCxnSpPr>
                <a:cxnSpLocks/>
              </p:cNvCxnSpPr>
              <p:nvPr/>
            </p:nvCxnSpPr>
            <p:spPr>
              <a:xfrm rot="14400000" flipH="1">
                <a:off x="840868" y="4613045"/>
                <a:ext cx="150842" cy="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5A0DC5AE-052D-4815-A546-E42AF393044F}"/>
                </a:ext>
              </a:extLst>
            </p:cNvPr>
            <p:cNvGrpSpPr/>
            <p:nvPr/>
          </p:nvGrpSpPr>
          <p:grpSpPr>
            <a:xfrm rot="7200000">
              <a:off x="11515009" y="4416050"/>
              <a:ext cx="169350" cy="143864"/>
              <a:chOff x="618060" y="4431350"/>
              <a:chExt cx="421180" cy="357793"/>
            </a:xfrm>
          </p:grpSpPr>
          <p:pic>
            <p:nvPicPr>
              <p:cNvPr id="141" name="Graphic 453">
                <a:extLst>
                  <a:ext uri="{FF2B5EF4-FFF2-40B4-BE49-F238E27FC236}">
                    <a16:creationId xmlns:a16="http://schemas.microsoft.com/office/drawing/2014/main" id="{E09839C1-470D-4DDA-8A4D-8EAE190AEFA7}"/>
                  </a:ext>
                </a:extLst>
              </p:cNvPr>
              <p:cNvPicPr>
                <a:picLocks noChangeAspect="1"/>
              </p:cNvPicPr>
              <p:nvPr/>
            </p:nvPicPr>
            <p:blipFill>
              <a:blip r:embed="rId3"/>
              <a:stretch>
                <a:fillRect/>
              </a:stretch>
            </p:blipFill>
            <p:spPr>
              <a:xfrm flipH="1">
                <a:off x="618060" y="4431350"/>
                <a:ext cx="421180" cy="357793"/>
              </a:xfrm>
              <a:prstGeom prst="rect">
                <a:avLst/>
              </a:prstGeom>
            </p:spPr>
          </p:pic>
          <p:cxnSp>
            <p:nvCxnSpPr>
              <p:cNvPr id="142" name="Straight Connector 141">
                <a:extLst>
                  <a:ext uri="{FF2B5EF4-FFF2-40B4-BE49-F238E27FC236}">
                    <a16:creationId xmlns:a16="http://schemas.microsoft.com/office/drawing/2014/main" id="{95FE9243-BAC1-41D0-AD8C-7730184A40B4}"/>
                  </a:ext>
                </a:extLst>
              </p:cNvPr>
              <p:cNvCxnSpPr>
                <a:cxnSpLocks/>
              </p:cNvCxnSpPr>
              <p:nvPr/>
            </p:nvCxnSpPr>
            <p:spPr>
              <a:xfrm rot="14400000" flipH="1">
                <a:off x="840868" y="4613045"/>
                <a:ext cx="150842" cy="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CA33B7B1-39A1-43E0-8482-74B8C79FDCD2}"/>
                </a:ext>
              </a:extLst>
            </p:cNvPr>
            <p:cNvGrpSpPr/>
            <p:nvPr/>
          </p:nvGrpSpPr>
          <p:grpSpPr>
            <a:xfrm rot="7200000">
              <a:off x="11537924" y="4277409"/>
              <a:ext cx="109379" cy="92918"/>
              <a:chOff x="618060" y="4431350"/>
              <a:chExt cx="421180" cy="357793"/>
            </a:xfrm>
          </p:grpSpPr>
          <p:pic>
            <p:nvPicPr>
              <p:cNvPr id="139" name="Graphic 456">
                <a:extLst>
                  <a:ext uri="{FF2B5EF4-FFF2-40B4-BE49-F238E27FC236}">
                    <a16:creationId xmlns:a16="http://schemas.microsoft.com/office/drawing/2014/main" id="{EEE04A60-90FA-4489-9822-06C21D6A587E}"/>
                  </a:ext>
                </a:extLst>
              </p:cNvPr>
              <p:cNvPicPr>
                <a:picLocks noChangeAspect="1"/>
              </p:cNvPicPr>
              <p:nvPr/>
            </p:nvPicPr>
            <p:blipFill>
              <a:blip r:embed="rId2"/>
              <a:stretch>
                <a:fillRect/>
              </a:stretch>
            </p:blipFill>
            <p:spPr>
              <a:xfrm flipH="1">
                <a:off x="618060" y="4431350"/>
                <a:ext cx="421180" cy="357793"/>
              </a:xfrm>
              <a:prstGeom prst="rect">
                <a:avLst/>
              </a:prstGeom>
            </p:spPr>
          </p:pic>
          <p:cxnSp>
            <p:nvCxnSpPr>
              <p:cNvPr id="140" name="Straight Connector 139">
                <a:extLst>
                  <a:ext uri="{FF2B5EF4-FFF2-40B4-BE49-F238E27FC236}">
                    <a16:creationId xmlns:a16="http://schemas.microsoft.com/office/drawing/2014/main" id="{31C4BE75-88E7-45BB-8BC6-6056D52B44A5}"/>
                  </a:ext>
                </a:extLst>
              </p:cNvPr>
              <p:cNvCxnSpPr>
                <a:cxnSpLocks/>
              </p:cNvCxnSpPr>
              <p:nvPr/>
            </p:nvCxnSpPr>
            <p:spPr>
              <a:xfrm rot="14400000" flipH="1">
                <a:off x="840868" y="4613045"/>
                <a:ext cx="150842" cy="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47" name="Group 146">
            <a:extLst>
              <a:ext uri="{FF2B5EF4-FFF2-40B4-BE49-F238E27FC236}">
                <a16:creationId xmlns:a16="http://schemas.microsoft.com/office/drawing/2014/main" id="{CE5E13B1-3B82-4497-87CB-E96AD5F0F70F}"/>
              </a:ext>
            </a:extLst>
          </p:cNvPr>
          <p:cNvGrpSpPr/>
          <p:nvPr/>
        </p:nvGrpSpPr>
        <p:grpSpPr>
          <a:xfrm>
            <a:off x="10808837" y="3380312"/>
            <a:ext cx="208772" cy="208772"/>
            <a:chOff x="3333750" y="1497013"/>
            <a:chExt cx="99431" cy="99431"/>
          </a:xfrm>
          <a:solidFill>
            <a:srgbClr val="06D6A0"/>
          </a:solidFill>
        </p:grpSpPr>
        <p:sp>
          <p:nvSpPr>
            <p:cNvPr id="148" name="Oval 147">
              <a:extLst>
                <a:ext uri="{FF2B5EF4-FFF2-40B4-BE49-F238E27FC236}">
                  <a16:creationId xmlns:a16="http://schemas.microsoft.com/office/drawing/2014/main" id="{89160CC6-23FC-412E-A777-1D1EB0B425AE}"/>
                </a:ext>
              </a:extLst>
            </p:cNvPr>
            <p:cNvSpPr/>
            <p:nvPr/>
          </p:nvSpPr>
          <p:spPr>
            <a:xfrm>
              <a:off x="3333750" y="1497013"/>
              <a:ext cx="99431" cy="994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49" name="Arc 148">
              <a:extLst>
                <a:ext uri="{FF2B5EF4-FFF2-40B4-BE49-F238E27FC236}">
                  <a16:creationId xmlns:a16="http://schemas.microsoft.com/office/drawing/2014/main" id="{F6BD546C-50F0-4ADB-B32E-404C42B1D3D1}"/>
                </a:ext>
              </a:extLst>
            </p:cNvPr>
            <p:cNvSpPr/>
            <p:nvPr/>
          </p:nvSpPr>
          <p:spPr>
            <a:xfrm>
              <a:off x="3368136" y="1517621"/>
              <a:ext cx="45719" cy="45719"/>
            </a:xfrm>
            <a:prstGeom prst="arc">
              <a:avLst/>
            </a:pr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sp>
        <p:nvSpPr>
          <p:cNvPr id="150" name="Rectangle 149">
            <a:extLst>
              <a:ext uri="{FF2B5EF4-FFF2-40B4-BE49-F238E27FC236}">
                <a16:creationId xmlns:a16="http://schemas.microsoft.com/office/drawing/2014/main" id="{5A29D13E-55B5-4FBE-8009-2A2AB832A658}"/>
              </a:ext>
            </a:extLst>
          </p:cNvPr>
          <p:cNvSpPr/>
          <p:nvPr/>
        </p:nvSpPr>
        <p:spPr>
          <a:xfrm>
            <a:off x="1138826" y="3406264"/>
            <a:ext cx="287939" cy="1542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grpSp>
        <p:nvGrpSpPr>
          <p:cNvPr id="151" name="Group 150">
            <a:extLst>
              <a:ext uri="{FF2B5EF4-FFF2-40B4-BE49-F238E27FC236}">
                <a16:creationId xmlns:a16="http://schemas.microsoft.com/office/drawing/2014/main" id="{AE727CE0-5870-425F-A251-40BCE3CC8FB8}"/>
              </a:ext>
            </a:extLst>
          </p:cNvPr>
          <p:cNvGrpSpPr/>
          <p:nvPr/>
        </p:nvGrpSpPr>
        <p:grpSpPr>
          <a:xfrm>
            <a:off x="1064683" y="3448868"/>
            <a:ext cx="363048" cy="363048"/>
            <a:chOff x="3333750" y="1497013"/>
            <a:chExt cx="99431" cy="99431"/>
          </a:xfrm>
          <a:solidFill>
            <a:srgbClr val="06D6A0"/>
          </a:solidFill>
        </p:grpSpPr>
        <p:sp>
          <p:nvSpPr>
            <p:cNvPr id="152" name="Oval 151">
              <a:extLst>
                <a:ext uri="{FF2B5EF4-FFF2-40B4-BE49-F238E27FC236}">
                  <a16:creationId xmlns:a16="http://schemas.microsoft.com/office/drawing/2014/main" id="{003ADAFF-FC80-4E7E-BC7D-C3240912BD19}"/>
                </a:ext>
              </a:extLst>
            </p:cNvPr>
            <p:cNvSpPr/>
            <p:nvPr/>
          </p:nvSpPr>
          <p:spPr>
            <a:xfrm>
              <a:off x="3333750" y="1497013"/>
              <a:ext cx="99431" cy="994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53" name="Arc 152">
              <a:extLst>
                <a:ext uri="{FF2B5EF4-FFF2-40B4-BE49-F238E27FC236}">
                  <a16:creationId xmlns:a16="http://schemas.microsoft.com/office/drawing/2014/main" id="{3676D424-A103-40B6-9046-924B98022BED}"/>
                </a:ext>
              </a:extLst>
            </p:cNvPr>
            <p:cNvSpPr/>
            <p:nvPr/>
          </p:nvSpPr>
          <p:spPr>
            <a:xfrm>
              <a:off x="3368136" y="1517621"/>
              <a:ext cx="45719" cy="45719"/>
            </a:xfrm>
            <a:prstGeom prst="arc">
              <a:avLst/>
            </a:pr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grpSp>
        <p:nvGrpSpPr>
          <p:cNvPr id="154" name="Group 153">
            <a:extLst>
              <a:ext uri="{FF2B5EF4-FFF2-40B4-BE49-F238E27FC236}">
                <a16:creationId xmlns:a16="http://schemas.microsoft.com/office/drawing/2014/main" id="{A4FD63BA-4DD4-4DDF-B38A-E19994BE1E82}"/>
              </a:ext>
            </a:extLst>
          </p:cNvPr>
          <p:cNvGrpSpPr/>
          <p:nvPr/>
        </p:nvGrpSpPr>
        <p:grpSpPr>
          <a:xfrm>
            <a:off x="1146731" y="4730109"/>
            <a:ext cx="225145" cy="191261"/>
            <a:chOff x="618060" y="4431350"/>
            <a:chExt cx="421180" cy="357793"/>
          </a:xfrm>
        </p:grpSpPr>
        <p:pic>
          <p:nvPicPr>
            <p:cNvPr id="155" name="Graphic 466">
              <a:extLst>
                <a:ext uri="{FF2B5EF4-FFF2-40B4-BE49-F238E27FC236}">
                  <a16:creationId xmlns:a16="http://schemas.microsoft.com/office/drawing/2014/main" id="{80BD94AA-145B-42E8-A233-2C33E4811E3C}"/>
                </a:ext>
              </a:extLst>
            </p:cNvPr>
            <p:cNvPicPr>
              <a:picLocks noChangeAspect="1"/>
            </p:cNvPicPr>
            <p:nvPr/>
          </p:nvPicPr>
          <p:blipFill>
            <a:blip r:embed="rId4"/>
            <a:stretch>
              <a:fillRect/>
            </a:stretch>
          </p:blipFill>
          <p:spPr>
            <a:xfrm flipH="1">
              <a:off x="618060" y="4431350"/>
              <a:ext cx="421180" cy="357793"/>
            </a:xfrm>
            <a:prstGeom prst="rect">
              <a:avLst/>
            </a:prstGeom>
          </p:spPr>
        </p:pic>
        <p:cxnSp>
          <p:nvCxnSpPr>
            <p:cNvPr id="156" name="Straight Connector 155">
              <a:extLst>
                <a:ext uri="{FF2B5EF4-FFF2-40B4-BE49-F238E27FC236}">
                  <a16:creationId xmlns:a16="http://schemas.microsoft.com/office/drawing/2014/main" id="{9E5BF7C1-26BB-4DDD-991C-0DFBA0A4183D}"/>
                </a:ext>
              </a:extLst>
            </p:cNvPr>
            <p:cNvCxnSpPr>
              <a:cxnSpLocks/>
            </p:cNvCxnSpPr>
            <p:nvPr/>
          </p:nvCxnSpPr>
          <p:spPr>
            <a:xfrm>
              <a:off x="893760" y="4568825"/>
              <a:ext cx="60241" cy="10953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76DDF841-CC61-4C76-99C6-D7ED58C45066}"/>
              </a:ext>
            </a:extLst>
          </p:cNvPr>
          <p:cNvGrpSpPr/>
          <p:nvPr/>
        </p:nvGrpSpPr>
        <p:grpSpPr>
          <a:xfrm flipH="1">
            <a:off x="1198966" y="4288742"/>
            <a:ext cx="94485" cy="94485"/>
            <a:chOff x="3333750" y="1497013"/>
            <a:chExt cx="99431" cy="99431"/>
          </a:xfrm>
          <a:solidFill>
            <a:srgbClr val="EF476F"/>
          </a:solidFill>
        </p:grpSpPr>
        <p:sp>
          <p:nvSpPr>
            <p:cNvPr id="158" name="Oval 157">
              <a:extLst>
                <a:ext uri="{FF2B5EF4-FFF2-40B4-BE49-F238E27FC236}">
                  <a16:creationId xmlns:a16="http://schemas.microsoft.com/office/drawing/2014/main" id="{7AC8BD1D-6E01-4EF1-B2B2-A714893B0B18}"/>
                </a:ext>
              </a:extLst>
            </p:cNvPr>
            <p:cNvSpPr/>
            <p:nvPr/>
          </p:nvSpPr>
          <p:spPr>
            <a:xfrm>
              <a:off x="3333750" y="1497013"/>
              <a:ext cx="99431" cy="994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59" name="Arc 158">
              <a:extLst>
                <a:ext uri="{FF2B5EF4-FFF2-40B4-BE49-F238E27FC236}">
                  <a16:creationId xmlns:a16="http://schemas.microsoft.com/office/drawing/2014/main" id="{4ACA06D3-E095-4207-86C0-B7B3F7D3A4FC}"/>
                </a:ext>
              </a:extLst>
            </p:cNvPr>
            <p:cNvSpPr/>
            <p:nvPr/>
          </p:nvSpPr>
          <p:spPr>
            <a:xfrm>
              <a:off x="3368136" y="1517621"/>
              <a:ext cx="45719" cy="45719"/>
            </a:xfrm>
            <a:prstGeom prst="arc">
              <a:avLst/>
            </a:pr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grpSp>
        <p:nvGrpSpPr>
          <p:cNvPr id="160" name="Group 159">
            <a:extLst>
              <a:ext uri="{FF2B5EF4-FFF2-40B4-BE49-F238E27FC236}">
                <a16:creationId xmlns:a16="http://schemas.microsoft.com/office/drawing/2014/main" id="{5322A25D-D7E9-4771-9715-F667C30AF233}"/>
              </a:ext>
            </a:extLst>
          </p:cNvPr>
          <p:cNvGrpSpPr/>
          <p:nvPr/>
        </p:nvGrpSpPr>
        <p:grpSpPr>
          <a:xfrm>
            <a:off x="1117917" y="3815833"/>
            <a:ext cx="256580" cy="256580"/>
            <a:chOff x="3333750" y="1497013"/>
            <a:chExt cx="99431" cy="99431"/>
          </a:xfrm>
          <a:solidFill>
            <a:srgbClr val="118AB2"/>
          </a:solidFill>
        </p:grpSpPr>
        <p:sp>
          <p:nvSpPr>
            <p:cNvPr id="161" name="Oval 160">
              <a:extLst>
                <a:ext uri="{FF2B5EF4-FFF2-40B4-BE49-F238E27FC236}">
                  <a16:creationId xmlns:a16="http://schemas.microsoft.com/office/drawing/2014/main" id="{868329A4-76E6-4C98-82E9-E7C0773CFCDB}"/>
                </a:ext>
              </a:extLst>
            </p:cNvPr>
            <p:cNvSpPr/>
            <p:nvPr/>
          </p:nvSpPr>
          <p:spPr>
            <a:xfrm>
              <a:off x="3333750" y="1497013"/>
              <a:ext cx="99431" cy="994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62" name="Arc 161">
              <a:extLst>
                <a:ext uri="{FF2B5EF4-FFF2-40B4-BE49-F238E27FC236}">
                  <a16:creationId xmlns:a16="http://schemas.microsoft.com/office/drawing/2014/main" id="{4EB6B6B4-0A79-40D5-8528-647F320DA47F}"/>
                </a:ext>
              </a:extLst>
            </p:cNvPr>
            <p:cNvSpPr/>
            <p:nvPr/>
          </p:nvSpPr>
          <p:spPr>
            <a:xfrm>
              <a:off x="3368136" y="1517621"/>
              <a:ext cx="45719" cy="45719"/>
            </a:xfrm>
            <a:prstGeom prst="arc">
              <a:avLst/>
            </a:pr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grpSp>
        <p:nvGrpSpPr>
          <p:cNvPr id="163" name="Group 162">
            <a:extLst>
              <a:ext uri="{FF2B5EF4-FFF2-40B4-BE49-F238E27FC236}">
                <a16:creationId xmlns:a16="http://schemas.microsoft.com/office/drawing/2014/main" id="{F572C0A3-FFAC-4DE7-BFAD-FF5435B7A1B9}"/>
              </a:ext>
            </a:extLst>
          </p:cNvPr>
          <p:cNvGrpSpPr/>
          <p:nvPr/>
        </p:nvGrpSpPr>
        <p:grpSpPr>
          <a:xfrm>
            <a:off x="1164796" y="4086908"/>
            <a:ext cx="162825" cy="162825"/>
            <a:chOff x="3333750" y="1497013"/>
            <a:chExt cx="99431" cy="99431"/>
          </a:xfrm>
          <a:solidFill>
            <a:srgbClr val="E9785C"/>
          </a:solidFill>
        </p:grpSpPr>
        <p:sp>
          <p:nvSpPr>
            <p:cNvPr id="164" name="Oval 163">
              <a:extLst>
                <a:ext uri="{FF2B5EF4-FFF2-40B4-BE49-F238E27FC236}">
                  <a16:creationId xmlns:a16="http://schemas.microsoft.com/office/drawing/2014/main" id="{CAE824B5-FACF-4443-93DC-1CA95854241F}"/>
                </a:ext>
              </a:extLst>
            </p:cNvPr>
            <p:cNvSpPr/>
            <p:nvPr/>
          </p:nvSpPr>
          <p:spPr>
            <a:xfrm>
              <a:off x="3333750" y="1497013"/>
              <a:ext cx="99431" cy="994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65" name="Arc 164">
              <a:extLst>
                <a:ext uri="{FF2B5EF4-FFF2-40B4-BE49-F238E27FC236}">
                  <a16:creationId xmlns:a16="http://schemas.microsoft.com/office/drawing/2014/main" id="{9E37C8A1-E295-4166-9707-BEF98DC13476}"/>
                </a:ext>
              </a:extLst>
            </p:cNvPr>
            <p:cNvSpPr/>
            <p:nvPr/>
          </p:nvSpPr>
          <p:spPr>
            <a:xfrm>
              <a:off x="3368136" y="1517621"/>
              <a:ext cx="45719" cy="45719"/>
            </a:xfrm>
            <a:prstGeom prst="arc">
              <a:avLst/>
            </a:pr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sp>
        <p:nvSpPr>
          <p:cNvPr id="166" name="Rectangle 165">
            <a:extLst>
              <a:ext uri="{FF2B5EF4-FFF2-40B4-BE49-F238E27FC236}">
                <a16:creationId xmlns:a16="http://schemas.microsoft.com/office/drawing/2014/main" id="{ACC80EF1-B005-49D9-A166-3576BC39444F}"/>
              </a:ext>
            </a:extLst>
          </p:cNvPr>
          <p:cNvSpPr/>
          <p:nvPr/>
        </p:nvSpPr>
        <p:spPr>
          <a:xfrm rot="16200000">
            <a:off x="2154122" y="4916236"/>
            <a:ext cx="156283" cy="1582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67" name="Rectangle 166">
            <a:extLst>
              <a:ext uri="{FF2B5EF4-FFF2-40B4-BE49-F238E27FC236}">
                <a16:creationId xmlns:a16="http://schemas.microsoft.com/office/drawing/2014/main" id="{3F3CF8F8-F814-45BA-BFF8-54ED2C837237}"/>
              </a:ext>
            </a:extLst>
          </p:cNvPr>
          <p:cNvSpPr/>
          <p:nvPr/>
        </p:nvSpPr>
        <p:spPr>
          <a:xfrm rot="16200000">
            <a:off x="4472339" y="4963668"/>
            <a:ext cx="209793" cy="1540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68" name="Rectangle 167">
            <a:extLst>
              <a:ext uri="{FF2B5EF4-FFF2-40B4-BE49-F238E27FC236}">
                <a16:creationId xmlns:a16="http://schemas.microsoft.com/office/drawing/2014/main" id="{FDE2C875-1FAE-43CE-ABFE-4770A5AFDA1E}"/>
              </a:ext>
            </a:extLst>
          </p:cNvPr>
          <p:cNvSpPr/>
          <p:nvPr/>
        </p:nvSpPr>
        <p:spPr>
          <a:xfrm rot="16200000">
            <a:off x="6614169" y="5528816"/>
            <a:ext cx="156280" cy="357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69" name="Rectangle 168">
            <a:extLst>
              <a:ext uri="{FF2B5EF4-FFF2-40B4-BE49-F238E27FC236}">
                <a16:creationId xmlns:a16="http://schemas.microsoft.com/office/drawing/2014/main" id="{5B3402E4-D375-41BE-85B3-42E19B539903}"/>
              </a:ext>
            </a:extLst>
          </p:cNvPr>
          <p:cNvSpPr/>
          <p:nvPr/>
        </p:nvSpPr>
        <p:spPr>
          <a:xfrm rot="16200000">
            <a:off x="9504236" y="4612327"/>
            <a:ext cx="303589" cy="2227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70" name="Rectangle 169">
            <a:extLst>
              <a:ext uri="{FF2B5EF4-FFF2-40B4-BE49-F238E27FC236}">
                <a16:creationId xmlns:a16="http://schemas.microsoft.com/office/drawing/2014/main" id="{BBA2918B-D40E-4C99-9A95-FAD6745246BA}"/>
              </a:ext>
            </a:extLst>
          </p:cNvPr>
          <p:cNvSpPr/>
          <p:nvPr/>
        </p:nvSpPr>
        <p:spPr>
          <a:xfrm rot="16200000">
            <a:off x="6594676" y="5081308"/>
            <a:ext cx="209793" cy="1305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71" name="Rectangle 170">
            <a:extLst>
              <a:ext uri="{FF2B5EF4-FFF2-40B4-BE49-F238E27FC236}">
                <a16:creationId xmlns:a16="http://schemas.microsoft.com/office/drawing/2014/main" id="{C2A22544-1B89-46CC-AE29-654320B84AE5}"/>
              </a:ext>
            </a:extLst>
          </p:cNvPr>
          <p:cNvSpPr/>
          <p:nvPr/>
        </p:nvSpPr>
        <p:spPr>
          <a:xfrm rot="16200000">
            <a:off x="5261911" y="5673292"/>
            <a:ext cx="20979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72" name="Rectangle 171">
            <a:extLst>
              <a:ext uri="{FF2B5EF4-FFF2-40B4-BE49-F238E27FC236}">
                <a16:creationId xmlns:a16="http://schemas.microsoft.com/office/drawing/2014/main" id="{C9A4D065-1A02-4666-8BAA-53290DE0B00E}"/>
              </a:ext>
            </a:extLst>
          </p:cNvPr>
          <p:cNvSpPr/>
          <p:nvPr/>
        </p:nvSpPr>
        <p:spPr>
          <a:xfrm rot="16200000">
            <a:off x="5920335" y="5673293"/>
            <a:ext cx="20979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73" name="Freeform: Shape 484">
            <a:extLst>
              <a:ext uri="{FF2B5EF4-FFF2-40B4-BE49-F238E27FC236}">
                <a16:creationId xmlns:a16="http://schemas.microsoft.com/office/drawing/2014/main" id="{73C4CE9F-67A4-4EBC-9183-4DCB3D20C110}"/>
              </a:ext>
            </a:extLst>
          </p:cNvPr>
          <p:cNvSpPr/>
          <p:nvPr/>
        </p:nvSpPr>
        <p:spPr>
          <a:xfrm rot="8913462">
            <a:off x="1576200" y="5667433"/>
            <a:ext cx="356919" cy="343087"/>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90BE6D"/>
          </a:solidFill>
          <a:ln w="9525" cap="flat">
            <a:noFill/>
            <a:prstDash val="solid"/>
            <a:miter/>
          </a:ln>
        </p:spPr>
        <p:txBody>
          <a:bodyPr rtlCol="0" anchor="ctr"/>
          <a:lstStyle/>
          <a:p>
            <a:endParaRPr lang="vi-VN" sz="1351">
              <a:latin typeface="+mj-lt"/>
            </a:endParaRPr>
          </a:p>
        </p:txBody>
      </p:sp>
      <p:grpSp>
        <p:nvGrpSpPr>
          <p:cNvPr id="174" name="Group 173">
            <a:extLst>
              <a:ext uri="{FF2B5EF4-FFF2-40B4-BE49-F238E27FC236}">
                <a16:creationId xmlns:a16="http://schemas.microsoft.com/office/drawing/2014/main" id="{3A263335-527F-4688-87B8-42C543E55CF6}"/>
              </a:ext>
            </a:extLst>
          </p:cNvPr>
          <p:cNvGrpSpPr/>
          <p:nvPr/>
        </p:nvGrpSpPr>
        <p:grpSpPr>
          <a:xfrm>
            <a:off x="1371876" y="5629182"/>
            <a:ext cx="127853" cy="127853"/>
            <a:chOff x="3333750" y="1497013"/>
            <a:chExt cx="99431" cy="99431"/>
          </a:xfrm>
          <a:solidFill>
            <a:srgbClr val="118AB2"/>
          </a:solidFill>
        </p:grpSpPr>
        <p:sp>
          <p:nvSpPr>
            <p:cNvPr id="175" name="Oval 174">
              <a:extLst>
                <a:ext uri="{FF2B5EF4-FFF2-40B4-BE49-F238E27FC236}">
                  <a16:creationId xmlns:a16="http://schemas.microsoft.com/office/drawing/2014/main" id="{CECB5AC5-C8D5-4559-923A-71E5ADFC688C}"/>
                </a:ext>
              </a:extLst>
            </p:cNvPr>
            <p:cNvSpPr/>
            <p:nvPr/>
          </p:nvSpPr>
          <p:spPr>
            <a:xfrm>
              <a:off x="3333750" y="1497013"/>
              <a:ext cx="99431" cy="994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76" name="Arc 175">
              <a:extLst>
                <a:ext uri="{FF2B5EF4-FFF2-40B4-BE49-F238E27FC236}">
                  <a16:creationId xmlns:a16="http://schemas.microsoft.com/office/drawing/2014/main" id="{127530EA-D5AA-43CE-9A90-9ECEFD1FC48A}"/>
                </a:ext>
              </a:extLst>
            </p:cNvPr>
            <p:cNvSpPr/>
            <p:nvPr/>
          </p:nvSpPr>
          <p:spPr>
            <a:xfrm>
              <a:off x="3368136" y="1517621"/>
              <a:ext cx="45719" cy="45719"/>
            </a:xfrm>
            <a:prstGeom prst="arc">
              <a:avLst/>
            </a:pr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grpSp>
        <p:nvGrpSpPr>
          <p:cNvPr id="177" name="Group 176">
            <a:extLst>
              <a:ext uri="{FF2B5EF4-FFF2-40B4-BE49-F238E27FC236}">
                <a16:creationId xmlns:a16="http://schemas.microsoft.com/office/drawing/2014/main" id="{6A26BB68-AEB5-45AE-95ED-DECB7066CC2D}"/>
              </a:ext>
            </a:extLst>
          </p:cNvPr>
          <p:cNvGrpSpPr/>
          <p:nvPr/>
        </p:nvGrpSpPr>
        <p:grpSpPr>
          <a:xfrm rot="5400000">
            <a:off x="8521327" y="5549310"/>
            <a:ext cx="412411" cy="350344"/>
            <a:chOff x="618060" y="4431350"/>
            <a:chExt cx="421180" cy="357793"/>
          </a:xfrm>
        </p:grpSpPr>
        <p:pic>
          <p:nvPicPr>
            <p:cNvPr id="178" name="Graphic 489">
              <a:extLst>
                <a:ext uri="{FF2B5EF4-FFF2-40B4-BE49-F238E27FC236}">
                  <a16:creationId xmlns:a16="http://schemas.microsoft.com/office/drawing/2014/main" id="{4B47D565-19D0-40FD-8F74-7BFC21073957}"/>
                </a:ext>
              </a:extLst>
            </p:cNvPr>
            <p:cNvPicPr>
              <a:picLocks noChangeAspect="1"/>
            </p:cNvPicPr>
            <p:nvPr/>
          </p:nvPicPr>
          <p:blipFill>
            <a:blip r:embed="rId5"/>
            <a:stretch>
              <a:fillRect/>
            </a:stretch>
          </p:blipFill>
          <p:spPr>
            <a:xfrm flipH="1">
              <a:off x="618060" y="4431350"/>
              <a:ext cx="421180" cy="357793"/>
            </a:xfrm>
            <a:prstGeom prst="rect">
              <a:avLst/>
            </a:prstGeom>
          </p:spPr>
        </p:pic>
        <p:cxnSp>
          <p:nvCxnSpPr>
            <p:cNvPr id="179" name="Straight Connector 178">
              <a:extLst>
                <a:ext uri="{FF2B5EF4-FFF2-40B4-BE49-F238E27FC236}">
                  <a16:creationId xmlns:a16="http://schemas.microsoft.com/office/drawing/2014/main" id="{089ABCDA-7AB7-45C2-A8EE-E4AA48C26A17}"/>
                </a:ext>
              </a:extLst>
            </p:cNvPr>
            <p:cNvCxnSpPr>
              <a:cxnSpLocks/>
            </p:cNvCxnSpPr>
            <p:nvPr/>
          </p:nvCxnSpPr>
          <p:spPr>
            <a:xfrm>
              <a:off x="893760" y="4568825"/>
              <a:ext cx="60241" cy="10953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658ED701-332B-4793-992C-8AA96DBD6D52}"/>
              </a:ext>
            </a:extLst>
          </p:cNvPr>
          <p:cNvGrpSpPr/>
          <p:nvPr/>
        </p:nvGrpSpPr>
        <p:grpSpPr>
          <a:xfrm rot="5400000">
            <a:off x="6002367" y="5608771"/>
            <a:ext cx="232783" cy="197749"/>
            <a:chOff x="618060" y="4431350"/>
            <a:chExt cx="421180" cy="357793"/>
          </a:xfrm>
        </p:grpSpPr>
        <p:pic>
          <p:nvPicPr>
            <p:cNvPr id="181" name="Graphic 492">
              <a:extLst>
                <a:ext uri="{FF2B5EF4-FFF2-40B4-BE49-F238E27FC236}">
                  <a16:creationId xmlns:a16="http://schemas.microsoft.com/office/drawing/2014/main" id="{32546036-F33E-4C34-970C-B4092D6C0922}"/>
                </a:ext>
              </a:extLst>
            </p:cNvPr>
            <p:cNvPicPr>
              <a:picLocks noChangeAspect="1"/>
            </p:cNvPicPr>
            <p:nvPr/>
          </p:nvPicPr>
          <p:blipFill>
            <a:blip r:embed="rId7"/>
            <a:stretch>
              <a:fillRect/>
            </a:stretch>
          </p:blipFill>
          <p:spPr>
            <a:xfrm flipH="1">
              <a:off x="618060" y="4431350"/>
              <a:ext cx="421180" cy="357793"/>
            </a:xfrm>
            <a:prstGeom prst="rect">
              <a:avLst/>
            </a:prstGeom>
          </p:spPr>
        </p:pic>
        <p:cxnSp>
          <p:nvCxnSpPr>
            <p:cNvPr id="182" name="Straight Connector 181">
              <a:extLst>
                <a:ext uri="{FF2B5EF4-FFF2-40B4-BE49-F238E27FC236}">
                  <a16:creationId xmlns:a16="http://schemas.microsoft.com/office/drawing/2014/main" id="{42CD8D03-21A6-4957-BE17-4CEF7DF8DE66}"/>
                </a:ext>
              </a:extLst>
            </p:cNvPr>
            <p:cNvCxnSpPr>
              <a:cxnSpLocks/>
            </p:cNvCxnSpPr>
            <p:nvPr/>
          </p:nvCxnSpPr>
          <p:spPr>
            <a:xfrm rot="10800000" flipH="1">
              <a:off x="699553" y="4564069"/>
              <a:ext cx="60242" cy="10953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3" name="Group 182">
            <a:extLst>
              <a:ext uri="{FF2B5EF4-FFF2-40B4-BE49-F238E27FC236}">
                <a16:creationId xmlns:a16="http://schemas.microsoft.com/office/drawing/2014/main" id="{F1D1D033-14CA-4DD4-BD50-F6E3788A4C7A}"/>
              </a:ext>
            </a:extLst>
          </p:cNvPr>
          <p:cNvGrpSpPr/>
          <p:nvPr/>
        </p:nvGrpSpPr>
        <p:grpSpPr>
          <a:xfrm rot="16200000" flipH="1">
            <a:off x="5154204" y="5608771"/>
            <a:ext cx="232783" cy="197749"/>
            <a:chOff x="618060" y="4431350"/>
            <a:chExt cx="421180" cy="357793"/>
          </a:xfrm>
          <a:solidFill>
            <a:srgbClr val="FFD166"/>
          </a:solidFill>
        </p:grpSpPr>
        <p:pic>
          <p:nvPicPr>
            <p:cNvPr id="184" name="Graphic 495">
              <a:extLst>
                <a:ext uri="{FF2B5EF4-FFF2-40B4-BE49-F238E27FC236}">
                  <a16:creationId xmlns:a16="http://schemas.microsoft.com/office/drawing/2014/main" id="{44595710-7B6C-46B1-8201-DCABA69330B2}"/>
                </a:ext>
              </a:extLst>
            </p:cNvPr>
            <p:cNvPicPr>
              <a:picLocks noChangeAspect="1"/>
            </p:cNvPicPr>
            <p:nvPr/>
          </p:nvPicPr>
          <p:blipFill>
            <a:blip r:embed="rId3"/>
            <a:stretch>
              <a:fillRect/>
            </a:stretch>
          </p:blipFill>
          <p:spPr>
            <a:xfrm flipH="1">
              <a:off x="618060" y="4431350"/>
              <a:ext cx="421180" cy="357793"/>
            </a:xfrm>
            <a:prstGeom prst="rect">
              <a:avLst/>
            </a:prstGeom>
          </p:spPr>
        </p:pic>
        <p:cxnSp>
          <p:nvCxnSpPr>
            <p:cNvPr id="185" name="Straight Connector 184">
              <a:extLst>
                <a:ext uri="{FF2B5EF4-FFF2-40B4-BE49-F238E27FC236}">
                  <a16:creationId xmlns:a16="http://schemas.microsoft.com/office/drawing/2014/main" id="{A65BBDDE-143E-49FD-AB1F-44322726298F}"/>
                </a:ext>
              </a:extLst>
            </p:cNvPr>
            <p:cNvCxnSpPr>
              <a:cxnSpLocks/>
            </p:cNvCxnSpPr>
            <p:nvPr/>
          </p:nvCxnSpPr>
          <p:spPr>
            <a:xfrm rot="10800000" flipH="1">
              <a:off x="699553" y="4564069"/>
              <a:ext cx="60242" cy="109539"/>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12F6AD0A-3FB5-461A-9DDC-C94A8F94A3BD}"/>
              </a:ext>
            </a:extLst>
          </p:cNvPr>
          <p:cNvGrpSpPr/>
          <p:nvPr/>
        </p:nvGrpSpPr>
        <p:grpSpPr>
          <a:xfrm rot="16200000" flipH="1">
            <a:off x="2897858" y="5652648"/>
            <a:ext cx="120173" cy="102087"/>
            <a:chOff x="618060" y="4431350"/>
            <a:chExt cx="421180" cy="357793"/>
          </a:xfrm>
          <a:solidFill>
            <a:srgbClr val="FFD166"/>
          </a:solidFill>
        </p:grpSpPr>
        <p:pic>
          <p:nvPicPr>
            <p:cNvPr id="187" name="Graphic 498">
              <a:extLst>
                <a:ext uri="{FF2B5EF4-FFF2-40B4-BE49-F238E27FC236}">
                  <a16:creationId xmlns:a16="http://schemas.microsoft.com/office/drawing/2014/main" id="{F3633F21-F024-4DDF-B936-779E4D330BFF}"/>
                </a:ext>
              </a:extLst>
            </p:cNvPr>
            <p:cNvPicPr>
              <a:picLocks noChangeAspect="1"/>
            </p:cNvPicPr>
            <p:nvPr/>
          </p:nvPicPr>
          <p:blipFill>
            <a:blip r:embed="rId5"/>
            <a:stretch>
              <a:fillRect/>
            </a:stretch>
          </p:blipFill>
          <p:spPr>
            <a:xfrm flipH="1">
              <a:off x="618060" y="4431350"/>
              <a:ext cx="421180" cy="357793"/>
            </a:xfrm>
            <a:prstGeom prst="rect">
              <a:avLst/>
            </a:prstGeom>
          </p:spPr>
        </p:pic>
        <p:cxnSp>
          <p:nvCxnSpPr>
            <p:cNvPr id="188" name="Straight Connector 187">
              <a:extLst>
                <a:ext uri="{FF2B5EF4-FFF2-40B4-BE49-F238E27FC236}">
                  <a16:creationId xmlns:a16="http://schemas.microsoft.com/office/drawing/2014/main" id="{E033734D-3981-4330-BDBF-3F00EC06C697}"/>
                </a:ext>
              </a:extLst>
            </p:cNvPr>
            <p:cNvCxnSpPr>
              <a:cxnSpLocks/>
            </p:cNvCxnSpPr>
            <p:nvPr/>
          </p:nvCxnSpPr>
          <p:spPr>
            <a:xfrm rot="10800000" flipH="1">
              <a:off x="699553" y="4564069"/>
              <a:ext cx="60242" cy="109539"/>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34096BAB-1826-4E4E-BC16-FBD6E53D693B}"/>
              </a:ext>
            </a:extLst>
          </p:cNvPr>
          <p:cNvGrpSpPr/>
          <p:nvPr/>
        </p:nvGrpSpPr>
        <p:grpSpPr>
          <a:xfrm>
            <a:off x="10561059" y="5630204"/>
            <a:ext cx="208772" cy="208772"/>
            <a:chOff x="3333750" y="1497013"/>
            <a:chExt cx="99431" cy="99431"/>
          </a:xfrm>
          <a:solidFill>
            <a:srgbClr val="06D6A0"/>
          </a:solidFill>
        </p:grpSpPr>
        <p:sp>
          <p:nvSpPr>
            <p:cNvPr id="190" name="Oval 189">
              <a:extLst>
                <a:ext uri="{FF2B5EF4-FFF2-40B4-BE49-F238E27FC236}">
                  <a16:creationId xmlns:a16="http://schemas.microsoft.com/office/drawing/2014/main" id="{A5BED8B9-5A3F-418A-B263-24839474EBF9}"/>
                </a:ext>
              </a:extLst>
            </p:cNvPr>
            <p:cNvSpPr/>
            <p:nvPr/>
          </p:nvSpPr>
          <p:spPr>
            <a:xfrm>
              <a:off x="3333750" y="1497013"/>
              <a:ext cx="99431" cy="994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91" name="Arc 190">
              <a:extLst>
                <a:ext uri="{FF2B5EF4-FFF2-40B4-BE49-F238E27FC236}">
                  <a16:creationId xmlns:a16="http://schemas.microsoft.com/office/drawing/2014/main" id="{568C263C-79B7-470E-AFAC-E59FA9C04B81}"/>
                </a:ext>
              </a:extLst>
            </p:cNvPr>
            <p:cNvSpPr/>
            <p:nvPr/>
          </p:nvSpPr>
          <p:spPr>
            <a:xfrm>
              <a:off x="3368136" y="1517621"/>
              <a:ext cx="45719" cy="45719"/>
            </a:xfrm>
            <a:prstGeom prst="arc">
              <a:avLst/>
            </a:pr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1351">
                <a:latin typeface="+mj-lt"/>
              </a:endParaRPr>
            </a:p>
          </p:txBody>
        </p:sp>
      </p:grpSp>
      <p:sp>
        <p:nvSpPr>
          <p:cNvPr id="192" name="Freeform: Shape 503">
            <a:extLst>
              <a:ext uri="{FF2B5EF4-FFF2-40B4-BE49-F238E27FC236}">
                <a16:creationId xmlns:a16="http://schemas.microsoft.com/office/drawing/2014/main" id="{5E6BC4E7-0F19-4A28-B0AF-977FAE914405}"/>
              </a:ext>
            </a:extLst>
          </p:cNvPr>
          <p:cNvSpPr/>
          <p:nvPr/>
        </p:nvSpPr>
        <p:spPr>
          <a:xfrm rot="8913462">
            <a:off x="4642797" y="5886225"/>
            <a:ext cx="356919" cy="343087"/>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90BE6D"/>
          </a:solidFill>
          <a:ln w="9525" cap="flat">
            <a:noFill/>
            <a:prstDash val="solid"/>
            <a:miter/>
          </a:ln>
        </p:spPr>
        <p:txBody>
          <a:bodyPr rtlCol="0" anchor="ctr"/>
          <a:lstStyle/>
          <a:p>
            <a:endParaRPr lang="vi-VN" sz="1351">
              <a:latin typeface="+mj-lt"/>
            </a:endParaRPr>
          </a:p>
        </p:txBody>
      </p:sp>
      <p:sp>
        <p:nvSpPr>
          <p:cNvPr id="193" name="Freeform: Shape 504">
            <a:extLst>
              <a:ext uri="{FF2B5EF4-FFF2-40B4-BE49-F238E27FC236}">
                <a16:creationId xmlns:a16="http://schemas.microsoft.com/office/drawing/2014/main" id="{71FF11D8-3744-4196-AEC7-D740EA33F4CC}"/>
              </a:ext>
            </a:extLst>
          </p:cNvPr>
          <p:cNvSpPr/>
          <p:nvPr/>
        </p:nvSpPr>
        <p:spPr>
          <a:xfrm rot="11573740">
            <a:off x="6382959" y="5958513"/>
            <a:ext cx="356919" cy="343087"/>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06D6A0"/>
          </a:solidFill>
          <a:ln w="9525" cap="flat">
            <a:noFill/>
            <a:prstDash val="solid"/>
            <a:miter/>
          </a:ln>
        </p:spPr>
        <p:txBody>
          <a:bodyPr rtlCol="0" anchor="ctr"/>
          <a:lstStyle/>
          <a:p>
            <a:endParaRPr lang="vi-VN" sz="1351">
              <a:latin typeface="+mj-lt"/>
            </a:endParaRPr>
          </a:p>
        </p:txBody>
      </p:sp>
      <p:sp>
        <p:nvSpPr>
          <p:cNvPr id="194" name="Freeform: Shape 505">
            <a:extLst>
              <a:ext uri="{FF2B5EF4-FFF2-40B4-BE49-F238E27FC236}">
                <a16:creationId xmlns:a16="http://schemas.microsoft.com/office/drawing/2014/main" id="{F931EF43-873B-439B-98BA-9D8BDB85BBAD}"/>
              </a:ext>
            </a:extLst>
          </p:cNvPr>
          <p:cNvSpPr/>
          <p:nvPr/>
        </p:nvSpPr>
        <p:spPr>
          <a:xfrm rot="11573740">
            <a:off x="9248158" y="5908842"/>
            <a:ext cx="170633" cy="164020"/>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06D6A0"/>
          </a:solidFill>
          <a:ln w="9525" cap="flat">
            <a:noFill/>
            <a:prstDash val="solid"/>
            <a:miter/>
          </a:ln>
        </p:spPr>
        <p:txBody>
          <a:bodyPr rtlCol="0" anchor="ctr"/>
          <a:lstStyle/>
          <a:p>
            <a:endParaRPr lang="vi-VN" sz="1351">
              <a:latin typeface="+mj-lt"/>
            </a:endParaRPr>
          </a:p>
        </p:txBody>
      </p:sp>
      <p:sp>
        <p:nvSpPr>
          <p:cNvPr id="195" name="Freeform: Shape 506">
            <a:extLst>
              <a:ext uri="{FF2B5EF4-FFF2-40B4-BE49-F238E27FC236}">
                <a16:creationId xmlns:a16="http://schemas.microsoft.com/office/drawing/2014/main" id="{52193258-B699-4329-BBB6-DD7E341BC353}"/>
              </a:ext>
            </a:extLst>
          </p:cNvPr>
          <p:cNvSpPr/>
          <p:nvPr/>
        </p:nvSpPr>
        <p:spPr>
          <a:xfrm rot="11573740">
            <a:off x="9901327" y="5765210"/>
            <a:ext cx="170633" cy="164020"/>
          </a:xfrm>
          <a:custGeom>
            <a:avLst/>
            <a:gdLst>
              <a:gd name="connsiteX0" fmla="*/ 61436 w 329374"/>
              <a:gd name="connsiteY0" fmla="*/ 316611 h 316610"/>
              <a:gd name="connsiteX1" fmla="*/ 76581 w 329374"/>
              <a:gd name="connsiteY1" fmla="*/ 230600 h 316610"/>
              <a:gd name="connsiteX2" fmla="*/ 60960 w 329374"/>
              <a:gd name="connsiteY2" fmla="*/ 182023 h 316610"/>
              <a:gd name="connsiteX3" fmla="*/ 0 w 329374"/>
              <a:gd name="connsiteY3" fmla="*/ 120396 h 316610"/>
              <a:gd name="connsiteX4" fmla="*/ 89154 w 329374"/>
              <a:gd name="connsiteY4" fmla="*/ 107537 h 316610"/>
              <a:gd name="connsiteX5" fmla="*/ 123254 w 329374"/>
              <a:gd name="connsiteY5" fmla="*/ 82677 h 316610"/>
              <a:gd name="connsiteX6" fmla="*/ 164592 w 329374"/>
              <a:gd name="connsiteY6" fmla="*/ 0 h 316610"/>
              <a:gd name="connsiteX7" fmla="*/ 204788 w 329374"/>
              <a:gd name="connsiteY7" fmla="*/ 80296 h 316610"/>
              <a:gd name="connsiteX8" fmla="*/ 242126 w 329374"/>
              <a:gd name="connsiteY8" fmla="*/ 107823 h 316610"/>
              <a:gd name="connsiteX9" fmla="*/ 329375 w 329374"/>
              <a:gd name="connsiteY9" fmla="*/ 120015 h 316610"/>
              <a:gd name="connsiteX10" fmla="*/ 265462 w 329374"/>
              <a:gd name="connsiteY10" fmla="*/ 184880 h 316610"/>
              <a:gd name="connsiteX11" fmla="*/ 252032 w 329374"/>
              <a:gd name="connsiteY11" fmla="*/ 224790 h 316610"/>
              <a:gd name="connsiteX12" fmla="*/ 267653 w 329374"/>
              <a:gd name="connsiteY12" fmla="*/ 315944 h 316610"/>
              <a:gd name="connsiteX13" fmla="*/ 190119 w 329374"/>
              <a:gd name="connsiteY13" fmla="*/ 275844 h 316610"/>
              <a:gd name="connsiteX14" fmla="*/ 139446 w 329374"/>
              <a:gd name="connsiteY14" fmla="*/ 275844 h 316610"/>
              <a:gd name="connsiteX15" fmla="*/ 61436 w 329374"/>
              <a:gd name="connsiteY15" fmla="*/ 316611 h 31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74" h="316610">
                <a:moveTo>
                  <a:pt x="61436" y="316611"/>
                </a:moveTo>
                <a:cubicBezTo>
                  <a:pt x="67151" y="283464"/>
                  <a:pt x="70961" y="256889"/>
                  <a:pt x="76581" y="230600"/>
                </a:cubicBezTo>
                <a:cubicBezTo>
                  <a:pt x="80772" y="210788"/>
                  <a:pt x="76581" y="195929"/>
                  <a:pt x="60960" y="182023"/>
                </a:cubicBezTo>
                <a:cubicBezTo>
                  <a:pt x="40386" y="163735"/>
                  <a:pt x="22098" y="142970"/>
                  <a:pt x="0" y="120396"/>
                </a:cubicBezTo>
                <a:cubicBezTo>
                  <a:pt x="31718" y="115729"/>
                  <a:pt x="60293" y="110490"/>
                  <a:pt x="89154" y="107537"/>
                </a:cubicBezTo>
                <a:cubicBezTo>
                  <a:pt x="106394" y="105823"/>
                  <a:pt x="116205" y="97917"/>
                  <a:pt x="123254" y="82677"/>
                </a:cubicBezTo>
                <a:cubicBezTo>
                  <a:pt x="135541" y="56197"/>
                  <a:pt x="149257" y="30385"/>
                  <a:pt x="164592" y="0"/>
                </a:cubicBezTo>
                <a:cubicBezTo>
                  <a:pt x="179261" y="29146"/>
                  <a:pt x="193072" y="54292"/>
                  <a:pt x="204788" y="80296"/>
                </a:cubicBezTo>
                <a:cubicBezTo>
                  <a:pt x="212408" y="97250"/>
                  <a:pt x="222790" y="106204"/>
                  <a:pt x="242126" y="107823"/>
                </a:cubicBezTo>
                <a:cubicBezTo>
                  <a:pt x="270224" y="110204"/>
                  <a:pt x="298133" y="115538"/>
                  <a:pt x="329375" y="120015"/>
                </a:cubicBezTo>
                <a:cubicBezTo>
                  <a:pt x="306229" y="143637"/>
                  <a:pt x="286512" y="164878"/>
                  <a:pt x="265462" y="184880"/>
                </a:cubicBezTo>
                <a:cubicBezTo>
                  <a:pt x="253460" y="196310"/>
                  <a:pt x="248222" y="207550"/>
                  <a:pt x="252032" y="224790"/>
                </a:cubicBezTo>
                <a:cubicBezTo>
                  <a:pt x="258318" y="253174"/>
                  <a:pt x="262033" y="282226"/>
                  <a:pt x="267653" y="315944"/>
                </a:cubicBezTo>
                <a:cubicBezTo>
                  <a:pt x="239649" y="301562"/>
                  <a:pt x="214217" y="289941"/>
                  <a:pt x="190119" y="275844"/>
                </a:cubicBezTo>
                <a:cubicBezTo>
                  <a:pt x="172307" y="265367"/>
                  <a:pt x="157258" y="265271"/>
                  <a:pt x="139446" y="275844"/>
                </a:cubicBezTo>
                <a:cubicBezTo>
                  <a:pt x="115538" y="290132"/>
                  <a:pt x="90392" y="301657"/>
                  <a:pt x="61436" y="316611"/>
                </a:cubicBezTo>
                <a:close/>
              </a:path>
            </a:pathLst>
          </a:custGeom>
          <a:solidFill>
            <a:srgbClr val="06D6A0"/>
          </a:solidFill>
          <a:ln w="9525" cap="flat">
            <a:noFill/>
            <a:prstDash val="solid"/>
            <a:miter/>
          </a:ln>
        </p:spPr>
        <p:txBody>
          <a:bodyPr rtlCol="0" anchor="ctr"/>
          <a:lstStyle/>
          <a:p>
            <a:endParaRPr lang="vi-VN" sz="1351">
              <a:latin typeface="+mj-lt"/>
            </a:endParaRPr>
          </a:p>
        </p:txBody>
      </p:sp>
      <p:sp>
        <p:nvSpPr>
          <p:cNvPr id="196" name="Rectangle 195">
            <a:extLst>
              <a:ext uri="{FF2B5EF4-FFF2-40B4-BE49-F238E27FC236}">
                <a16:creationId xmlns:a16="http://schemas.microsoft.com/office/drawing/2014/main" id="{11B9B52E-4174-4C9F-AD1E-4CCD3B4F44C6}"/>
              </a:ext>
            </a:extLst>
          </p:cNvPr>
          <p:cNvSpPr/>
          <p:nvPr/>
        </p:nvSpPr>
        <p:spPr>
          <a:xfrm>
            <a:off x="1913141" y="3070270"/>
            <a:ext cx="1410171" cy="262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197" name="Freeform: Shape 545">
            <a:extLst>
              <a:ext uri="{FF2B5EF4-FFF2-40B4-BE49-F238E27FC236}">
                <a16:creationId xmlns:a16="http://schemas.microsoft.com/office/drawing/2014/main" id="{EED4CFBD-3624-4584-8EF6-960E6A3FF49A}"/>
              </a:ext>
            </a:extLst>
          </p:cNvPr>
          <p:cNvSpPr/>
          <p:nvPr/>
        </p:nvSpPr>
        <p:spPr>
          <a:xfrm rot="20115346">
            <a:off x="1926461" y="3135997"/>
            <a:ext cx="157756" cy="157756"/>
          </a:xfrm>
          <a:custGeom>
            <a:avLst/>
            <a:gdLst>
              <a:gd name="connsiteX0" fmla="*/ 2057438 w 2133600"/>
              <a:gd name="connsiteY0" fmla="*/ 0 h 2133600"/>
              <a:gd name="connsiteX1" fmla="*/ 2057400 w 2133600"/>
              <a:gd name="connsiteY1" fmla="*/ 0 h 2133600"/>
              <a:gd name="connsiteX2" fmla="*/ 76200 w 2133600"/>
              <a:gd name="connsiteY2" fmla="*/ 0 h 2133600"/>
              <a:gd name="connsiteX3" fmla="*/ 0 w 2133600"/>
              <a:gd name="connsiteY3" fmla="*/ 76162 h 2133600"/>
              <a:gd name="connsiteX4" fmla="*/ 0 w 2133600"/>
              <a:gd name="connsiteY4" fmla="*/ 76200 h 2133600"/>
              <a:gd name="connsiteX5" fmla="*/ 0 w 2133600"/>
              <a:gd name="connsiteY5" fmla="*/ 2057400 h 2133600"/>
              <a:gd name="connsiteX6" fmla="*/ 76162 w 2133600"/>
              <a:gd name="connsiteY6" fmla="*/ 2133600 h 2133600"/>
              <a:gd name="connsiteX7" fmla="*/ 76200 w 2133600"/>
              <a:gd name="connsiteY7" fmla="*/ 2133600 h 2133600"/>
              <a:gd name="connsiteX8" fmla="*/ 2057400 w 2133600"/>
              <a:gd name="connsiteY8" fmla="*/ 2133600 h 2133600"/>
              <a:gd name="connsiteX9" fmla="*/ 2133600 w 2133600"/>
              <a:gd name="connsiteY9" fmla="*/ 2057438 h 2133600"/>
              <a:gd name="connsiteX10" fmla="*/ 2133600 w 2133600"/>
              <a:gd name="connsiteY10" fmla="*/ 2057400 h 2133600"/>
              <a:gd name="connsiteX11" fmla="*/ 2133600 w 2133600"/>
              <a:gd name="connsiteY11" fmla="*/ 76200 h 2133600"/>
              <a:gd name="connsiteX12" fmla="*/ 2057438 w 2133600"/>
              <a:gd name="connsiteY12" fmla="*/ 0 h 2133600"/>
              <a:gd name="connsiteX13" fmla="*/ 1981200 w 2133600"/>
              <a:gd name="connsiteY13" fmla="*/ 1981200 h 2133600"/>
              <a:gd name="connsiteX14" fmla="*/ 152400 w 2133600"/>
              <a:gd name="connsiteY14" fmla="*/ 1981200 h 2133600"/>
              <a:gd name="connsiteX15" fmla="*/ 152400 w 2133600"/>
              <a:gd name="connsiteY15" fmla="*/ 152400 h 2133600"/>
              <a:gd name="connsiteX16" fmla="*/ 1981200 w 2133600"/>
              <a:gd name="connsiteY16" fmla="*/ 152400 h 2133600"/>
              <a:gd name="connsiteX17" fmla="*/ 1981200 w 2133600"/>
              <a:gd name="connsiteY17"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3600" h="2133600">
                <a:moveTo>
                  <a:pt x="2057438" y="0"/>
                </a:moveTo>
                <a:cubicBezTo>
                  <a:pt x="2057429" y="0"/>
                  <a:pt x="2057410" y="0"/>
                  <a:pt x="2057400" y="0"/>
                </a:cubicBezTo>
                <a:lnTo>
                  <a:pt x="76200" y="0"/>
                </a:lnTo>
                <a:cubicBezTo>
                  <a:pt x="34128" y="-10"/>
                  <a:pt x="10" y="34090"/>
                  <a:pt x="0" y="76162"/>
                </a:cubicBezTo>
                <a:cubicBezTo>
                  <a:pt x="0" y="76171"/>
                  <a:pt x="0" y="76190"/>
                  <a:pt x="0" y="76200"/>
                </a:cubicBezTo>
                <a:lnTo>
                  <a:pt x="0" y="2057400"/>
                </a:lnTo>
                <a:cubicBezTo>
                  <a:pt x="-10" y="2099472"/>
                  <a:pt x="34090" y="2133591"/>
                  <a:pt x="76162" y="2133600"/>
                </a:cubicBezTo>
                <a:cubicBezTo>
                  <a:pt x="76171" y="2133600"/>
                  <a:pt x="76190" y="2133600"/>
                  <a:pt x="76200" y="2133600"/>
                </a:cubicBezTo>
                <a:lnTo>
                  <a:pt x="2057400" y="2133600"/>
                </a:lnTo>
                <a:cubicBezTo>
                  <a:pt x="2099472" y="2133610"/>
                  <a:pt x="2133591" y="2099510"/>
                  <a:pt x="2133600" y="2057438"/>
                </a:cubicBezTo>
                <a:cubicBezTo>
                  <a:pt x="2133600" y="2057429"/>
                  <a:pt x="2133600" y="2057410"/>
                  <a:pt x="2133600" y="2057400"/>
                </a:cubicBezTo>
                <a:lnTo>
                  <a:pt x="2133600" y="76200"/>
                </a:lnTo>
                <a:cubicBezTo>
                  <a:pt x="2133610" y="34128"/>
                  <a:pt x="2099510" y="19"/>
                  <a:pt x="2057438" y="0"/>
                </a:cubicBezTo>
                <a:close/>
                <a:moveTo>
                  <a:pt x="1981200" y="1981200"/>
                </a:moveTo>
                <a:lnTo>
                  <a:pt x="152400" y="1981200"/>
                </a:lnTo>
                <a:lnTo>
                  <a:pt x="152400" y="152400"/>
                </a:lnTo>
                <a:lnTo>
                  <a:pt x="1981200" y="152400"/>
                </a:lnTo>
                <a:lnTo>
                  <a:pt x="1981200" y="1981200"/>
                </a:lnTo>
                <a:close/>
              </a:path>
            </a:pathLst>
          </a:custGeom>
          <a:solidFill>
            <a:srgbClr val="90BE6D"/>
          </a:solidFill>
          <a:ln w="9525" cap="flat">
            <a:noFill/>
            <a:prstDash val="solid"/>
            <a:miter/>
          </a:ln>
        </p:spPr>
        <p:txBody>
          <a:bodyPr rtlCol="0" anchor="ctr"/>
          <a:lstStyle/>
          <a:p>
            <a:endParaRPr lang="vi-VN" sz="1351">
              <a:latin typeface="+mj-lt"/>
            </a:endParaRPr>
          </a:p>
        </p:txBody>
      </p:sp>
      <p:sp>
        <p:nvSpPr>
          <p:cNvPr id="198" name="Freeform: Shape 546">
            <a:extLst>
              <a:ext uri="{FF2B5EF4-FFF2-40B4-BE49-F238E27FC236}">
                <a16:creationId xmlns:a16="http://schemas.microsoft.com/office/drawing/2014/main" id="{7CDDC39F-400D-4C29-81AE-6CA2C450D819}"/>
              </a:ext>
            </a:extLst>
          </p:cNvPr>
          <p:cNvSpPr/>
          <p:nvPr/>
        </p:nvSpPr>
        <p:spPr>
          <a:xfrm rot="1751248">
            <a:off x="3161347" y="3052930"/>
            <a:ext cx="182379" cy="170219"/>
          </a:xfrm>
          <a:custGeom>
            <a:avLst/>
            <a:gdLst>
              <a:gd name="connsiteX0" fmla="*/ 2276892 w 2286014"/>
              <a:gd name="connsiteY0" fmla="*/ 1030710 h 2133600"/>
              <a:gd name="connsiteX1" fmla="*/ 1743492 w 2286014"/>
              <a:gd name="connsiteY1" fmla="*/ 40110 h 2133600"/>
              <a:gd name="connsiteX2" fmla="*/ 1676407 w 2286014"/>
              <a:gd name="connsiteY2" fmla="*/ 0 h 2133600"/>
              <a:gd name="connsiteX3" fmla="*/ 609607 w 2286014"/>
              <a:gd name="connsiteY3" fmla="*/ 0 h 2133600"/>
              <a:gd name="connsiteX4" fmla="*/ 542523 w 2286014"/>
              <a:gd name="connsiteY4" fmla="*/ 40110 h 2133600"/>
              <a:gd name="connsiteX5" fmla="*/ 9123 w 2286014"/>
              <a:gd name="connsiteY5" fmla="*/ 1030710 h 2133600"/>
              <a:gd name="connsiteX6" fmla="*/ 9123 w 2286014"/>
              <a:gd name="connsiteY6" fmla="*/ 1102890 h 2133600"/>
              <a:gd name="connsiteX7" fmla="*/ 542523 w 2286014"/>
              <a:gd name="connsiteY7" fmla="*/ 2093490 h 2133600"/>
              <a:gd name="connsiteX8" fmla="*/ 609607 w 2286014"/>
              <a:gd name="connsiteY8" fmla="*/ 2133600 h 2133600"/>
              <a:gd name="connsiteX9" fmla="*/ 1676407 w 2286014"/>
              <a:gd name="connsiteY9" fmla="*/ 2133600 h 2133600"/>
              <a:gd name="connsiteX10" fmla="*/ 1743492 w 2286014"/>
              <a:gd name="connsiteY10" fmla="*/ 2093490 h 2133600"/>
              <a:gd name="connsiteX11" fmla="*/ 2276892 w 2286014"/>
              <a:gd name="connsiteY11" fmla="*/ 1102890 h 2133600"/>
              <a:gd name="connsiteX12" fmla="*/ 2276892 w 2286014"/>
              <a:gd name="connsiteY12" fmla="*/ 1030710 h 2133600"/>
              <a:gd name="connsiteX13" fmla="*/ 1630906 w 2286014"/>
              <a:gd name="connsiteY13" fmla="*/ 1981200 h 2133600"/>
              <a:gd name="connsiteX14" fmla="*/ 655108 w 2286014"/>
              <a:gd name="connsiteY14" fmla="*/ 1981200 h 2133600"/>
              <a:gd name="connsiteX15" fmla="*/ 162751 w 2286014"/>
              <a:gd name="connsiteY15" fmla="*/ 1066800 h 2133600"/>
              <a:gd name="connsiteX16" fmla="*/ 655108 w 2286014"/>
              <a:gd name="connsiteY16" fmla="*/ 152400 h 2133600"/>
              <a:gd name="connsiteX17" fmla="*/ 1630897 w 2286014"/>
              <a:gd name="connsiteY17" fmla="*/ 152400 h 2133600"/>
              <a:gd name="connsiteX18" fmla="*/ 2123254 w 2286014"/>
              <a:gd name="connsiteY18" fmla="*/ 1066800 h 2133600"/>
              <a:gd name="connsiteX19" fmla="*/ 1630906 w 2286014"/>
              <a:gd name="connsiteY19" fmla="*/ 19812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14" h="2133600">
                <a:moveTo>
                  <a:pt x="2276892" y="1030710"/>
                </a:moveTo>
                <a:lnTo>
                  <a:pt x="1743492" y="40110"/>
                </a:lnTo>
                <a:cubicBezTo>
                  <a:pt x="1730214" y="15412"/>
                  <a:pt x="1704449" y="10"/>
                  <a:pt x="1676407" y="0"/>
                </a:cubicBezTo>
                <a:lnTo>
                  <a:pt x="609607" y="0"/>
                </a:lnTo>
                <a:cubicBezTo>
                  <a:pt x="581566" y="10"/>
                  <a:pt x="555800" y="15412"/>
                  <a:pt x="542523" y="40110"/>
                </a:cubicBezTo>
                <a:lnTo>
                  <a:pt x="9123" y="1030710"/>
                </a:lnTo>
                <a:cubicBezTo>
                  <a:pt x="-3041" y="1053236"/>
                  <a:pt x="-3041" y="1080373"/>
                  <a:pt x="9123" y="1102890"/>
                </a:cubicBezTo>
                <a:lnTo>
                  <a:pt x="542523" y="2093490"/>
                </a:lnTo>
                <a:cubicBezTo>
                  <a:pt x="555800" y="2118189"/>
                  <a:pt x="581566" y="2133591"/>
                  <a:pt x="609607" y="2133600"/>
                </a:cubicBezTo>
                <a:lnTo>
                  <a:pt x="1676407" y="2133600"/>
                </a:lnTo>
                <a:cubicBezTo>
                  <a:pt x="1704449" y="2133591"/>
                  <a:pt x="1730214" y="2118189"/>
                  <a:pt x="1743492" y="2093490"/>
                </a:cubicBezTo>
                <a:lnTo>
                  <a:pt x="2276892" y="1102890"/>
                </a:lnTo>
                <a:cubicBezTo>
                  <a:pt x="2289055" y="1080373"/>
                  <a:pt x="2289055" y="1053236"/>
                  <a:pt x="2276892" y="1030710"/>
                </a:cubicBezTo>
                <a:close/>
                <a:moveTo>
                  <a:pt x="1630906" y="1981200"/>
                </a:moveTo>
                <a:lnTo>
                  <a:pt x="655108" y="1981200"/>
                </a:lnTo>
                <a:lnTo>
                  <a:pt x="162751" y="1066800"/>
                </a:lnTo>
                <a:lnTo>
                  <a:pt x="655108" y="152400"/>
                </a:lnTo>
                <a:lnTo>
                  <a:pt x="1630897" y="152400"/>
                </a:lnTo>
                <a:lnTo>
                  <a:pt x="2123254" y="1066800"/>
                </a:lnTo>
                <a:lnTo>
                  <a:pt x="1630906" y="1981200"/>
                </a:lnTo>
                <a:close/>
              </a:path>
            </a:pathLst>
          </a:custGeom>
          <a:solidFill>
            <a:srgbClr val="E76F51"/>
          </a:solidFill>
          <a:ln w="9525" cap="flat">
            <a:noFill/>
            <a:prstDash val="solid"/>
            <a:miter/>
          </a:ln>
        </p:spPr>
        <p:txBody>
          <a:bodyPr rtlCol="0" anchor="ctr"/>
          <a:lstStyle/>
          <a:p>
            <a:endParaRPr lang="vi-VN" sz="1351">
              <a:latin typeface="+mj-lt"/>
            </a:endParaRPr>
          </a:p>
        </p:txBody>
      </p:sp>
      <p:sp>
        <p:nvSpPr>
          <p:cNvPr id="199" name="Rectangle 198">
            <a:extLst>
              <a:ext uri="{FF2B5EF4-FFF2-40B4-BE49-F238E27FC236}">
                <a16:creationId xmlns:a16="http://schemas.microsoft.com/office/drawing/2014/main" id="{99EEE1D6-64EE-4A4D-B42E-2936F6F02C6F}"/>
              </a:ext>
            </a:extLst>
          </p:cNvPr>
          <p:cNvSpPr/>
          <p:nvPr/>
        </p:nvSpPr>
        <p:spPr>
          <a:xfrm>
            <a:off x="8902707" y="3088376"/>
            <a:ext cx="1430028" cy="139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latin typeface="+mj-lt"/>
            </a:endParaRPr>
          </a:p>
        </p:txBody>
      </p:sp>
      <p:sp>
        <p:nvSpPr>
          <p:cNvPr id="200" name="TextBox 199">
            <a:extLst>
              <a:ext uri="{FF2B5EF4-FFF2-40B4-BE49-F238E27FC236}">
                <a16:creationId xmlns:a16="http://schemas.microsoft.com/office/drawing/2014/main" id="{ED17B236-FC68-4500-9F77-DD3A5C9B23D8}"/>
              </a:ext>
            </a:extLst>
          </p:cNvPr>
          <p:cNvSpPr txBox="1"/>
          <p:nvPr/>
        </p:nvSpPr>
        <p:spPr>
          <a:xfrm>
            <a:off x="3969078" y="1462036"/>
            <a:ext cx="4317629" cy="1446550"/>
          </a:xfrm>
          <a:prstGeom prst="rect">
            <a:avLst/>
          </a:prstGeom>
          <a:noFill/>
        </p:spPr>
        <p:txBody>
          <a:bodyPr wrap="square" rtlCol="0">
            <a:spAutoFit/>
          </a:bodyPr>
          <a:lstStyle/>
          <a:p>
            <a:pPr algn="ctr"/>
            <a:r>
              <a:rPr lang="vi-VN" sz="8800">
                <a:ln w="28575">
                  <a:noFill/>
                  <a:prstDash val="sysDot"/>
                </a:ln>
                <a:solidFill>
                  <a:srgbClr val="118AB2"/>
                </a:solidFill>
                <a:latin typeface="+mj-lt"/>
                <a:ea typeface="Aachen" panose="02020500000000000000" pitchFamily="18" charset="-93"/>
                <a:cs typeface="Aachen" panose="02020500000000000000" pitchFamily="18" charset="-93"/>
              </a:rPr>
              <a:t>Cảm ơn</a:t>
            </a:r>
          </a:p>
        </p:txBody>
      </p:sp>
      <p:sp>
        <p:nvSpPr>
          <p:cNvPr id="201" name="TextBox 200">
            <a:extLst>
              <a:ext uri="{FF2B5EF4-FFF2-40B4-BE49-F238E27FC236}">
                <a16:creationId xmlns:a16="http://schemas.microsoft.com/office/drawing/2014/main" id="{7B866918-3636-40F0-82D3-F3BDDB6D6B9A}"/>
              </a:ext>
            </a:extLst>
          </p:cNvPr>
          <p:cNvSpPr txBox="1"/>
          <p:nvPr/>
        </p:nvSpPr>
        <p:spPr>
          <a:xfrm>
            <a:off x="1282796" y="3871952"/>
            <a:ext cx="9673389" cy="1107996"/>
          </a:xfrm>
          <a:prstGeom prst="rect">
            <a:avLst/>
          </a:prstGeom>
          <a:noFill/>
        </p:spPr>
        <p:txBody>
          <a:bodyPr wrap="square" rtlCol="0">
            <a:spAutoFit/>
          </a:bodyPr>
          <a:lstStyle/>
          <a:p>
            <a:pPr algn="ctr"/>
            <a:r>
              <a:rPr lang="vi-VN" sz="6600">
                <a:ln w="28575">
                  <a:noFill/>
                  <a:prstDash val="sysDot"/>
                </a:ln>
                <a:solidFill>
                  <a:srgbClr val="118AB2"/>
                </a:solidFill>
                <a:latin typeface="+mj-lt"/>
                <a:ea typeface="Aachen" panose="02020500000000000000" pitchFamily="18" charset="-93"/>
                <a:cs typeface="Aachen" panose="02020500000000000000" pitchFamily="18" charset="-93"/>
              </a:rPr>
              <a:t>Qúy thầy cô và các em!</a:t>
            </a:r>
          </a:p>
        </p:txBody>
      </p:sp>
      <p:grpSp>
        <p:nvGrpSpPr>
          <p:cNvPr id="202" name="Group 201">
            <a:extLst>
              <a:ext uri="{FF2B5EF4-FFF2-40B4-BE49-F238E27FC236}">
                <a16:creationId xmlns:a16="http://schemas.microsoft.com/office/drawing/2014/main" id="{91983BCC-1F05-448D-ADC5-A366869CEBB2}"/>
              </a:ext>
            </a:extLst>
          </p:cNvPr>
          <p:cNvGrpSpPr/>
          <p:nvPr/>
        </p:nvGrpSpPr>
        <p:grpSpPr>
          <a:xfrm>
            <a:off x="3692271" y="5522273"/>
            <a:ext cx="487404" cy="581352"/>
            <a:chOff x="8655188" y="363353"/>
            <a:chExt cx="325874" cy="400869"/>
          </a:xfrm>
        </p:grpSpPr>
        <p:sp>
          <p:nvSpPr>
            <p:cNvPr id="203" name="Rectangle: Rounded Corners 205">
              <a:extLst>
                <a:ext uri="{FF2B5EF4-FFF2-40B4-BE49-F238E27FC236}">
                  <a16:creationId xmlns:a16="http://schemas.microsoft.com/office/drawing/2014/main" id="{A245E6F5-EEC1-48B0-9D9F-9E0194C4B2C0}"/>
                </a:ext>
              </a:extLst>
            </p:cNvPr>
            <p:cNvSpPr/>
            <p:nvPr/>
          </p:nvSpPr>
          <p:spPr>
            <a:xfrm>
              <a:off x="8671926" y="363353"/>
              <a:ext cx="292398" cy="292398"/>
            </a:xfrm>
            <a:prstGeom prst="roundRect">
              <a:avLst>
                <a:gd name="adj" fmla="val 50000"/>
              </a:avLst>
            </a:prstGeom>
            <a:solidFill>
              <a:srgbClr val="06D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mj-lt"/>
              </a:endParaRPr>
            </a:p>
          </p:txBody>
        </p:sp>
        <p:sp>
          <p:nvSpPr>
            <p:cNvPr id="204" name="TextBox 203">
              <a:extLst>
                <a:ext uri="{FF2B5EF4-FFF2-40B4-BE49-F238E27FC236}">
                  <a16:creationId xmlns:a16="http://schemas.microsoft.com/office/drawing/2014/main" id="{A3EBE18D-9152-4EF4-90FA-FBB8AD856E93}"/>
                </a:ext>
              </a:extLst>
            </p:cNvPr>
            <p:cNvSpPr txBox="1"/>
            <p:nvPr/>
          </p:nvSpPr>
          <p:spPr>
            <a:xfrm>
              <a:off x="8655188" y="403438"/>
              <a:ext cx="325874" cy="360784"/>
            </a:xfrm>
            <a:prstGeom prst="rect">
              <a:avLst/>
            </a:prstGeom>
            <a:noFill/>
            <a:ln>
              <a:noFill/>
            </a:ln>
          </p:spPr>
          <p:txBody>
            <a:bodyPr wrap="square" rtlCol="0">
              <a:spAutoFit/>
            </a:bodyPr>
            <a:lstStyle/>
            <a:p>
              <a:r>
                <a:rPr lang="vi-VN" sz="1400">
                  <a:solidFill>
                    <a:schemeClr val="bg1"/>
                  </a:solidFill>
                  <a:effectLst>
                    <a:outerShdw blurRad="38100" dist="38100" dir="2700000" algn="tl">
                      <a:srgbClr val="000000">
                        <a:alpha val="43137"/>
                      </a:srgbClr>
                    </a:outerShdw>
                  </a:effectLst>
                  <a:latin typeface="+mj-lt"/>
                  <a:ea typeface="Aachen" panose="02020500000000000000" pitchFamily="18" charset="-93"/>
                  <a:cs typeface="Aachen" panose="02020500000000000000" pitchFamily="18" charset="-93"/>
                </a:rPr>
                <a:t>HCl</a:t>
              </a:r>
            </a:p>
          </p:txBody>
        </p:sp>
      </p:grpSp>
      <p:grpSp>
        <p:nvGrpSpPr>
          <p:cNvPr id="205" name="Group 204">
            <a:extLst>
              <a:ext uri="{FF2B5EF4-FFF2-40B4-BE49-F238E27FC236}">
                <a16:creationId xmlns:a16="http://schemas.microsoft.com/office/drawing/2014/main" id="{B0404AE8-7CCB-459F-AE14-C1A4996C6C8F}"/>
              </a:ext>
            </a:extLst>
          </p:cNvPr>
          <p:cNvGrpSpPr/>
          <p:nvPr/>
        </p:nvGrpSpPr>
        <p:grpSpPr>
          <a:xfrm>
            <a:off x="6868047" y="5504748"/>
            <a:ext cx="844169" cy="324216"/>
            <a:chOff x="8635706" y="411558"/>
            <a:chExt cx="256144" cy="244192"/>
          </a:xfrm>
        </p:grpSpPr>
        <p:sp>
          <p:nvSpPr>
            <p:cNvPr id="206" name="Rectangle: Rounded Corners 208">
              <a:extLst>
                <a:ext uri="{FF2B5EF4-FFF2-40B4-BE49-F238E27FC236}">
                  <a16:creationId xmlns:a16="http://schemas.microsoft.com/office/drawing/2014/main" id="{5ECC0425-3489-4E5E-A29C-1E4E962DA717}"/>
                </a:ext>
              </a:extLst>
            </p:cNvPr>
            <p:cNvSpPr/>
            <p:nvPr/>
          </p:nvSpPr>
          <p:spPr>
            <a:xfrm>
              <a:off x="8644560" y="429617"/>
              <a:ext cx="226133" cy="226133"/>
            </a:xfrm>
            <a:prstGeom prst="roundRect">
              <a:avLst>
                <a:gd name="adj" fmla="val 18946"/>
              </a:avLst>
            </a:prstGeom>
            <a:solidFill>
              <a:srgbClr val="2F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mj-lt"/>
              </a:endParaRPr>
            </a:p>
          </p:txBody>
        </p:sp>
        <p:sp>
          <p:nvSpPr>
            <p:cNvPr id="207" name="TextBox 206">
              <a:extLst>
                <a:ext uri="{FF2B5EF4-FFF2-40B4-BE49-F238E27FC236}">
                  <a16:creationId xmlns:a16="http://schemas.microsoft.com/office/drawing/2014/main" id="{8B7C143A-0F6F-45DA-85E6-AC28837AEEDD}"/>
                </a:ext>
              </a:extLst>
            </p:cNvPr>
            <p:cNvSpPr txBox="1"/>
            <p:nvPr/>
          </p:nvSpPr>
          <p:spPr>
            <a:xfrm>
              <a:off x="8635706" y="411558"/>
              <a:ext cx="256144" cy="231810"/>
            </a:xfrm>
            <a:prstGeom prst="rect">
              <a:avLst/>
            </a:prstGeom>
            <a:noFill/>
            <a:ln>
              <a:noFill/>
            </a:ln>
          </p:spPr>
          <p:txBody>
            <a:bodyPr wrap="square" rtlCol="0">
              <a:spAutoFit/>
            </a:bodyPr>
            <a:lstStyle/>
            <a:p>
              <a:pPr algn="ctr"/>
              <a:r>
                <a:rPr lang="vi-VN" sz="1400">
                  <a:solidFill>
                    <a:schemeClr val="bg1"/>
                  </a:solidFill>
                  <a:effectLst>
                    <a:outerShdw blurRad="38100" dist="38100" dir="2700000" algn="tl">
                      <a:srgbClr val="000000">
                        <a:alpha val="43137"/>
                      </a:srgbClr>
                    </a:outerShdw>
                  </a:effectLst>
                  <a:latin typeface="+mj-lt"/>
                  <a:ea typeface="Aachen" panose="02020500000000000000" pitchFamily="18" charset="-93"/>
                  <a:cs typeface="Aachen" panose="02020500000000000000" pitchFamily="18" charset="-93"/>
                </a:rPr>
                <a:t>Cu(OH)</a:t>
              </a:r>
              <a:r>
                <a:rPr lang="vi-VN" sz="1400" baseline="-25000">
                  <a:solidFill>
                    <a:schemeClr val="bg1"/>
                  </a:solidFill>
                  <a:effectLst>
                    <a:outerShdw blurRad="38100" dist="38100" dir="2700000" algn="tl">
                      <a:srgbClr val="000000">
                        <a:alpha val="43137"/>
                      </a:srgbClr>
                    </a:outerShdw>
                  </a:effectLst>
                  <a:latin typeface="+mj-lt"/>
                  <a:ea typeface="Aachen" panose="02020500000000000000" pitchFamily="18" charset="-93"/>
                  <a:cs typeface="Aachen" panose="02020500000000000000" pitchFamily="18" charset="-93"/>
                </a:rPr>
                <a:t>2</a:t>
              </a:r>
              <a:endParaRPr lang="vi-VN" sz="1400">
                <a:solidFill>
                  <a:schemeClr val="bg1"/>
                </a:solidFill>
                <a:effectLst>
                  <a:outerShdw blurRad="38100" dist="38100" dir="2700000" algn="tl">
                    <a:srgbClr val="000000">
                      <a:alpha val="43137"/>
                    </a:srgbClr>
                  </a:outerShdw>
                </a:effectLst>
                <a:latin typeface="+mj-lt"/>
                <a:ea typeface="Aachen" panose="02020500000000000000" pitchFamily="18" charset="-93"/>
                <a:cs typeface="Aachen" panose="02020500000000000000" pitchFamily="18" charset="-93"/>
              </a:endParaRPr>
            </a:p>
          </p:txBody>
        </p:sp>
      </p:grpSp>
    </p:spTree>
    <p:extLst>
      <p:ext uri="{BB962C8B-B14F-4D97-AF65-F5344CB8AC3E}">
        <p14:creationId xmlns:p14="http://schemas.microsoft.com/office/powerpoint/2010/main" val="267936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1112480" y="-3526674"/>
            <a:ext cx="3364101" cy="5307550"/>
            <a:chOff x="5133701" y="1394886"/>
            <a:chExt cx="3383282" cy="6159372"/>
          </a:xfrm>
          <a:solidFill>
            <a:schemeClr val="bg1"/>
          </a:solidFill>
          <a:effectLst>
            <a:outerShdw blurRad="50800" dist="38100" dir="5400000" algn="t" rotWithShape="0">
              <a:prstClr val="black">
                <a:alpha val="40000"/>
              </a:prstClr>
            </a:outerShdw>
          </a:effectLst>
        </p:grpSpPr>
        <p:grpSp>
          <p:nvGrpSpPr>
            <p:cNvPr id="3" name="Group 2"/>
            <p:cNvGrpSpPr/>
            <p:nvPr/>
          </p:nvGrpSpPr>
          <p:grpSpPr>
            <a:xfrm>
              <a:off x="5133701" y="1394886"/>
              <a:ext cx="3383282" cy="6159372"/>
              <a:chOff x="5133701" y="1590831"/>
              <a:chExt cx="3383282" cy="6159372"/>
            </a:xfrm>
            <a:grpFill/>
          </p:grpSpPr>
          <p:sp>
            <p:nvSpPr>
              <p:cNvPr id="5" name="Rounded Rectangle 4"/>
              <p:cNvSpPr/>
              <p:nvPr/>
            </p:nvSpPr>
            <p:spPr>
              <a:xfrm>
                <a:off x="5133701" y="1590831"/>
                <a:ext cx="3383282" cy="6159372"/>
              </a:xfrm>
              <a:prstGeom prst="roundRect">
                <a:avLst/>
              </a:prstGeom>
              <a:grpFill/>
              <a:ln>
                <a:noFill/>
              </a:ln>
              <a:effectLst>
                <a:outerShdw blurRad="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ounded Rectangle 5"/>
              <p:cNvSpPr/>
              <p:nvPr/>
            </p:nvSpPr>
            <p:spPr>
              <a:xfrm>
                <a:off x="5283705" y="1743230"/>
                <a:ext cx="3076524" cy="5876368"/>
              </a:xfrm>
              <a:prstGeom prst="roundRect">
                <a:avLst/>
              </a:prstGeom>
              <a:grp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 name="TextBox 3"/>
            <p:cNvSpPr txBox="1"/>
            <p:nvPr/>
          </p:nvSpPr>
          <p:spPr>
            <a:xfrm>
              <a:off x="5417710" y="2568328"/>
              <a:ext cx="2808514" cy="4260492"/>
            </a:xfrm>
            <a:prstGeom prst="rect">
              <a:avLst/>
            </a:prstGeom>
            <a:grpFill/>
          </p:spPr>
          <p:txBody>
            <a:bodyPr wrap="square" rtlCol="0">
              <a:spAutoFit/>
            </a:bodyPr>
            <a:lstStyle/>
            <a:p>
              <a:pPr algn="just"/>
              <a:r>
                <a:rPr lang="vi-VN" sz="2300" dirty="0">
                  <a:latin typeface="+mj-lt"/>
                </a:rPr>
                <a:t>Cho biết điện tích hạt nhân của mỗi nguyên tử C, Si, O, P, N, S lần lượt là 6, 14, 8, 15, 7, 16. Hãy sắp xếp các nguyên tố trên theo chiều điện tích hạt nhân tăng dần từ trái sang phải và từ trên xuống dướ</a:t>
              </a:r>
              <a:r>
                <a:rPr lang="en-US" sz="2300" dirty="0" err="1">
                  <a:latin typeface="Times New Roman" panose="02020603050405020304" pitchFamily="18" charset="0"/>
                  <a:ea typeface="Tahoma" panose="020B0604030504040204" pitchFamily="34" charset="0"/>
                  <a:cs typeface="Times New Roman" panose="02020603050405020304" pitchFamily="18" charset="0"/>
                </a:rPr>
                <a:t>i</a:t>
              </a:r>
              <a:endParaRPr lang="en-US" sz="2300" dirty="0">
                <a:solidFill>
                  <a:schemeClr val="bg2">
                    <a:lumMod val="1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12" name="Rectangle 11"/>
          <p:cNvSpPr/>
          <p:nvPr/>
        </p:nvSpPr>
        <p:spPr>
          <a:xfrm>
            <a:off x="-126609" y="-365760"/>
            <a:ext cx="7371471" cy="1328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02803" y="532904"/>
            <a:ext cx="872119" cy="859096"/>
            <a:chOff x="3775293" y="3113260"/>
            <a:chExt cx="872119" cy="859096"/>
          </a:xfrm>
        </p:grpSpPr>
        <p:pic>
          <p:nvPicPr>
            <p:cNvPr id="8" name="Picture 6" descr="FAQ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8499" y="3140735"/>
              <a:ext cx="813155" cy="81315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3775293" y="3113260"/>
              <a:ext cx="872119" cy="859096"/>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911329" y="703499"/>
            <a:ext cx="3766405" cy="563846"/>
          </a:xfrm>
          <a:custGeom>
            <a:avLst/>
            <a:gdLst>
              <a:gd name="connsiteX0" fmla="*/ 49698 w 3896242"/>
              <a:gd name="connsiteY0" fmla="*/ 0 h 563846"/>
              <a:gd name="connsiteX1" fmla="*/ 3614319 w 3896242"/>
              <a:gd name="connsiteY1" fmla="*/ 0 h 563846"/>
              <a:gd name="connsiteX2" fmla="*/ 3896242 w 3896242"/>
              <a:gd name="connsiteY2" fmla="*/ 281923 h 563846"/>
              <a:gd name="connsiteX3" fmla="*/ 3614319 w 3896242"/>
              <a:gd name="connsiteY3" fmla="*/ 563846 h 563846"/>
              <a:gd name="connsiteX4" fmla="*/ 9456 w 3896242"/>
              <a:gd name="connsiteY4" fmla="*/ 563846 h 563846"/>
              <a:gd name="connsiteX5" fmla="*/ 0 w 3896242"/>
              <a:gd name="connsiteY5" fmla="*/ 562893 h 563846"/>
              <a:gd name="connsiteX6" fmla="*/ 13249 w 3896242"/>
              <a:gd name="connsiteY6" fmla="*/ 551996 h 563846"/>
              <a:gd name="connsiteX7" fmla="*/ 137086 w 3896242"/>
              <a:gd name="connsiteY7" fmla="*/ 253980 h 563846"/>
              <a:gd name="connsiteX8" fmla="*/ 64878 w 3896242"/>
              <a:gd name="connsiteY8" fmla="*/ 18339 h 5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242" h="563846">
                <a:moveTo>
                  <a:pt x="49698" y="0"/>
                </a:moveTo>
                <a:lnTo>
                  <a:pt x="3614319" y="0"/>
                </a:lnTo>
                <a:cubicBezTo>
                  <a:pt x="3770021" y="0"/>
                  <a:pt x="3896242" y="126221"/>
                  <a:pt x="3896242" y="281923"/>
                </a:cubicBezTo>
                <a:cubicBezTo>
                  <a:pt x="3896242" y="437625"/>
                  <a:pt x="3770021" y="563846"/>
                  <a:pt x="3614319" y="563846"/>
                </a:cubicBezTo>
                <a:lnTo>
                  <a:pt x="9456" y="563846"/>
                </a:lnTo>
                <a:lnTo>
                  <a:pt x="0" y="562893"/>
                </a:lnTo>
                <a:lnTo>
                  <a:pt x="13249" y="551996"/>
                </a:lnTo>
                <a:cubicBezTo>
                  <a:pt x="89762" y="475727"/>
                  <a:pt x="137086" y="370363"/>
                  <a:pt x="137086" y="253980"/>
                </a:cubicBezTo>
                <a:cubicBezTo>
                  <a:pt x="137086" y="166693"/>
                  <a:pt x="110466" y="85604"/>
                  <a:pt x="64878" y="1833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p:cNvSpPr txBox="1"/>
          <p:nvPr/>
        </p:nvSpPr>
        <p:spPr>
          <a:xfrm>
            <a:off x="1921630" y="754606"/>
            <a:ext cx="2181497"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CÂU HỎI</a:t>
            </a:r>
          </a:p>
        </p:txBody>
      </p:sp>
      <p:graphicFrame>
        <p:nvGraphicFramePr>
          <p:cNvPr id="13" name="Table 12"/>
          <p:cNvGraphicFramePr>
            <a:graphicFrameLocks noGrp="1"/>
          </p:cNvGraphicFramePr>
          <p:nvPr>
            <p:extLst>
              <p:ext uri="{D42A27DB-BD31-4B8C-83A1-F6EECF244321}">
                <p14:modId xmlns:p14="http://schemas.microsoft.com/office/powerpoint/2010/main" val="1379855361"/>
              </p:ext>
            </p:extLst>
          </p:nvPr>
        </p:nvGraphicFramePr>
        <p:xfrm>
          <a:off x="6020973" y="1668334"/>
          <a:ext cx="5373858" cy="1828800"/>
        </p:xfrm>
        <a:graphic>
          <a:graphicData uri="http://schemas.openxmlformats.org/drawingml/2006/table">
            <a:tbl>
              <a:tblPr firstRow="1" bandRow="1">
                <a:tableStyleId>{5940675A-B579-460E-94D1-54222C63F5DA}</a:tableStyleId>
              </a:tblPr>
              <a:tblGrid>
                <a:gridCol w="1791286">
                  <a:extLst>
                    <a:ext uri="{9D8B030D-6E8A-4147-A177-3AD203B41FA5}">
                      <a16:colId xmlns:a16="http://schemas.microsoft.com/office/drawing/2014/main" val="2801738932"/>
                    </a:ext>
                  </a:extLst>
                </a:gridCol>
                <a:gridCol w="1791286">
                  <a:extLst>
                    <a:ext uri="{9D8B030D-6E8A-4147-A177-3AD203B41FA5}">
                      <a16:colId xmlns:a16="http://schemas.microsoft.com/office/drawing/2014/main" val="189148625"/>
                    </a:ext>
                  </a:extLst>
                </a:gridCol>
                <a:gridCol w="1791286">
                  <a:extLst>
                    <a:ext uri="{9D8B030D-6E8A-4147-A177-3AD203B41FA5}">
                      <a16:colId xmlns:a16="http://schemas.microsoft.com/office/drawing/2014/main" val="1323669799"/>
                    </a:ext>
                  </a:extLst>
                </a:gridCol>
              </a:tblGrid>
              <a:tr h="370840">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C</a:t>
                      </a:r>
                    </a:p>
                  </a:txBody>
                  <a:tcPr/>
                </a:tc>
                <a:tc>
                  <a:txBody>
                    <a:bodyPr/>
                    <a:lstStyle/>
                    <a:p>
                      <a:pPr algn="ctr">
                        <a:lnSpc>
                          <a:spcPct val="150000"/>
                        </a:lnSpc>
                      </a:pPr>
                      <a:endParaRPr lang="en-US" sz="36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O</a:t>
                      </a:r>
                    </a:p>
                  </a:txBody>
                  <a:tcPr/>
                </a:tc>
                <a:extLst>
                  <a:ext uri="{0D108BD9-81ED-4DB2-BD59-A6C34878D82A}">
                    <a16:rowId xmlns:a16="http://schemas.microsoft.com/office/drawing/2014/main" val="3516052029"/>
                  </a:ext>
                </a:extLst>
              </a:tr>
              <a:tr h="370840">
                <a:tc>
                  <a:txBody>
                    <a:bodyPr/>
                    <a:lstStyle/>
                    <a:p>
                      <a:pPr algn="ctr">
                        <a:lnSpc>
                          <a:spcPct val="150000"/>
                        </a:lnSpc>
                      </a:pPr>
                      <a:r>
                        <a:rPr lang="en-US" sz="3600" b="1" dirty="0">
                          <a:solidFill>
                            <a:srgbClr val="FF0000"/>
                          </a:solidFill>
                          <a:latin typeface="Times New Roman" panose="02020603050405020304" pitchFamily="18" charset="0"/>
                          <a:cs typeface="Times New Roman" panose="02020603050405020304" pitchFamily="18" charset="0"/>
                        </a:rPr>
                        <a:t>Si</a:t>
                      </a:r>
                    </a:p>
                  </a:txBody>
                  <a:tcPr/>
                </a:tc>
                <a:tc>
                  <a:txBody>
                    <a:bodyPr/>
                    <a:lstStyle/>
                    <a:p>
                      <a:pPr algn="ctr">
                        <a:lnSpc>
                          <a:spcPct val="150000"/>
                        </a:lnSpc>
                      </a:pPr>
                      <a:endParaRPr lang="en-US" sz="3600" b="1">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lnSpc>
                          <a:spcPct val="150000"/>
                        </a:lnSpc>
                      </a:pPr>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6637475"/>
                  </a:ext>
                </a:extLst>
              </a:tr>
            </a:tbl>
          </a:graphicData>
        </a:graphic>
      </p:graphicFrame>
      <p:sp>
        <p:nvSpPr>
          <p:cNvPr id="14" name="TextBox 13"/>
          <p:cNvSpPr txBox="1"/>
          <p:nvPr/>
        </p:nvSpPr>
        <p:spPr>
          <a:xfrm>
            <a:off x="10252294" y="2693792"/>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5" name="TextBox 14"/>
          <p:cNvSpPr txBox="1"/>
          <p:nvPr/>
        </p:nvSpPr>
        <p:spPr>
          <a:xfrm>
            <a:off x="8455438" y="2697199"/>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
        <p:nvSpPr>
          <p:cNvPr id="16" name="TextBox 15"/>
          <p:cNvSpPr txBox="1"/>
          <p:nvPr/>
        </p:nvSpPr>
        <p:spPr>
          <a:xfrm>
            <a:off x="8455438" y="1780876"/>
            <a:ext cx="504928"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682972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4000">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14:bounceEnd="74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74000">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725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72500">
                                          <p:cBhvr additive="base">
                                            <p:cTn id="11" dur="2000" fill="hold"/>
                                            <p:tgtEl>
                                              <p:spTgt spid="10"/>
                                            </p:tgtEl>
                                            <p:attrNameLst>
                                              <p:attrName>ppt_x</p:attrName>
                                            </p:attrNameLst>
                                          </p:cBhvr>
                                          <p:tavLst>
                                            <p:tav tm="0">
                                              <p:val>
                                                <p:strVal val="0-#ppt_w/2"/>
                                              </p:val>
                                            </p:tav>
                                            <p:tav tm="100000">
                                              <p:val>
                                                <p:strVal val="#ppt_x"/>
                                              </p:val>
                                            </p:tav>
                                          </p:tavLst>
                                        </p:anim>
                                        <p:anim calcmode="lin" valueType="num" p14:bounceEnd="72500">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70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70000">
                                          <p:cBhvr additive="base">
                                            <p:cTn id="15" dur="2000" fill="hold"/>
                                            <p:tgtEl>
                                              <p:spTgt spid="11"/>
                                            </p:tgtEl>
                                            <p:attrNameLst>
                                              <p:attrName>ppt_x</p:attrName>
                                            </p:attrNameLst>
                                          </p:cBhvr>
                                          <p:tavLst>
                                            <p:tav tm="0">
                                              <p:val>
                                                <p:strVal val="0-#ppt_w/2"/>
                                              </p:val>
                                            </p:tav>
                                            <p:tav tm="100000">
                                              <p:val>
                                                <p:strVal val="#ppt_x"/>
                                              </p:val>
                                            </p:tav>
                                          </p:tavLst>
                                        </p:anim>
                                        <p:anim calcmode="lin" valueType="num" p14:bounceEnd="70000">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6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60000">
                                          <p:cBhvr additive="base">
                                            <p:cTn id="19" dur="20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14:presetBounceEnd="72000">
                                      <p:stCondLst>
                                        <p:cond delay="0"/>
                                      </p:stCondLst>
                                      <p:childTnLst>
                                        <p:animMotion origin="layout" path="M 3.33333E-6 4.81481E-6 L -0.00065 0.56828 " pathEditMode="relative" rAng="0" ptsTypes="AA" p14:bounceEnd="72000">
                                          <p:cBhvr>
                                            <p:cTn id="24" dur="2000" fill="hold"/>
                                            <p:tgtEl>
                                              <p:spTgt spid="2"/>
                                            </p:tgtEl>
                                            <p:attrNameLst>
                                              <p:attrName>ppt_x</p:attrName>
                                              <p:attrName>ppt_y</p:attrName>
                                            </p:attrNameLst>
                                          </p:cBhvr>
                                          <p:rCtr x="-39" y="2840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0-#ppt_w/2"/>
                                              </p:val>
                                            </p:tav>
                                            <p:tav tm="100000">
                                              <p:val>
                                                <p:strVal val="#ppt_x"/>
                                              </p:val>
                                            </p:tav>
                                          </p:tavLst>
                                        </p:anim>
                                        <p:anim calcmode="lin" valueType="num">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3.33333E-6 4.81481E-6 L -0.00065 0.56828 " pathEditMode="relative" rAng="0" ptsTypes="AA">
                                          <p:cBhvr>
                                            <p:cTn id="24" dur="2000" fill="hold"/>
                                            <p:tgtEl>
                                              <p:spTgt spid="2"/>
                                            </p:tgtEl>
                                            <p:attrNameLst>
                                              <p:attrName>ppt_x</p:attrName>
                                              <p:attrName>ppt_y</p:attrName>
                                            </p:attrNameLst>
                                          </p:cBhvr>
                                          <p:rCtr x="-39" y="2840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15" grpId="0"/>
          <p:bldP spid="1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2481943" y="328638"/>
            <a:ext cx="0" cy="6413863"/>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65315" y="328638"/>
            <a:ext cx="2351314" cy="1200329"/>
          </a:xfrm>
          <a:prstGeom prst="rect">
            <a:avLst/>
          </a:prstGeom>
        </p:spPr>
        <p:txBody>
          <a:bodyPr wrap="square">
            <a:spAutoFit/>
          </a:bodyPr>
          <a:lstStyle/>
          <a:p>
            <a:pPr algn="just"/>
            <a:r>
              <a:rPr lang="en-US" b="1"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NGUYÊN TẮC SẮP XẾP CÁC NGUYÊN TỐ TRONG BẢNG TUẦN HOÀN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997" y="574860"/>
            <a:ext cx="846895" cy="846895"/>
          </a:xfrm>
          <a:prstGeom prst="rect">
            <a:avLst/>
          </a:prstGeom>
        </p:spPr>
      </p:pic>
      <p:sp>
        <p:nvSpPr>
          <p:cNvPr id="6" name="Rectangle 5"/>
          <p:cNvSpPr/>
          <p:nvPr/>
        </p:nvSpPr>
        <p:spPr>
          <a:xfrm>
            <a:off x="3648892" y="574860"/>
            <a:ext cx="7323909" cy="954107"/>
          </a:xfrm>
          <a:prstGeom prst="rect">
            <a:avLst/>
          </a:prstGeom>
        </p:spPr>
        <p:txBody>
          <a:bodyPr wrap="square">
            <a:spAutoFit/>
          </a:bodyPr>
          <a:lstStyle/>
          <a:p>
            <a:r>
              <a:rPr lang="nl-NL" sz="2800" dirty="0">
                <a:solidFill>
                  <a:schemeClr val="bg1"/>
                </a:solidFill>
                <a:latin typeface="Times New Roman" panose="02020603050405020304" pitchFamily="18" charset="0"/>
                <a:ea typeface="Times New Roman" panose="02020603050405020304" pitchFamily="18" charset="0"/>
              </a:rPr>
              <a:t>Các nguyên tố được sắp xếp theo chiều </a:t>
            </a:r>
            <a:r>
              <a:rPr lang="nl-NL" sz="2800" dirty="0">
                <a:solidFill>
                  <a:schemeClr val="accent4">
                    <a:lumMod val="40000"/>
                    <a:lumOff val="60000"/>
                  </a:schemeClr>
                </a:solidFill>
                <a:latin typeface="Times New Roman" panose="02020603050405020304" pitchFamily="18" charset="0"/>
                <a:ea typeface="Times New Roman" panose="02020603050405020304" pitchFamily="18" charset="0"/>
              </a:rPr>
              <a:t>tăng dần của điện tích hạt nhân nguyên tử. </a:t>
            </a:r>
            <a:endParaRPr lang="en-US" sz="2800" dirty="0">
              <a:solidFill>
                <a:schemeClr val="accent4">
                  <a:lumMod val="40000"/>
                  <a:lumOff val="60000"/>
                </a:schemeClr>
              </a:solidFill>
            </a:endParaRPr>
          </a:p>
        </p:txBody>
      </p:sp>
    </p:spTree>
    <p:extLst>
      <p:ext uri="{BB962C8B-B14F-4D97-AF65-F5344CB8AC3E}">
        <p14:creationId xmlns:p14="http://schemas.microsoft.com/office/powerpoint/2010/main" val="2019062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735077" y="1330679"/>
            <a:ext cx="4557933" cy="3671026"/>
          </a:xfrm>
          <a:prstGeom prst="round2DiagRect">
            <a:avLst/>
          </a:prstGeom>
          <a:solidFill>
            <a:srgbClr val="E2CFF1"/>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latin typeface="Times New Roman" panose="02020603050405020304" pitchFamily="18" charset="0"/>
                <a:cs typeface="Times New Roman" panose="02020603050405020304" pitchFamily="18" charset="0"/>
              </a:rPr>
              <a:t>Việc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tuần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suất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sắc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ngành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hóa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hãy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hiểu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lịch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sử</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phát</a:t>
            </a:r>
            <a:r>
              <a:rPr lang="en-US" sz="2800" dirty="0">
                <a:solidFill>
                  <a:srgbClr val="002060"/>
                </a:solidFill>
                <a:latin typeface="Times New Roman" panose="02020603050405020304" pitchFamily="18" charset="0"/>
                <a:cs typeface="Times New Roman" panose="02020603050405020304" pitchFamily="18" charset="0"/>
              </a:rPr>
              <a:t> minh </a:t>
            </a:r>
            <a:r>
              <a:rPr lang="en-US" sz="2800" dirty="0" err="1">
                <a:solidFill>
                  <a:srgbClr val="002060"/>
                </a:solidFill>
                <a:latin typeface="Times New Roman" panose="02020603050405020304" pitchFamily="18" charset="0"/>
                <a:cs typeface="Times New Roman" panose="02020603050405020304" pitchFamily="18" charset="0"/>
              </a:rPr>
              <a:t>ra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tuần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nguyên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tố</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hóa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a:t>
            </a:r>
          </a:p>
        </p:txBody>
      </p:sp>
      <p:grpSp>
        <p:nvGrpSpPr>
          <p:cNvPr id="2" name="Google Shape;363;p1"/>
          <p:cNvGrpSpPr/>
          <p:nvPr/>
        </p:nvGrpSpPr>
        <p:grpSpPr>
          <a:xfrm>
            <a:off x="3014043" y="893732"/>
            <a:ext cx="2372525" cy="661598"/>
            <a:chOff x="1150919" y="4061743"/>
            <a:chExt cx="2372525" cy="661598"/>
          </a:xfrm>
        </p:grpSpPr>
        <p:sp>
          <p:nvSpPr>
            <p:cNvPr id="3" name="Google Shape;364;p1"/>
            <p:cNvSpPr/>
            <p:nvPr/>
          </p:nvSpPr>
          <p:spPr>
            <a:xfrm>
              <a:off x="1150919" y="4061743"/>
              <a:ext cx="2372525" cy="661598"/>
            </a:xfrm>
            <a:prstGeom prst="roundRect">
              <a:avLst>
                <a:gd name="adj" fmla="val 50000"/>
              </a:avLst>
            </a:prstGeom>
            <a:solidFill>
              <a:srgbClr val="82498C"/>
            </a:solidFill>
            <a:ln>
              <a:noFill/>
            </a:ln>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spcBef>
                  <a:spcPts val="0"/>
                </a:spcBef>
                <a:spcAft>
                  <a:spcPts val="0"/>
                </a:spcAft>
                <a:buNone/>
              </a:pPr>
              <a:endParaRPr sz="2500">
                <a:solidFill>
                  <a:srgbClr val="82498C"/>
                </a:solidFill>
                <a:latin typeface="Times New Roman" panose="02020603050405020304" pitchFamily="18" charset="0"/>
                <a:ea typeface="Arial"/>
                <a:cs typeface="Times New Roman" panose="02020603050405020304" pitchFamily="18" charset="0"/>
                <a:sym typeface="Arial"/>
              </a:endParaRPr>
            </a:p>
          </p:txBody>
        </p:sp>
        <p:sp>
          <p:nvSpPr>
            <p:cNvPr id="4" name="Google Shape;365;p1"/>
            <p:cNvSpPr txBox="1"/>
            <p:nvPr/>
          </p:nvSpPr>
          <p:spPr>
            <a:xfrm>
              <a:off x="1502652" y="4161710"/>
              <a:ext cx="1669058" cy="477013"/>
            </a:xfrm>
            <a:prstGeom prst="rect">
              <a:avLst/>
            </a:prstGeom>
            <a:noFill/>
            <a:ln>
              <a:noFill/>
            </a:ln>
            <a:scene3d>
              <a:camera prst="orthographicFront"/>
              <a:lightRig rig="threePt" dir="t"/>
            </a:scene3d>
            <a:sp3d>
              <a:bevelT/>
            </a:sp3d>
          </p:spPr>
          <p:txBody>
            <a:bodyPr spcFirstLastPara="1" wrap="square" lIns="91425" tIns="45700" rIns="91425" bIns="45700" anchor="t" anchorCtr="0">
              <a:spAutoFit/>
            </a:bodyPr>
            <a:lstStyle/>
            <a:p>
              <a:pPr marL="0" marR="0" lvl="0" indent="0" algn="ctr" rtl="0">
                <a:spcBef>
                  <a:spcPts val="0"/>
                </a:spcBef>
                <a:spcAft>
                  <a:spcPts val="0"/>
                </a:spcAft>
                <a:buNone/>
              </a:pPr>
              <a:r>
                <a:rPr lang="en-US" sz="2500" b="1" dirty="0">
                  <a:solidFill>
                    <a:schemeClr val="lt1"/>
                  </a:solidFill>
                  <a:latin typeface="Times New Roman" panose="02020603050405020304" pitchFamily="18" charset="0"/>
                  <a:ea typeface="Arial"/>
                  <a:cs typeface="Times New Roman" panose="02020603050405020304" pitchFamily="18" charset="0"/>
                  <a:sym typeface="Arial"/>
                </a:rPr>
                <a:t>VỀ NHÀ</a:t>
              </a:r>
              <a:endParaRPr sz="25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055" y="471701"/>
            <a:ext cx="4762500" cy="4762500"/>
          </a:xfrm>
          <a:prstGeom prst="rect">
            <a:avLst/>
          </a:prstGeom>
        </p:spPr>
      </p:pic>
    </p:spTree>
    <p:extLst>
      <p:ext uri="{BB962C8B-B14F-4D97-AF65-F5344CB8AC3E}">
        <p14:creationId xmlns:p14="http://schemas.microsoft.com/office/powerpoint/2010/main" val="9090983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7000">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14:bounceEnd="47000">
                                          <p:cBhvr additive="base">
                                            <p:cTn id="7" dur="2000" fill="hold"/>
                                            <p:tgtEl>
                                              <p:spTgt spid="2"/>
                                            </p:tgtEl>
                                            <p:attrNameLst>
                                              <p:attrName>ppt_x</p:attrName>
                                            </p:attrNameLst>
                                          </p:cBhvr>
                                          <p:tavLst>
                                            <p:tav tm="0">
                                              <p:val>
                                                <p:strVal val="#ppt_x"/>
                                              </p:val>
                                            </p:tav>
                                            <p:tav tm="100000">
                                              <p:val>
                                                <p:strVal val="#ppt_x"/>
                                              </p:val>
                                            </p:tav>
                                          </p:tavLst>
                                        </p:anim>
                                        <p:anim calcmode="lin" valueType="num" p14:bounceEnd="47000">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fill="hold" grpId="0" nodeType="withEffect" p14:presetBounceEnd="78000">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14:bounceEnd="78000">
                                          <p:cBhvr additive="base">
                                            <p:cTn id="11" dur="2000" fill="hold"/>
                                            <p:tgtEl>
                                              <p:spTgt spid="5"/>
                                            </p:tgtEl>
                                            <p:attrNameLst>
                                              <p:attrName>ppt_x</p:attrName>
                                            </p:attrNameLst>
                                          </p:cBhvr>
                                          <p:tavLst>
                                            <p:tav tm="0">
                                              <p:val>
                                                <p:strVal val="0-#ppt_w/2"/>
                                              </p:val>
                                            </p:tav>
                                            <p:tav tm="100000">
                                              <p:val>
                                                <p:strVal val="#ppt_x"/>
                                              </p:val>
                                            </p:tav>
                                          </p:tavLst>
                                        </p:anim>
                                        <p:anim calcmode="lin" valueType="num" p14:bounceEnd="78000">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2704" y="219210"/>
            <a:ext cx="8551273" cy="6413454"/>
          </a:xfrm>
          <a:prstGeom prst="rect">
            <a:avLst/>
          </a:prstGeom>
        </p:spPr>
      </p:pic>
    </p:spTree>
    <p:extLst>
      <p:ext uri="{BB962C8B-B14F-4D97-AF65-F5344CB8AC3E}">
        <p14:creationId xmlns:p14="http://schemas.microsoft.com/office/powerpoint/2010/main" val="4159834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3817</Words>
  <Application>Microsoft Office PowerPoint</Application>
  <PresentationFormat>Widescreen</PresentationFormat>
  <Paragraphs>1660</Paragraphs>
  <Slides>55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Aachen</vt: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Du An - Mien Phi - STEM</Manager>
  <Company>Du An - Mien Phi - 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 - Mien Phi - STEM</dc:title>
  <dc:subject>Du An - Mien Phi - STEM</dc:subject>
  <dc:creator>Du An - Mien Phi - STEM</dc:creator>
  <dc:description>Du An - Mien Phi - STEM</dc:description>
  <cp:lastModifiedBy>ADMIN</cp:lastModifiedBy>
  <cp:revision>62</cp:revision>
  <dcterms:created xsi:type="dcterms:W3CDTF">2022-07-14T08:35:57Z</dcterms:created>
  <dcterms:modified xsi:type="dcterms:W3CDTF">2023-03-05T09:32:47Z</dcterms:modified>
  <cp:category>Du An - Mien Phi - STEM</cp:category>
</cp:coreProperties>
</file>