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7" r:id="rId4"/>
    <p:sldId id="268" r:id="rId5"/>
    <p:sldId id="269" r:id="rId6"/>
    <p:sldId id="275" r:id="rId7"/>
    <p:sldId id="276" r:id="rId8"/>
    <p:sldId id="271" r:id="rId9"/>
    <p:sldId id="277" r:id="rId10"/>
    <p:sldId id="272" r:id="rId11"/>
    <p:sldId id="279" r:id="rId12"/>
    <p:sldId id="278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41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74D851-9A3C-4D89-A2A3-D6D339EC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BB01B7F-5805-4D23-91B2-FA8BF6F56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E7474-BE3E-4BBA-80E5-CFFB73DF75BD}" type="datetimeFigureOut">
              <a:rPr lang="en-US" smtClean="0"/>
              <a:t>9/11/2022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A2A6E52-C82D-4501-BAC7-887DE31D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6254F6B-9759-4811-944F-544B6D79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83E3-F9BD-408C-957F-B5BA87171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1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4F60B3A-E3B6-4C6C-8355-CDBD10DAA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336C9A6-278D-4028-B9E1-4700A2F0B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7AFF20-99C3-4DB4-B0DB-002FCCBA6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7474-BE3E-4BBA-80E5-CFFB73DF75BD}" type="datetimeFigureOut">
              <a:rPr lang="en-US" smtClean="0"/>
              <a:t>9/11/2022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9797FB2-409A-4B88-9EA9-B63B65280A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B3097FC-6E47-4B57-845A-817974342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83E3-F9BD-408C-957F-B5BA87171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1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220C72A-3852-412C-BC15-BF6C6F5B0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304800"/>
            <a:ext cx="11506200" cy="1481175"/>
          </a:xfrm>
          <a:prstGeom prst="rect">
            <a:avLst/>
          </a:prstGeom>
          <a:solidFill>
            <a:srgbClr val="FFFF00"/>
          </a:solidFill>
          <a:ln>
            <a:solidFill>
              <a:srgbClr val="7411F7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NGUYÊN TỬ. NGUYÊN TỐ HÓA HỌC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057400"/>
            <a:ext cx="11506200" cy="4616648"/>
          </a:xfrm>
          <a:prstGeom prst="rect">
            <a:avLst/>
          </a:prstGeom>
          <a:noFill/>
          <a:ln>
            <a:solidFill>
              <a:srgbClr val="7411F7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TRÚC BÀI HỌC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NGUYÊN TỬ LÀ GÌ?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CẤU TẠO NGUYÊN TỬ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III. SỰ CHUYỂN ĐỘNG CỦA ELECTRON TRONG NGUYÊN TỬ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IV. KHỐI LƯỢNG NGUYÊN TỬ</a:t>
            </a:r>
          </a:p>
        </p:txBody>
      </p:sp>
    </p:spTree>
    <p:extLst>
      <p:ext uri="{BB962C8B-B14F-4D97-AF65-F5344CB8AC3E}">
        <p14:creationId xmlns:p14="http://schemas.microsoft.com/office/powerpoint/2010/main" val="41918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 LƯỢNG CỦA NGUYÊN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143000"/>
            <a:ext cx="11353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1,6605.10</a:t>
            </a:r>
            <a:r>
              <a:rPr lang="en-US" sz="24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-24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g.</a:t>
            </a:r>
          </a:p>
          <a:p>
            <a:pPr>
              <a:spcBef>
                <a:spcPts val="1200"/>
              </a:spcBef>
            </a:pP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Proton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neutron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0,00055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⇒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oxygen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oxygen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8 proton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8 neutron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hối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oxygen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8.1 + 8.1 = 16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6790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838200"/>
            <a:ext cx="62484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17: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1.5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proton, neutron,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proton; 6 neutron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electron.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13 proton; 14 neutron; 13 electron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6.1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+ 6.1 = 12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13.1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+ 14.1 = 27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dirty="0"/>
          </a:p>
        </p:txBody>
      </p:sp>
      <p:pic>
        <p:nvPicPr>
          <p:cNvPr id="6" name="Picture 5" descr="Quan sát hình 1.5 hãy cho biết: Số proton, neutron, electron trong mỗi nguyên tử carbon và aluminium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831272"/>
            <a:ext cx="4572000" cy="2978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340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838200"/>
            <a:ext cx="11049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silicon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silicon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e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⇒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electron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      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silicon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 e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⇒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silicon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93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0"/>
            <a:ext cx="6705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18: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Than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carbon.</a:t>
            </a:r>
          </a:p>
          <a:p>
            <a:pPr>
              <a:lnSpc>
                <a:spcPct val="150000"/>
              </a:lnSpc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a) Hãy tên và số lượng các hạt tương ứng trong hình vẽ mô tả cấu tạo nguyên tử carbon.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b) Em hãy tìm hiểu ý nghĩa của các kí hiệu HB, 2B và 6B được ghi trên một số loại bút chì.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8" name="Picture 7" descr="Ruột bút chì thường được làm từ than chì và đất sét. Than chì được cấu tạo từ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143000"/>
            <a:ext cx="3581400" cy="3276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838200" y="5029200"/>
            <a:ext cx="10591800" cy="461665"/>
          </a:xfrm>
          <a:prstGeom prst="rect">
            <a:avLst/>
          </a:prstGeom>
          <a:solidFill>
            <a:srgbClr val="FFFF00"/>
          </a:solidFill>
          <a:ln>
            <a:solidFill>
              <a:srgbClr val="7411F7">
                <a:alpha val="45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endParaRPr lang="en-US" sz="24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10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248449"/>
            <a:ext cx="74676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440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Đê-mô-crit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(Democritus)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(“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atomos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”).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Khoảng năm 440 trước Công Nguyên, nhà triết học Hy Lạp, Đê-mô-crit (Democritus) cho rằng: nếu chia nhỏ nhiều lần một đồng tiề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990600"/>
            <a:ext cx="3276600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85800" y="5681990"/>
            <a:ext cx="11125200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351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CẤU TẠO NGUYÊN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11125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1.2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C:\Users\VC Computer\Downloads\02b1b9746333a16df82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56865"/>
            <a:ext cx="5410200" cy="171513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42900" y="5293519"/>
            <a:ext cx="11506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 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Electron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00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CẤU TẠO NGUYÊN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055" y="1675150"/>
            <a:ext cx="820881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1.2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proton (p)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neutron (n).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1.3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lithium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(1) Electron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(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3) Neutron	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(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4) Proton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C:\Users\VC Computer\Downloads\02b1b9746333a16df82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1371600"/>
            <a:ext cx="2214880" cy="2190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Quan sát hình 1.3 và hoàn thành thông tin chú thích các thành phần trong cấu tạo nguyên tử lithiu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945" y="3962400"/>
            <a:ext cx="2299855" cy="2276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274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CẤU TẠO NGUYÊN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182" y="1675150"/>
            <a:ext cx="107996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proton,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neutron,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helium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helium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proton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helium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9" name="Picture 8" descr="Điện tích của nguyên tử helium bằng bao nhiêu?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101054"/>
            <a:ext cx="4228465" cy="1375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058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71500" y="914400"/>
            <a:ext cx="10917382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vi-VN" sz="2400" b="1" dirty="0">
                <a:latin typeface="+mj-lt"/>
                <a:ea typeface="Times New Roman" pitchFamily="18" charset="0"/>
                <a:cs typeface="Times New Roman" pitchFamily="18" charset="0"/>
              </a:rPr>
              <a:t>Câu </a:t>
            </a:r>
            <a:r>
              <a:rPr lang="vi-VN" sz="24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3</a:t>
            </a:r>
            <a:r>
              <a:rPr lang="vi-VN" sz="24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Hoàn thành thông tin trong bảng sau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en-US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en-US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en-US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vi-V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24060"/>
              </p:ext>
            </p:extLst>
          </p:nvPr>
        </p:nvGraphicFramePr>
        <p:xfrm>
          <a:off x="1600200" y="1295400"/>
          <a:ext cx="9448800" cy="2469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6763"/>
                <a:gridCol w="1662946"/>
                <a:gridCol w="1681782"/>
                <a:gridCol w="1683576"/>
                <a:gridCol w="2703733"/>
              </a:tblGrid>
              <a:tr h="787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proton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neutron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electron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tích hạt nhân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Hydrogen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Phosphorus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+15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Iron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+26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Potasium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238156"/>
              </p:ext>
            </p:extLst>
          </p:nvPr>
        </p:nvGraphicFramePr>
        <p:xfrm>
          <a:off x="1614050" y="1299880"/>
          <a:ext cx="9448800" cy="2469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6763"/>
                <a:gridCol w="1662946"/>
                <a:gridCol w="1681782"/>
                <a:gridCol w="1683576"/>
                <a:gridCol w="2703733"/>
              </a:tblGrid>
              <a:tr h="787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proton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neutron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electron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tích hạt nhân</a:t>
                      </a:r>
                      <a:endParaRPr lang="en-US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Hydrogen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  <a:r>
                        <a:rPr lang="nl-NL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Phosphorus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+15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Iron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+26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Potasium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nl-NL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+19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05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71500" y="645096"/>
            <a:ext cx="10917382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Câu 14: 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Cho biết nguyên tử sulfur có 16 electron. Hỏi nguyên tử sulfur có bao nhiêu proton? Hãy chứng minh nguyên tử sulfur trung hòa về điện</a:t>
            </a:r>
            <a:r>
              <a:rPr kumimoji="0" lang="vi-VN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sulfur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=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proton = 16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+ 16 electron,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 ⇒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-16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+ 16 proton,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+1 ⇒ 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+16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sulfur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sulfur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3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8600"/>
            <a:ext cx="1120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NGUYÊN TỬ 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III. SỰ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 ĐỘNG CỦA ELECTRON TRONG NGUYÊN TỬ.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182" y="1244263"/>
            <a:ext cx="7294418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1.4,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sodium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electron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sodium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electron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electron…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Quan sát hình 1.4, hãy cho biết nguyên tử sodium có bao nhiêu lớp electro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334524"/>
            <a:ext cx="3886201" cy="31783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83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="" xmlns:a16="http://schemas.microsoft.com/office/drawing/2014/main" id="{E3855820-C2DE-4EEB-83A7-06EB1EE8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28600"/>
            <a:ext cx="1120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914400"/>
            <a:ext cx="5562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1.5),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6" descr="Quan sát hình vẽ mô tả cấu tạo nguyên tử carbon và aluminium (hình 1.5), hãy cho biết mỗi nguyên tử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715088"/>
            <a:ext cx="5129530" cy="30949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38200" y="3710358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electron.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electron.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electron.   </a:t>
            </a:r>
            <a:r>
              <a:rPr lang="en-US" dirty="0">
                <a:solidFill>
                  <a:srgbClr val="0000FF"/>
                </a:solidFill>
              </a:rPr>
              <a:t>  </a:t>
            </a:r>
            <a:r>
              <a:rPr lang="en-US" dirty="0"/>
              <a:t>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7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1179</Words>
  <Application>Microsoft Office PowerPoint</Application>
  <PresentationFormat>Custom</PresentationFormat>
  <Paragraphs>169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 Anh</dc:creator>
  <cp:lastModifiedBy>asus</cp:lastModifiedBy>
  <cp:revision>45</cp:revision>
  <dcterms:created xsi:type="dcterms:W3CDTF">2022-04-26T13:22:24Z</dcterms:created>
  <dcterms:modified xsi:type="dcterms:W3CDTF">2022-09-11T02:39:38Z</dcterms:modified>
</cp:coreProperties>
</file>