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306" r:id="rId3"/>
    <p:sldId id="258" r:id="rId4"/>
    <p:sldId id="263" r:id="rId5"/>
    <p:sldId id="289" r:id="rId6"/>
    <p:sldId id="307" r:id="rId7"/>
    <p:sldId id="290" r:id="rId8"/>
    <p:sldId id="291" r:id="rId9"/>
    <p:sldId id="292" r:id="rId10"/>
    <p:sldId id="293" r:id="rId11"/>
    <p:sldId id="294" r:id="rId12"/>
    <p:sldId id="308" r:id="rId13"/>
    <p:sldId id="309" r:id="rId14"/>
    <p:sldId id="310" r:id="rId15"/>
    <p:sldId id="300" r:id="rId16"/>
    <p:sldId id="311" r:id="rId17"/>
    <p:sldId id="314" r:id="rId18"/>
    <p:sldId id="315" r:id="rId19"/>
    <p:sldId id="316" r:id="rId20"/>
    <p:sldId id="317" r:id="rId21"/>
    <p:sldId id="318" r:id="rId22"/>
    <p:sldId id="320" r:id="rId23"/>
    <p:sldId id="321" r:id="rId24"/>
    <p:sldId id="322" r:id="rId25"/>
    <p:sldId id="323" r:id="rId26"/>
    <p:sldId id="328" r:id="rId27"/>
    <p:sldId id="329" r:id="rId28"/>
    <p:sldId id="330" r:id="rId29"/>
    <p:sldId id="331" r:id="rId30"/>
    <p:sldId id="33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45" autoAdjust="0"/>
  </p:normalViewPr>
  <p:slideViewPr>
    <p:cSldViewPr snapToGrid="0">
      <p:cViewPr varScale="1">
        <p:scale>
          <a:sx n="60" d="100"/>
          <a:sy n="60" d="100"/>
        </p:scale>
        <p:origin x="-11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BF97-CCE8-4556-AECF-D3B0ACA3D1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EBC02AF-CABF-0F55-2375-E489315D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844168-C690-59E0-8C06-00E257FE7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2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6B201-4078-43CA-2C0D-025A1D1D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0" y="0"/>
            <a:ext cx="12192000" cy="1325563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BƯỚC 4: PHÂN TÍCH KẾT QUẢ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607E9F-A80F-52E1-FF82-7040606FDCE2}"/>
              </a:ext>
            </a:extLst>
          </p:cNvPr>
          <p:cNvSpPr txBox="1"/>
          <p:nvPr/>
        </p:nvSpPr>
        <p:spPr>
          <a:xfrm>
            <a:off x="520994" y="1894807"/>
            <a:ext cx="5677788" cy="263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  <a:p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59B4C7-4A98-4B3A-51BE-34FDE36F6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07" y="1763885"/>
            <a:ext cx="4839119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6B201-4078-43CA-2C0D-025A1D1D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0" y="0"/>
            <a:ext cx="12192000" cy="1325563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BƯỚC 5: VIẾT, TRÌNH BÀY BÁO CÁO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7C7AC7-C624-2C6A-1FA6-4A49040123F5}"/>
              </a:ext>
            </a:extLst>
          </p:cNvPr>
          <p:cNvSpPr txBox="1"/>
          <p:nvPr/>
        </p:nvSpPr>
        <p:spPr>
          <a:xfrm>
            <a:off x="563527" y="1476711"/>
            <a:ext cx="11617843" cy="4898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lõi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0826" y="590132"/>
            <a:ext cx="101950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GV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5 - 7 p)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tr.6: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7826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66256"/>
              </p:ext>
            </p:extLst>
          </p:nvPr>
        </p:nvGraphicFramePr>
        <p:xfrm>
          <a:off x="1295029" y="835573"/>
          <a:ext cx="9914254" cy="567538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43745"/>
                <a:gridCol w="2488889"/>
                <a:gridCol w="4831134"/>
                <a:gridCol w="1750486"/>
              </a:tblGrid>
              <a:tr h="30941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 cầu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</a:tr>
              <a:tr h="30941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báo cáo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 đủ nội dung theo tiến trình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</a:tr>
              <a:tr h="5884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dng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cốt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lõi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</a:tr>
              <a:tr h="5884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</a:tr>
              <a:tr h="5884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</a:tr>
              <a:tr h="86279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vật, dụng cụ và phương pháp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 tả được đầy đủ, chi tiết về phương pháp, thiết bị và vật liệu đã dùng.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</a:tr>
              <a:tr h="14711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 và thảo luận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hiện được quá trình và kết quả tìm hiểu bằng chữ viết, hình vẽ, sơ đồ, biểu bằng,…giải thích được ý nghĩa của kết quả và gợi ý cho các vấn đề cần tìm hiểu tiếp theo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</a:tr>
              <a:tr h="86279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luận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 biểu được các kết luận quan trọng nhất phù hợp với nội dung tìm hiểu.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87" marR="63287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4041" y="154868"/>
            <a:ext cx="9466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 điểm chấm sản phẩm nhiệm vụ 2.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A75127D-08BA-7884-67A2-B877C334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1D496C-8186-E306-FE11-72D0077C8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47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6E5371-82F6-ACA7-5352-0407A47B24A2}"/>
              </a:ext>
            </a:extLst>
          </p:cNvPr>
          <p:cNvSpPr txBox="1"/>
          <p:nvPr/>
        </p:nvSpPr>
        <p:spPr>
          <a:xfrm>
            <a:off x="605892" y="872288"/>
            <a:ext cx="10980213" cy="431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hiểu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hưởng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thế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phát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triển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cây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non,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sinh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nghiệm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Trồng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10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hạt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đỗ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dạng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kích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thước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gần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giống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nhau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10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khay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chậu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chứa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cùng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lượng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đất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nhau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chậu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nơi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nắng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mặt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5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khay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chậu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nơi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nắng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mặt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Giữ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ẩm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đất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cây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mọc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chiều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cao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cây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ngày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nghiệm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khẳng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thuyết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cây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non ở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nơi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đủ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mặt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phát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triển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tốt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hơn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nơi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thiếu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ánh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sáng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mặt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en-US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57DBFED-AF61-506C-A75A-D17083979493}"/>
              </a:ext>
            </a:extLst>
          </p:cNvPr>
          <p:cNvSpPr txBox="1"/>
          <p:nvPr/>
        </p:nvSpPr>
        <p:spPr>
          <a:xfrm>
            <a:off x="757019" y="326482"/>
            <a:ext cx="2140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Tình</a:t>
            </a:r>
            <a:r>
              <a:rPr lang="en-US" sz="2800" b="1" dirty="0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huống</a:t>
            </a:r>
            <a:endParaRPr lang="x-none" sz="2800" b="1" dirty="0">
              <a:solidFill>
                <a:srgbClr val="0059B9"/>
              </a:solidFill>
              <a:latin typeface="Lucida Grande" panose="020B0600040502020204" pitchFamily="34" charset="0"/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0014" y="1543385"/>
            <a:ext cx="10021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Thống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kê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kỹ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tiến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7DBFED-AF61-506C-A75A-D17083979493}"/>
              </a:ext>
            </a:extLst>
          </p:cNvPr>
          <p:cNvSpPr txBox="1"/>
          <p:nvPr/>
        </p:nvSpPr>
        <p:spPr>
          <a:xfrm>
            <a:off x="740976" y="326482"/>
            <a:ext cx="520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nghiệm</a:t>
            </a:r>
            <a:r>
              <a:rPr lang="en-US" sz="2800" b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theo nhóm</a:t>
            </a:r>
            <a:endParaRPr lang="en-US" sz="2800" b="1" dirty="0" smtClean="0">
              <a:solidFill>
                <a:srgbClr val="0059B9"/>
              </a:solidFill>
              <a:latin typeface="Times New Roman" pitchFamily="18" charset="0"/>
              <a:ea typeface="Hiragino Kaku Gothic StdN W8" panose="020B0800000000000000" pitchFamily="34" charset="-128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7DBFED-AF61-506C-A75A-D17083979493}"/>
              </a:ext>
            </a:extLst>
          </p:cNvPr>
          <p:cNvSpPr txBox="1"/>
          <p:nvPr/>
        </p:nvSpPr>
        <p:spPr>
          <a:xfrm>
            <a:off x="740976" y="1020165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nhiệm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vụ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88373"/>
              </p:ext>
            </p:extLst>
          </p:nvPr>
        </p:nvGraphicFramePr>
        <p:xfrm>
          <a:off x="1030014" y="2905429"/>
          <a:ext cx="9722068" cy="24203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31172"/>
                <a:gridCol w="2680138"/>
                <a:gridCol w="3310758"/>
              </a:tblGrid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Các </a:t>
                      </a:r>
                      <a:r>
                        <a:rPr lang="vi-VN" sz="2000" dirty="0" smtClean="0">
                          <a:effectLst/>
                          <a:latin typeface="+mj-lt"/>
                        </a:rPr>
                        <a:t>bước</a:t>
                      </a:r>
                      <a:r>
                        <a:rPr lang="en-US" sz="2000" baseline="0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vi-VN" sz="2000" dirty="0" smtClean="0">
                          <a:effectLst/>
                          <a:latin typeface="+mj-lt"/>
                        </a:rPr>
                        <a:t>tiến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trình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Kĩ năng đã sử dụng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Ý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nghĩa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</a:tr>
              <a:tr h="42548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Bước 1: Quan sát, đặt câu hỏi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</a:tr>
              <a:tr h="36260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Bước 2: Xây dựng giả thuyết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</a:tr>
              <a:tr h="39413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Bước 3: Kiểm tra giả thuyết</a:t>
                      </a:r>
                      <a:endParaRPr lang="en-US" sz="200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</a:tr>
              <a:tr h="40990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Bước 4: Phân tích kết quả</a:t>
                      </a:r>
                      <a:endParaRPr lang="en-US" sz="200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</a:tr>
              <a:tr h="39413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Bước 5: Viết, trình bày báo cáo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1380" marR="413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5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7DBFED-AF61-506C-A75A-D17083979493}"/>
              </a:ext>
            </a:extLst>
          </p:cNvPr>
          <p:cNvSpPr txBox="1"/>
          <p:nvPr/>
        </p:nvSpPr>
        <p:spPr>
          <a:xfrm>
            <a:off x="740976" y="326482"/>
            <a:ext cx="738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kỹ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59B9"/>
                </a:solidFill>
                <a:latin typeface="Times New Roman" pitchFamily="18" charset="0"/>
                <a:ea typeface="Hiragino Kaku Gothic StdN W8" panose="020B0800000000000000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66" y="993228"/>
            <a:ext cx="10123597" cy="51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085" y="2154253"/>
            <a:ext cx="18454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Kĩ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năng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97" y="867104"/>
            <a:ext cx="9546842" cy="566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9001" y="2154253"/>
            <a:ext cx="17556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Kĩ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năng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</a:t>
            </a:r>
            <a:endParaRPr lang="en-US" sz="54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Loại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1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93" y="795338"/>
            <a:ext cx="940659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8187" y="1492101"/>
            <a:ext cx="17556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Kĩ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năng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</a:t>
            </a:r>
            <a:endParaRPr lang="en-US" sz="54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Loại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6479" y="450530"/>
            <a:ext cx="271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ĐẦU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1" y="428257"/>
            <a:ext cx="945603" cy="94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7866" y="1383049"/>
            <a:ext cx="61034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112" y="1629271"/>
            <a:ext cx="11351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921" y="35955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5348" y="523516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34F594A-B2CB-39F5-D0FE-3516C2851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49" y="740978"/>
            <a:ext cx="4490588" cy="36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83" y="842963"/>
            <a:ext cx="961713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8187" y="1492101"/>
            <a:ext cx="17556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Kĩ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năng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đo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9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995363"/>
            <a:ext cx="97821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814388"/>
            <a:ext cx="10940776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8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A75127D-08BA-7884-67A2-B877C334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1D496C-8186-E306-FE11-72D0077C8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22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4637690" y="2159874"/>
            <a:ext cx="2916620" cy="923330"/>
          </a:xfrm>
          <a:prstGeom prst="rect">
            <a:avLst/>
          </a:prstGeom>
          <a:solidFill>
            <a:srgbClr val="9C0C24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PHẦN III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1455" y="3295476"/>
            <a:ext cx="8588829" cy="1446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MỘT SỐ DỤNG CỤ ĐO TRONG NỘI DUNG MÔN KHTN 7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85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6" y="301680"/>
            <a:ext cx="6767139" cy="75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58" y="1171245"/>
            <a:ext cx="9847665" cy="270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4" y="4015117"/>
            <a:ext cx="29432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2" y="3878317"/>
            <a:ext cx="4261124" cy="71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09" y="2017986"/>
            <a:ext cx="8050250" cy="458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47" y="683173"/>
            <a:ext cx="5955260" cy="89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3935" y="450530"/>
            <a:ext cx="3301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50882" y="2479789"/>
            <a:ext cx="1036052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hiểu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qua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(1)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Xây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dựng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thuyết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(2)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báo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(3)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thuyết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(4)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cứu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(5)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Phân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sắp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xếp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đúng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hiểu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6192" y="4394775"/>
            <a:ext cx="103737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A. (1); (2); (3); (4); (5).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B. (5); (4); (3); (2); (1).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C. (4); (1); (3); (5); (2).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C. (3); (4); (1); (5); (2).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248" y="1702676"/>
            <a:ext cx="5190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24303" y="5123795"/>
            <a:ext cx="614856" cy="6148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4248" y="716257"/>
            <a:ext cx="9816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Đậu đen mọc mầm có ăn được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8" y="2948152"/>
            <a:ext cx="4083270" cy="30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guyên nhân và cách xử lý giá đỗ bị thối hỏng, nhớt giá và có mùi hôi –  Nano Bạc Su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93" y="2948152"/>
            <a:ext cx="4353910" cy="30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4248" y="131481"/>
            <a:ext cx="9816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11066"/>
              </p:ext>
            </p:extLst>
          </p:nvPr>
        </p:nvGraphicFramePr>
        <p:xfrm>
          <a:off x="1306786" y="1094279"/>
          <a:ext cx="10312400" cy="4902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014"/>
                <a:gridCol w="1923393"/>
                <a:gridCol w="55809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8755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1: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đặt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hỏi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huống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Qua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09449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2: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Xây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dựng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thuyết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đoán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3: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Kiểm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thuyết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ngôn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4: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đoán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tức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lờ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5: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Viết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 =&gt;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30109" y="159683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B1 - 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109" y="2337818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B2 - 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0109" y="3078797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B3 - 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0109" y="397743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B4 - 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0109" y="5159846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B1 - 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6653" y="450530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 DỤNG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6652" y="2204591"/>
            <a:ext cx="92369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8628" y="1483116"/>
            <a:ext cx="6074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 các nhiệm vụ sau.</a:t>
            </a:r>
          </a:p>
        </p:txBody>
      </p:sp>
    </p:spTree>
    <p:extLst>
      <p:ext uri="{BB962C8B-B14F-4D97-AF65-F5344CB8AC3E}">
        <p14:creationId xmlns:p14="http://schemas.microsoft.com/office/powerpoint/2010/main" val="28572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0278179-8545-D6F4-0AA0-AB6EE906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07DF2A-F2A5-BEA1-9D72-AF1962A632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09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0335" y="427531"/>
            <a:ext cx="9820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HỌC Ở NHÀ VÀ CHUẨN BỊ BÀI SAU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3792" y="1460626"/>
            <a:ext cx="92474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2.2.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1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6CD4659-34C9-CCF4-171C-F5F969DF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F5D52E-2511-F609-745B-D23251F66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7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42B467-A8C5-CC60-E79F-D99562B8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20563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487780-14E3-F49A-198D-9B5CD2462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31" y="1531200"/>
            <a:ext cx="6965284" cy="3124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D598B7-87C9-E174-D267-BAF3932ECF6E}"/>
              </a:ext>
            </a:extLst>
          </p:cNvPr>
          <p:cNvSpPr txBox="1"/>
          <p:nvPr/>
        </p:nvSpPr>
        <p:spPr>
          <a:xfrm>
            <a:off x="763772" y="4880344"/>
            <a:ext cx="10666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</a:t>
            </a:r>
          </a:p>
        </p:txBody>
      </p:sp>
    </p:spTree>
    <p:extLst>
      <p:ext uri="{BB962C8B-B14F-4D97-AF65-F5344CB8AC3E}">
        <p14:creationId xmlns:p14="http://schemas.microsoft.com/office/powerpoint/2010/main" val="1875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9654" y="650990"/>
            <a:ext cx="102423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tin SGK/4,5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6B201-4078-43CA-2C0D-025A1D1D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0" y="0"/>
            <a:ext cx="12192000" cy="1325563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BƯỚC 1: QUAN SÁT, ĐẶT CÂU HỎI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287986-927D-7BA9-019F-DF876470A448}"/>
              </a:ext>
            </a:extLst>
          </p:cNvPr>
          <p:cNvSpPr txBox="1"/>
          <p:nvPr/>
        </p:nvSpPr>
        <p:spPr>
          <a:xfrm>
            <a:off x="446567" y="1679944"/>
            <a:ext cx="10462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77CE65-3F73-A9E7-7E43-21CB9E54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82" y="2806995"/>
            <a:ext cx="7026249" cy="35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6B201-4078-43CA-2C0D-025A1D1D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0" y="0"/>
            <a:ext cx="12192000" cy="1325563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BƯỚC 2: XÂY DỰNG GIẢ THUYẾT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090AD5-490E-CBF8-B7A0-790DB0C40946}"/>
              </a:ext>
            </a:extLst>
          </p:cNvPr>
          <p:cNvSpPr txBox="1"/>
          <p:nvPr/>
        </p:nvSpPr>
        <p:spPr>
          <a:xfrm>
            <a:off x="552891" y="1680795"/>
            <a:ext cx="112386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4D9B960-F4BE-39D9-79B5-A08055C4E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1" y="2902688"/>
            <a:ext cx="10749518" cy="37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6B201-4078-43CA-2C0D-025A1D1D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0" y="0"/>
            <a:ext cx="12192000" cy="1325563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BƯỚC 3: KIỂM TRA GIẢ THUYẾT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06EF115-8585-DAC5-8445-69E108AEDBE5}"/>
              </a:ext>
            </a:extLst>
          </p:cNvPr>
          <p:cNvSpPr txBox="1"/>
          <p:nvPr/>
        </p:nvSpPr>
        <p:spPr>
          <a:xfrm>
            <a:off x="797441" y="1545673"/>
            <a:ext cx="10302950" cy="1771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3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9134EE-F059-7113-5C7D-DD8B5EA31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" y="3537550"/>
            <a:ext cx="10302950" cy="30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767</TotalTime>
  <Words>1475</Words>
  <Application>Microsoft Office PowerPoint</Application>
  <PresentationFormat>Custom</PresentationFormat>
  <Paragraphs>138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MỞ ĐẦU KHTN 7-HIỀN</vt:lpstr>
      <vt:lpstr>PowerPoint Presentation</vt:lpstr>
      <vt:lpstr>PowerPoint Presentation</vt:lpstr>
      <vt:lpstr>PowerPoint Presentation</vt:lpstr>
      <vt:lpstr>PowerPoint Presentation</vt:lpstr>
      <vt:lpstr>Khi em tìm bằng chứng để giải thích, chứng minh một sự vật, hiện tượng nghĩa là em đang thực hiện tìm hiểu tự nhiên  </vt:lpstr>
      <vt:lpstr>PowerPoint Presentation</vt:lpstr>
      <vt:lpstr>BƯỚC 1: QUAN SÁT, ĐẶT CÂU HỎI </vt:lpstr>
      <vt:lpstr>BƯỚC 2: XÂY DỰNG GIẢ THUYẾT </vt:lpstr>
      <vt:lpstr>BƯỚC 3: KIỂM TRA GIẢ THUYẾT </vt:lpstr>
      <vt:lpstr>BƯỚC 4: PHÂN TÍCH KẾT QUẢ </vt:lpstr>
      <vt:lpstr>BƯỚC 5: VIẾT, TRÌNH BÀY BÁO CÁO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asus</cp:lastModifiedBy>
  <cp:revision>74</cp:revision>
  <dcterms:created xsi:type="dcterms:W3CDTF">2022-07-11T10:05:56Z</dcterms:created>
  <dcterms:modified xsi:type="dcterms:W3CDTF">2022-09-06T10:04:05Z</dcterms:modified>
</cp:coreProperties>
</file>